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Default Extension="vml" ContentType="application/vnd.openxmlformats-officedocument.vmlDrawing"/>
  <Default Extension="gif" ContentType="image/gif"/>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107"/>
  </p:notesMasterIdLst>
  <p:handoutMasterIdLst>
    <p:handoutMasterId r:id="rId108"/>
  </p:handoutMasterIdLst>
  <p:sldIdLst>
    <p:sldId id="256" r:id="rId2"/>
    <p:sldId id="452" r:id="rId3"/>
    <p:sldId id="257" r:id="rId4"/>
    <p:sldId id="373" r:id="rId5"/>
    <p:sldId id="372" r:id="rId6"/>
    <p:sldId id="287" r:id="rId7"/>
    <p:sldId id="365" r:id="rId8"/>
    <p:sldId id="377" r:id="rId9"/>
    <p:sldId id="378" r:id="rId10"/>
    <p:sldId id="379" r:id="rId11"/>
    <p:sldId id="381" r:id="rId12"/>
    <p:sldId id="383" r:id="rId13"/>
    <p:sldId id="384" r:id="rId14"/>
    <p:sldId id="448" r:id="rId15"/>
    <p:sldId id="449" r:id="rId16"/>
    <p:sldId id="345" r:id="rId17"/>
    <p:sldId id="344" r:id="rId18"/>
    <p:sldId id="332" r:id="rId19"/>
    <p:sldId id="358" r:id="rId20"/>
    <p:sldId id="451" r:id="rId21"/>
    <p:sldId id="359" r:id="rId22"/>
    <p:sldId id="360" r:id="rId23"/>
    <p:sldId id="361" r:id="rId24"/>
    <p:sldId id="375" r:id="rId25"/>
    <p:sldId id="376" r:id="rId26"/>
    <p:sldId id="362" r:id="rId27"/>
    <p:sldId id="480" r:id="rId28"/>
    <p:sldId id="481" r:id="rId29"/>
    <p:sldId id="482" r:id="rId30"/>
    <p:sldId id="483" r:id="rId31"/>
    <p:sldId id="484" r:id="rId32"/>
    <p:sldId id="485" r:id="rId33"/>
    <p:sldId id="486" r:id="rId34"/>
    <p:sldId id="487" r:id="rId35"/>
    <p:sldId id="488" r:id="rId36"/>
    <p:sldId id="489" r:id="rId37"/>
    <p:sldId id="522" r:id="rId38"/>
    <p:sldId id="453" r:id="rId39"/>
    <p:sldId id="388" r:id="rId40"/>
    <p:sldId id="389" r:id="rId41"/>
    <p:sldId id="392" r:id="rId42"/>
    <p:sldId id="391" r:id="rId43"/>
    <p:sldId id="394" r:id="rId44"/>
    <p:sldId id="523" r:id="rId45"/>
    <p:sldId id="395" r:id="rId46"/>
    <p:sldId id="520" r:id="rId47"/>
    <p:sldId id="399" r:id="rId48"/>
    <p:sldId id="400" r:id="rId49"/>
    <p:sldId id="401" r:id="rId50"/>
    <p:sldId id="402" r:id="rId51"/>
    <p:sldId id="403" r:id="rId52"/>
    <p:sldId id="404" r:id="rId53"/>
    <p:sldId id="479" r:id="rId54"/>
    <p:sldId id="405" r:id="rId55"/>
    <p:sldId id="406" r:id="rId56"/>
    <p:sldId id="490" r:id="rId57"/>
    <p:sldId id="491" r:id="rId58"/>
    <p:sldId id="492" r:id="rId59"/>
    <p:sldId id="493" r:id="rId60"/>
    <p:sldId id="494" r:id="rId61"/>
    <p:sldId id="495" r:id="rId62"/>
    <p:sldId id="496" r:id="rId63"/>
    <p:sldId id="497" r:id="rId64"/>
    <p:sldId id="498" r:id="rId65"/>
    <p:sldId id="499" r:id="rId66"/>
    <p:sldId id="500" r:id="rId67"/>
    <p:sldId id="502" r:id="rId68"/>
    <p:sldId id="504" r:id="rId69"/>
    <p:sldId id="503" r:id="rId70"/>
    <p:sldId id="407" r:id="rId71"/>
    <p:sldId id="408" r:id="rId72"/>
    <p:sldId id="409" r:id="rId73"/>
    <p:sldId id="410" r:id="rId74"/>
    <p:sldId id="411" r:id="rId75"/>
    <p:sldId id="412" r:id="rId76"/>
    <p:sldId id="413" r:id="rId77"/>
    <p:sldId id="524" r:id="rId78"/>
    <p:sldId id="414" r:id="rId79"/>
    <p:sldId id="415" r:id="rId80"/>
    <p:sldId id="416" r:id="rId81"/>
    <p:sldId id="417" r:id="rId82"/>
    <p:sldId id="418" r:id="rId83"/>
    <p:sldId id="428" r:id="rId84"/>
    <p:sldId id="429" r:id="rId85"/>
    <p:sldId id="430" r:id="rId86"/>
    <p:sldId id="431" r:id="rId87"/>
    <p:sldId id="432" r:id="rId88"/>
    <p:sldId id="521" r:id="rId89"/>
    <p:sldId id="433" r:id="rId90"/>
    <p:sldId id="434" r:id="rId91"/>
    <p:sldId id="435" r:id="rId92"/>
    <p:sldId id="436" r:id="rId93"/>
    <p:sldId id="437" r:id="rId94"/>
    <p:sldId id="519" r:id="rId95"/>
    <p:sldId id="438" r:id="rId96"/>
    <p:sldId id="439" r:id="rId97"/>
    <p:sldId id="440" r:id="rId98"/>
    <p:sldId id="441" r:id="rId99"/>
    <p:sldId id="442" r:id="rId100"/>
    <p:sldId id="443" r:id="rId101"/>
    <p:sldId id="444" r:id="rId102"/>
    <p:sldId id="445" r:id="rId103"/>
    <p:sldId id="446" r:id="rId104"/>
    <p:sldId id="515" r:id="rId105"/>
    <p:sldId id="447" r:id="rId106"/>
  </p:sldIdLst>
  <p:sldSz cx="9144000" cy="6858000" type="screen4x3"/>
  <p:notesSz cx="7102475" cy="10234613"/>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CCCFF"/>
    <a:srgbClr val="00CC00"/>
    <a:srgbClr val="99FFCC"/>
    <a:srgbClr val="0000FF"/>
    <a:srgbClr val="99FF33"/>
    <a:srgbClr val="CCFF99"/>
    <a:srgbClr val="009900"/>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39" autoAdjust="0"/>
    <p:restoredTop sz="68864" autoAdjust="0"/>
  </p:normalViewPr>
  <p:slideViewPr>
    <p:cSldViewPr>
      <p:cViewPr varScale="1">
        <p:scale>
          <a:sx n="90" d="100"/>
          <a:sy n="90" d="100"/>
        </p:scale>
        <p:origin x="-222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40" d="100"/>
          <a:sy n="40" d="100"/>
        </p:scale>
        <p:origin x="-1488" y="-96"/>
      </p:cViewPr>
      <p:guideLst>
        <p:guide orient="horz" pos="3223"/>
        <p:guide pos="2237"/>
      </p:guideLst>
    </p:cSldViewPr>
  </p:notes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0.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48.wmf"/><Relationship Id="rId7" Type="http://schemas.openxmlformats.org/officeDocument/2006/relationships/image" Target="../media/image52.wmf"/><Relationship Id="rId2" Type="http://schemas.openxmlformats.org/officeDocument/2006/relationships/image" Target="../media/image47.wmf"/><Relationship Id="rId1" Type="http://schemas.openxmlformats.org/officeDocument/2006/relationships/image" Target="../media/image46.wmf"/><Relationship Id="rId6" Type="http://schemas.openxmlformats.org/officeDocument/2006/relationships/image" Target="../media/image51.wmf"/><Relationship Id="rId5" Type="http://schemas.openxmlformats.org/officeDocument/2006/relationships/image" Target="../media/image50.wmf"/><Relationship Id="rId4" Type="http://schemas.openxmlformats.org/officeDocument/2006/relationships/image" Target="../media/image49.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wmf"/><Relationship Id="rId6" Type="http://schemas.openxmlformats.org/officeDocument/2006/relationships/image" Target="../media/image58.wmf"/><Relationship Id="rId5" Type="http://schemas.openxmlformats.org/officeDocument/2006/relationships/image" Target="../media/image57.wmf"/><Relationship Id="rId4" Type="http://schemas.openxmlformats.org/officeDocument/2006/relationships/image" Target="../media/image56.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wmf"/><Relationship Id="rId6" Type="http://schemas.openxmlformats.org/officeDocument/2006/relationships/image" Target="../media/image58.wmf"/><Relationship Id="rId5" Type="http://schemas.openxmlformats.org/officeDocument/2006/relationships/image" Target="../media/image57.wmf"/><Relationship Id="rId4" Type="http://schemas.openxmlformats.org/officeDocument/2006/relationships/image" Target="../media/image56.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91.wmf"/><Relationship Id="rId1" Type="http://schemas.openxmlformats.org/officeDocument/2006/relationships/image" Target="../media/image90.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02.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108.wmf"/><Relationship Id="rId1" Type="http://schemas.openxmlformats.org/officeDocument/2006/relationships/image" Target="../media/image107.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 Id="rId4" Type="http://schemas.openxmlformats.org/officeDocument/2006/relationships/image" Target="../media/image18.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 Id="rId4" Type="http://schemas.openxmlformats.org/officeDocument/2006/relationships/image" Target="../media/image23.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 Id="rId4" Type="http://schemas.openxmlformats.org/officeDocument/2006/relationships/image" Target="../media/image3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466" name="Rectangle 2"/>
          <p:cNvSpPr>
            <a:spLocks noGrp="1" noChangeArrowheads="1"/>
          </p:cNvSpPr>
          <p:nvPr>
            <p:ph type="hdr" sz="quarter"/>
          </p:nvPr>
        </p:nvSpPr>
        <p:spPr bwMode="auto">
          <a:xfrm>
            <a:off x="0" y="0"/>
            <a:ext cx="3078163" cy="511175"/>
          </a:xfrm>
          <a:prstGeom prst="rect">
            <a:avLst/>
          </a:prstGeom>
          <a:noFill/>
          <a:ln w="9525">
            <a:noFill/>
            <a:miter lim="800000"/>
            <a:headEnd/>
            <a:tailEnd/>
          </a:ln>
          <a:effectLst/>
        </p:spPr>
        <p:txBody>
          <a:bodyPr vert="horz" wrap="square" lIns="99066" tIns="49533" rIns="99066" bIns="49533" numCol="1" anchor="t" anchorCtr="0" compatLnSpc="1">
            <a:prstTxWarp prst="textNoShape">
              <a:avLst/>
            </a:prstTxWarp>
          </a:bodyPr>
          <a:lstStyle>
            <a:lvl1pPr defTabSz="990600">
              <a:defRPr sz="1300"/>
            </a:lvl1pPr>
          </a:lstStyle>
          <a:p>
            <a:pPr>
              <a:defRPr/>
            </a:pPr>
            <a:endParaRPr lang="ru-RU"/>
          </a:p>
        </p:txBody>
      </p:sp>
      <p:sp>
        <p:nvSpPr>
          <p:cNvPr id="62467" name="Rectangle 3"/>
          <p:cNvSpPr>
            <a:spLocks noGrp="1" noChangeArrowheads="1"/>
          </p:cNvSpPr>
          <p:nvPr>
            <p:ph type="dt" sz="quarter" idx="1"/>
          </p:nvPr>
        </p:nvSpPr>
        <p:spPr bwMode="auto">
          <a:xfrm>
            <a:off x="4024313" y="0"/>
            <a:ext cx="3078162" cy="511175"/>
          </a:xfrm>
          <a:prstGeom prst="rect">
            <a:avLst/>
          </a:prstGeom>
          <a:noFill/>
          <a:ln w="9525">
            <a:noFill/>
            <a:miter lim="800000"/>
            <a:headEnd/>
            <a:tailEnd/>
          </a:ln>
          <a:effectLst/>
        </p:spPr>
        <p:txBody>
          <a:bodyPr vert="horz" wrap="square" lIns="99066" tIns="49533" rIns="99066" bIns="49533" numCol="1" anchor="t" anchorCtr="0" compatLnSpc="1">
            <a:prstTxWarp prst="textNoShape">
              <a:avLst/>
            </a:prstTxWarp>
          </a:bodyPr>
          <a:lstStyle>
            <a:lvl1pPr algn="r" defTabSz="990600">
              <a:defRPr sz="1300"/>
            </a:lvl1pPr>
          </a:lstStyle>
          <a:p>
            <a:pPr>
              <a:defRPr/>
            </a:pPr>
            <a:fld id="{4E1A82A6-DDE6-4C81-A30B-CB42D8FDCF09}" type="datetimeFigureOut">
              <a:rPr lang="ru-RU"/>
              <a:pPr>
                <a:defRPr/>
              </a:pPr>
              <a:t>28.04.2010</a:t>
            </a:fld>
            <a:endParaRPr lang="ru-RU"/>
          </a:p>
        </p:txBody>
      </p:sp>
      <p:sp>
        <p:nvSpPr>
          <p:cNvPr id="62468" name="Rectangle 4"/>
          <p:cNvSpPr>
            <a:spLocks noGrp="1" noChangeArrowheads="1"/>
          </p:cNvSpPr>
          <p:nvPr>
            <p:ph type="ftr" sz="quarter" idx="2"/>
          </p:nvPr>
        </p:nvSpPr>
        <p:spPr bwMode="auto">
          <a:xfrm>
            <a:off x="0" y="9723438"/>
            <a:ext cx="3078163" cy="511175"/>
          </a:xfrm>
          <a:prstGeom prst="rect">
            <a:avLst/>
          </a:prstGeom>
          <a:noFill/>
          <a:ln w="9525">
            <a:noFill/>
            <a:miter lim="800000"/>
            <a:headEnd/>
            <a:tailEnd/>
          </a:ln>
          <a:effectLst/>
        </p:spPr>
        <p:txBody>
          <a:bodyPr vert="horz" wrap="square" lIns="99066" tIns="49533" rIns="99066" bIns="49533" numCol="1" anchor="b" anchorCtr="0" compatLnSpc="1">
            <a:prstTxWarp prst="textNoShape">
              <a:avLst/>
            </a:prstTxWarp>
          </a:bodyPr>
          <a:lstStyle>
            <a:lvl1pPr defTabSz="990600">
              <a:defRPr sz="1300"/>
            </a:lvl1pPr>
          </a:lstStyle>
          <a:p>
            <a:pPr>
              <a:defRPr/>
            </a:pPr>
            <a:endParaRPr lang="ru-RU"/>
          </a:p>
        </p:txBody>
      </p:sp>
      <p:sp>
        <p:nvSpPr>
          <p:cNvPr id="62469" name="Rectangle 5"/>
          <p:cNvSpPr>
            <a:spLocks noGrp="1" noChangeArrowheads="1"/>
          </p:cNvSpPr>
          <p:nvPr>
            <p:ph type="sldNum" sz="quarter" idx="3"/>
          </p:nvPr>
        </p:nvSpPr>
        <p:spPr bwMode="auto">
          <a:xfrm>
            <a:off x="4024313" y="9723438"/>
            <a:ext cx="3078162" cy="511175"/>
          </a:xfrm>
          <a:prstGeom prst="rect">
            <a:avLst/>
          </a:prstGeom>
          <a:noFill/>
          <a:ln w="9525">
            <a:noFill/>
            <a:miter lim="800000"/>
            <a:headEnd/>
            <a:tailEnd/>
          </a:ln>
          <a:effectLst/>
        </p:spPr>
        <p:txBody>
          <a:bodyPr vert="horz" wrap="square" lIns="99066" tIns="49533" rIns="99066" bIns="49533" numCol="1" anchor="b" anchorCtr="0" compatLnSpc="1">
            <a:prstTxWarp prst="textNoShape">
              <a:avLst/>
            </a:prstTxWarp>
          </a:bodyPr>
          <a:lstStyle>
            <a:lvl1pPr algn="r" defTabSz="990600">
              <a:defRPr sz="1300"/>
            </a:lvl1pPr>
          </a:lstStyle>
          <a:p>
            <a:pPr>
              <a:defRPr/>
            </a:pPr>
            <a:fld id="{324AB014-CC2A-4600-A3B0-847BA4BF0742}" type="slidenum">
              <a:rPr lang="ru-RU"/>
              <a:pPr>
                <a:defRPr/>
              </a:pPr>
              <a:t>‹#›</a:t>
            </a:fld>
            <a:endParaRPr lang="ru-RU"/>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3078163" cy="511175"/>
          </a:xfrm>
          <a:prstGeom prst="rect">
            <a:avLst/>
          </a:prstGeom>
          <a:noFill/>
          <a:ln w="9525">
            <a:noFill/>
            <a:miter lim="800000"/>
            <a:headEnd/>
            <a:tailEnd/>
          </a:ln>
        </p:spPr>
        <p:txBody>
          <a:bodyPr vert="horz" wrap="square" lIns="99066" tIns="49533" rIns="99066" bIns="49533" numCol="1" anchor="t" anchorCtr="0" compatLnSpc="1">
            <a:prstTxWarp prst="textNoShape">
              <a:avLst/>
            </a:prstTxWarp>
          </a:bodyPr>
          <a:lstStyle>
            <a:lvl1pPr defTabSz="990600">
              <a:defRPr sz="1300"/>
            </a:lvl1pPr>
          </a:lstStyle>
          <a:p>
            <a:pPr>
              <a:defRPr/>
            </a:pPr>
            <a:endParaRPr lang="ru-RU"/>
          </a:p>
        </p:txBody>
      </p:sp>
      <p:sp>
        <p:nvSpPr>
          <p:cNvPr id="3" name="Date Placeholder 2"/>
          <p:cNvSpPr>
            <a:spLocks noGrp="1"/>
          </p:cNvSpPr>
          <p:nvPr>
            <p:ph type="dt" idx="1"/>
          </p:nvPr>
        </p:nvSpPr>
        <p:spPr bwMode="auto">
          <a:xfrm>
            <a:off x="4022725" y="0"/>
            <a:ext cx="3078163" cy="511175"/>
          </a:xfrm>
          <a:prstGeom prst="rect">
            <a:avLst/>
          </a:prstGeom>
          <a:noFill/>
          <a:ln w="9525">
            <a:noFill/>
            <a:miter lim="800000"/>
            <a:headEnd/>
            <a:tailEnd/>
          </a:ln>
        </p:spPr>
        <p:txBody>
          <a:bodyPr vert="horz" wrap="square" lIns="99066" tIns="49533" rIns="99066" bIns="49533" numCol="1" anchor="t" anchorCtr="0" compatLnSpc="1">
            <a:prstTxWarp prst="textNoShape">
              <a:avLst/>
            </a:prstTxWarp>
          </a:bodyPr>
          <a:lstStyle>
            <a:lvl1pPr algn="r" defTabSz="990600">
              <a:defRPr sz="1300"/>
            </a:lvl1pPr>
          </a:lstStyle>
          <a:p>
            <a:pPr>
              <a:defRPr/>
            </a:pPr>
            <a:fld id="{5E0FF79E-CF5C-4D99-A609-2AC6D38A3F31}" type="datetimeFigureOut">
              <a:rPr lang="en-US"/>
              <a:pPr>
                <a:defRPr/>
              </a:pPr>
              <a:t>4/28/2010</a:t>
            </a:fld>
            <a:endParaRPr lang="en-US"/>
          </a:p>
        </p:txBody>
      </p:sp>
      <p:sp>
        <p:nvSpPr>
          <p:cNvPr id="4" name="Slide Image Placeholder 3"/>
          <p:cNvSpPr>
            <a:spLocks noGrp="1" noRot="1" noChangeAspect="1"/>
          </p:cNvSpPr>
          <p:nvPr>
            <p:ph type="sldImg" idx="2"/>
          </p:nvPr>
        </p:nvSpPr>
        <p:spPr>
          <a:xfrm>
            <a:off x="992188" y="768350"/>
            <a:ext cx="5118100" cy="3836988"/>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bwMode="auto">
          <a:xfrm>
            <a:off x="709613" y="4860925"/>
            <a:ext cx="5683250" cy="4605338"/>
          </a:xfrm>
          <a:prstGeom prst="rect">
            <a:avLst/>
          </a:prstGeom>
          <a:noFill/>
          <a:ln w="9525">
            <a:noFill/>
            <a:miter lim="800000"/>
            <a:headEnd/>
            <a:tailEnd/>
          </a:ln>
        </p:spPr>
        <p:txBody>
          <a:bodyPr vert="horz" wrap="square" lIns="99066" tIns="49533" rIns="99066" bIns="49533"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bwMode="auto">
          <a:xfrm>
            <a:off x="0" y="9721850"/>
            <a:ext cx="3078163" cy="511175"/>
          </a:xfrm>
          <a:prstGeom prst="rect">
            <a:avLst/>
          </a:prstGeom>
          <a:noFill/>
          <a:ln w="9525">
            <a:noFill/>
            <a:miter lim="800000"/>
            <a:headEnd/>
            <a:tailEnd/>
          </a:ln>
        </p:spPr>
        <p:txBody>
          <a:bodyPr vert="horz" wrap="square" lIns="99066" tIns="49533" rIns="99066" bIns="49533" numCol="1" anchor="b" anchorCtr="0" compatLnSpc="1">
            <a:prstTxWarp prst="textNoShape">
              <a:avLst/>
            </a:prstTxWarp>
          </a:bodyPr>
          <a:lstStyle>
            <a:lvl1pPr defTabSz="990600">
              <a:defRPr sz="1300"/>
            </a:lvl1pPr>
          </a:lstStyle>
          <a:p>
            <a:pPr>
              <a:defRPr/>
            </a:pPr>
            <a:endParaRPr lang="ru-RU"/>
          </a:p>
        </p:txBody>
      </p:sp>
      <p:sp>
        <p:nvSpPr>
          <p:cNvPr id="7" name="Slide Number Placeholder 6"/>
          <p:cNvSpPr>
            <a:spLocks noGrp="1"/>
          </p:cNvSpPr>
          <p:nvPr>
            <p:ph type="sldNum" sz="quarter" idx="5"/>
          </p:nvPr>
        </p:nvSpPr>
        <p:spPr bwMode="auto">
          <a:xfrm>
            <a:off x="4022725" y="9721850"/>
            <a:ext cx="3078163" cy="511175"/>
          </a:xfrm>
          <a:prstGeom prst="rect">
            <a:avLst/>
          </a:prstGeom>
          <a:noFill/>
          <a:ln w="9525">
            <a:noFill/>
            <a:miter lim="800000"/>
            <a:headEnd/>
            <a:tailEnd/>
          </a:ln>
        </p:spPr>
        <p:txBody>
          <a:bodyPr vert="horz" wrap="square" lIns="99066" tIns="49533" rIns="99066" bIns="49533" numCol="1" anchor="b" anchorCtr="0" compatLnSpc="1">
            <a:prstTxWarp prst="textNoShape">
              <a:avLst/>
            </a:prstTxWarp>
          </a:bodyPr>
          <a:lstStyle>
            <a:lvl1pPr algn="r" defTabSz="990600">
              <a:defRPr sz="1300"/>
            </a:lvl1pPr>
          </a:lstStyle>
          <a:p>
            <a:pPr>
              <a:defRPr/>
            </a:pPr>
            <a:fld id="{2D24AB31-72C1-4C86-B871-80CBA36F4AF6}"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ru.wikipedia.org/wiki/%D0%9F%D1%80%D0%B5%D0%BE%D0%B1%D1%80%D0%B0%D0%B7%D0%BE%D0%B2%D0%B0%D0%BD%D0%B8%D0%B5_%D0%91%D0%BE%D0%BA%D1%81%D0%B0_%E2%80%94_%D0%9C%D1%8E%D0%BB%D0%BB%D0%B5%D1%80%D0%B0"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xfrm>
            <a:off x="993775" y="768350"/>
            <a:ext cx="5114925" cy="3836988"/>
          </a:xfrm>
          <a:noFill/>
          <a:ln>
            <a:solidFill>
              <a:srgbClr val="000000"/>
            </a:solidFill>
            <a:miter lim="800000"/>
            <a:headEnd/>
            <a:tailEnd/>
          </a:ln>
        </p:spPr>
      </p:sp>
      <p:sp>
        <p:nvSpPr>
          <p:cNvPr id="59395" name="Notes Placeholder 2"/>
          <p:cNvSpPr>
            <a:spLocks noGrp="1"/>
          </p:cNvSpPr>
          <p:nvPr>
            <p:ph type="body" idx="1"/>
          </p:nvPr>
        </p:nvSpPr>
        <p:spPr>
          <a:noFill/>
          <a:ln/>
        </p:spPr>
        <p:txBody>
          <a:bodyPr/>
          <a:lstStyle/>
          <a:p>
            <a:endParaRPr lang="ru-RU" smtClean="0"/>
          </a:p>
          <a:p>
            <a:endParaRPr lang="ru-RU" smtClean="0"/>
          </a:p>
        </p:txBody>
      </p:sp>
      <p:sp>
        <p:nvSpPr>
          <p:cNvPr id="59396" name="Slide Number Placeholder 3"/>
          <p:cNvSpPr>
            <a:spLocks noGrp="1"/>
          </p:cNvSpPr>
          <p:nvPr>
            <p:ph type="sldNum" sz="quarter" idx="5"/>
          </p:nvPr>
        </p:nvSpPr>
        <p:spPr>
          <a:noFill/>
        </p:spPr>
        <p:txBody>
          <a:bodyPr/>
          <a:lstStyle/>
          <a:p>
            <a:fld id="{B59608E4-5DE2-453B-B0F7-0D499F495A65}" type="slidenum">
              <a:rPr lang="en-US" smtClean="0"/>
              <a:pPr/>
              <a:t>3</a:t>
            </a:fld>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xfrm>
            <a:off x="993775" y="768350"/>
            <a:ext cx="5114925" cy="3836988"/>
          </a:xfrm>
          <a:noFill/>
          <a:ln>
            <a:solidFill>
              <a:srgbClr val="000000"/>
            </a:solidFill>
            <a:miter lim="800000"/>
            <a:headEnd/>
            <a:tailEnd/>
          </a:ln>
        </p:spPr>
      </p:sp>
      <p:sp>
        <p:nvSpPr>
          <p:cNvPr id="68611" name="Notes Placeholder 2"/>
          <p:cNvSpPr>
            <a:spLocks noGrp="1"/>
          </p:cNvSpPr>
          <p:nvPr>
            <p:ph type="body" idx="1"/>
          </p:nvPr>
        </p:nvSpPr>
        <p:spPr>
          <a:noFill/>
          <a:ln/>
        </p:spPr>
        <p:txBody>
          <a:bodyPr/>
          <a:lstStyle/>
          <a:p>
            <a:endParaRPr lang="en-US" smtClean="0"/>
          </a:p>
        </p:txBody>
      </p:sp>
      <p:sp>
        <p:nvSpPr>
          <p:cNvPr id="68612" name="Slide Number Placeholder 3"/>
          <p:cNvSpPr>
            <a:spLocks noGrp="1"/>
          </p:cNvSpPr>
          <p:nvPr>
            <p:ph type="sldNum" sz="quarter" idx="5"/>
          </p:nvPr>
        </p:nvSpPr>
        <p:spPr>
          <a:noFill/>
        </p:spPr>
        <p:txBody>
          <a:bodyPr/>
          <a:lstStyle/>
          <a:p>
            <a:fld id="{8292E7AF-559E-459B-861D-DC76BF02D5CB}" type="slidenum">
              <a:rPr lang="en-US" smtClean="0"/>
              <a:pPr/>
              <a:t>23</a:t>
            </a:fld>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xfrm>
            <a:off x="993775" y="768350"/>
            <a:ext cx="5114925" cy="3836988"/>
          </a:xfrm>
          <a:noFill/>
          <a:ln>
            <a:solidFill>
              <a:srgbClr val="000000"/>
            </a:solidFill>
            <a:miter lim="800000"/>
            <a:headEnd/>
            <a:tailEnd/>
          </a:ln>
        </p:spPr>
      </p:sp>
      <p:sp>
        <p:nvSpPr>
          <p:cNvPr id="68611" name="Notes Placeholder 2"/>
          <p:cNvSpPr>
            <a:spLocks noGrp="1"/>
          </p:cNvSpPr>
          <p:nvPr>
            <p:ph type="body" idx="1"/>
          </p:nvPr>
        </p:nvSpPr>
        <p:spPr>
          <a:noFill/>
          <a:ln/>
        </p:spPr>
        <p:txBody>
          <a:bodyPr/>
          <a:lstStyle/>
          <a:p>
            <a:r>
              <a:rPr lang="ru-RU" smtClean="0"/>
              <a:t>Как организовать блоки?</a:t>
            </a:r>
          </a:p>
          <a:p>
            <a:endParaRPr lang="ru-RU" smtClean="0"/>
          </a:p>
          <a:p>
            <a:r>
              <a:rPr lang="ru-RU" smtClean="0"/>
              <a:t>Ответ 16х4 для того чтобы получить коалескинг на запись</a:t>
            </a:r>
          </a:p>
          <a:p>
            <a:endParaRPr lang="en-US" smtClean="0"/>
          </a:p>
        </p:txBody>
      </p:sp>
      <p:sp>
        <p:nvSpPr>
          <p:cNvPr id="68612" name="Slide Number Placeholder 3"/>
          <p:cNvSpPr>
            <a:spLocks noGrp="1"/>
          </p:cNvSpPr>
          <p:nvPr>
            <p:ph type="sldNum" sz="quarter" idx="5"/>
          </p:nvPr>
        </p:nvSpPr>
        <p:spPr>
          <a:noFill/>
        </p:spPr>
        <p:txBody>
          <a:bodyPr/>
          <a:lstStyle/>
          <a:p>
            <a:fld id="{EB7F220F-FFF3-4C53-B209-FC5ED20AED55}" type="slidenum">
              <a:rPr lang="en-US" smtClean="0"/>
              <a:pPr/>
              <a:t>29</a:t>
            </a:fld>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xfrm>
            <a:off x="993775" y="768350"/>
            <a:ext cx="5114925" cy="3836988"/>
          </a:xfrm>
          <a:noFill/>
          <a:ln>
            <a:solidFill>
              <a:srgbClr val="000000"/>
            </a:solidFill>
            <a:miter lim="800000"/>
            <a:headEnd/>
            <a:tailEnd/>
          </a:ln>
        </p:spPr>
      </p:sp>
      <p:sp>
        <p:nvSpPr>
          <p:cNvPr id="69635" name="Notes Placeholder 2"/>
          <p:cNvSpPr>
            <a:spLocks noGrp="1"/>
          </p:cNvSpPr>
          <p:nvPr>
            <p:ph type="body" idx="1"/>
          </p:nvPr>
        </p:nvSpPr>
        <p:spPr>
          <a:noFill/>
          <a:ln/>
        </p:spPr>
        <p:txBody>
          <a:bodyPr/>
          <a:lstStyle/>
          <a:p>
            <a:endParaRPr lang="en-US" smtClean="0"/>
          </a:p>
        </p:txBody>
      </p:sp>
      <p:sp>
        <p:nvSpPr>
          <p:cNvPr id="69636" name="Slide Number Placeholder 3"/>
          <p:cNvSpPr>
            <a:spLocks noGrp="1"/>
          </p:cNvSpPr>
          <p:nvPr>
            <p:ph type="sldNum" sz="quarter" idx="5"/>
          </p:nvPr>
        </p:nvSpPr>
        <p:spPr>
          <a:noFill/>
        </p:spPr>
        <p:txBody>
          <a:bodyPr/>
          <a:lstStyle/>
          <a:p>
            <a:fld id="{A12F2004-73E5-41FC-964B-49A1469DF5BF}" type="slidenum">
              <a:rPr lang="en-US" smtClean="0"/>
              <a:pPr/>
              <a:t>31</a:t>
            </a:fld>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xfrm>
            <a:off x="993775" y="768350"/>
            <a:ext cx="5114925" cy="3836988"/>
          </a:xfrm>
          <a:noFill/>
          <a:ln>
            <a:solidFill>
              <a:srgbClr val="000000"/>
            </a:solidFill>
            <a:miter lim="800000"/>
            <a:headEnd/>
            <a:tailEnd/>
          </a:ln>
        </p:spPr>
      </p:sp>
      <p:sp>
        <p:nvSpPr>
          <p:cNvPr id="70659" name="Notes Placeholder 2"/>
          <p:cNvSpPr>
            <a:spLocks noGrp="1"/>
          </p:cNvSpPr>
          <p:nvPr>
            <p:ph type="body" idx="1"/>
          </p:nvPr>
        </p:nvSpPr>
        <p:spPr>
          <a:noFill/>
          <a:ln/>
        </p:spPr>
        <p:txBody>
          <a:bodyPr/>
          <a:lstStyle/>
          <a:p>
            <a:r>
              <a:rPr lang="ru-RU" smtClean="0"/>
              <a:t>На каждый пиксел запускаем по потоку те в блоке 64 потока</a:t>
            </a:r>
          </a:p>
          <a:p>
            <a:endParaRPr lang="ru-RU" smtClean="0"/>
          </a:p>
          <a:p>
            <a:r>
              <a:rPr lang="ru-RU" smtClean="0"/>
              <a:t>Каждый поток будет считывать данные для своего пиксела. Все данные</a:t>
            </a:r>
            <a:endParaRPr lang="en-US" smtClean="0"/>
          </a:p>
        </p:txBody>
      </p:sp>
      <p:sp>
        <p:nvSpPr>
          <p:cNvPr id="70660" name="Slide Number Placeholder 3"/>
          <p:cNvSpPr>
            <a:spLocks noGrp="1"/>
          </p:cNvSpPr>
          <p:nvPr>
            <p:ph type="sldNum" sz="quarter" idx="5"/>
          </p:nvPr>
        </p:nvSpPr>
        <p:spPr>
          <a:noFill/>
        </p:spPr>
        <p:txBody>
          <a:bodyPr/>
          <a:lstStyle/>
          <a:p>
            <a:fld id="{8A0D2237-5CF0-4DA4-97DC-325A4BAF983B}" type="slidenum">
              <a:rPr lang="en-US" smtClean="0"/>
              <a:pPr/>
              <a:t>32</a:t>
            </a:fld>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xfrm>
            <a:off x="993775" y="768350"/>
            <a:ext cx="5114925" cy="3836988"/>
          </a:xfrm>
          <a:noFill/>
          <a:ln>
            <a:solidFill>
              <a:srgbClr val="000000"/>
            </a:solidFill>
            <a:miter lim="800000"/>
            <a:headEnd/>
            <a:tailEnd/>
          </a:ln>
        </p:spPr>
      </p:sp>
      <p:sp>
        <p:nvSpPr>
          <p:cNvPr id="71683" name="Notes Placeholder 2"/>
          <p:cNvSpPr>
            <a:spLocks noGrp="1"/>
          </p:cNvSpPr>
          <p:nvPr>
            <p:ph type="body" idx="1"/>
          </p:nvPr>
        </p:nvSpPr>
        <p:spPr>
          <a:noFill/>
          <a:ln/>
        </p:spPr>
        <p:txBody>
          <a:bodyPr/>
          <a:lstStyle/>
          <a:p>
            <a:endParaRPr lang="en-US" smtClean="0"/>
          </a:p>
        </p:txBody>
      </p:sp>
      <p:sp>
        <p:nvSpPr>
          <p:cNvPr id="71684" name="Slide Number Placeholder 3"/>
          <p:cNvSpPr>
            <a:spLocks noGrp="1"/>
          </p:cNvSpPr>
          <p:nvPr>
            <p:ph type="sldNum" sz="quarter" idx="5"/>
          </p:nvPr>
        </p:nvSpPr>
        <p:spPr>
          <a:noFill/>
        </p:spPr>
        <p:txBody>
          <a:bodyPr/>
          <a:lstStyle/>
          <a:p>
            <a:fld id="{9C189A1B-0B84-4FAB-90C0-9482E45499F5}" type="slidenum">
              <a:rPr lang="en-US" smtClean="0"/>
              <a:pPr/>
              <a:t>33</a:t>
            </a:fld>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xfrm>
            <a:off x="993775" y="768350"/>
            <a:ext cx="5114925" cy="3836988"/>
          </a:xfrm>
          <a:noFill/>
          <a:ln>
            <a:solidFill>
              <a:srgbClr val="000000"/>
            </a:solidFill>
            <a:miter lim="800000"/>
            <a:headEnd/>
            <a:tailEnd/>
          </a:ln>
        </p:spPr>
      </p:sp>
      <p:sp>
        <p:nvSpPr>
          <p:cNvPr id="72707" name="Notes Placeholder 2"/>
          <p:cNvSpPr>
            <a:spLocks noGrp="1"/>
          </p:cNvSpPr>
          <p:nvPr>
            <p:ph type="body" idx="1"/>
          </p:nvPr>
        </p:nvSpPr>
        <p:spPr>
          <a:noFill/>
          <a:ln/>
        </p:spPr>
        <p:txBody>
          <a:bodyPr/>
          <a:lstStyle/>
          <a:p>
            <a:r>
              <a:rPr lang="ru-RU" smtClean="0"/>
              <a:t>На каждый пиксел запускаем по потоку те в блоке 64 потока</a:t>
            </a:r>
          </a:p>
          <a:p>
            <a:endParaRPr lang="ru-RU" smtClean="0"/>
          </a:p>
          <a:p>
            <a:r>
              <a:rPr lang="ru-RU" smtClean="0"/>
              <a:t>Каждый поток будет считывать данные для своего пиксела. Все данные</a:t>
            </a:r>
            <a:endParaRPr lang="en-US" smtClean="0"/>
          </a:p>
        </p:txBody>
      </p:sp>
      <p:sp>
        <p:nvSpPr>
          <p:cNvPr id="72708" name="Slide Number Placeholder 3"/>
          <p:cNvSpPr>
            <a:spLocks noGrp="1"/>
          </p:cNvSpPr>
          <p:nvPr>
            <p:ph type="sldNum" sz="quarter" idx="5"/>
          </p:nvPr>
        </p:nvSpPr>
        <p:spPr>
          <a:noFill/>
        </p:spPr>
        <p:txBody>
          <a:bodyPr/>
          <a:lstStyle/>
          <a:p>
            <a:fld id="{94BA0982-A7DB-43CE-83C6-D20D44C81F56}" type="slidenum">
              <a:rPr lang="en-US" smtClean="0"/>
              <a:pPr/>
              <a:t>34</a:t>
            </a:fld>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xfrm>
            <a:off x="993775" y="768350"/>
            <a:ext cx="5114925" cy="3836988"/>
          </a:xfrm>
          <a:noFill/>
          <a:ln>
            <a:solidFill>
              <a:srgbClr val="000000"/>
            </a:solidFill>
            <a:miter lim="800000"/>
            <a:headEnd/>
            <a:tailEnd/>
          </a:ln>
        </p:spPr>
      </p:sp>
      <p:sp>
        <p:nvSpPr>
          <p:cNvPr id="73731" name="Notes Placeholder 2"/>
          <p:cNvSpPr>
            <a:spLocks noGrp="1"/>
          </p:cNvSpPr>
          <p:nvPr>
            <p:ph type="body" idx="1"/>
          </p:nvPr>
        </p:nvSpPr>
        <p:spPr>
          <a:noFill/>
          <a:ln/>
        </p:spPr>
        <p:txBody>
          <a:bodyPr/>
          <a:lstStyle/>
          <a:p>
            <a:r>
              <a:rPr lang="ru-RU" smtClean="0"/>
              <a:t>На каждый пиксел запускаем по потоку те в блоке 64 потока</a:t>
            </a:r>
          </a:p>
          <a:p>
            <a:endParaRPr lang="ru-RU" smtClean="0"/>
          </a:p>
          <a:p>
            <a:r>
              <a:rPr lang="ru-RU" smtClean="0"/>
              <a:t>Каждый поток будет считывать данные для своего пиксела. Все данные</a:t>
            </a:r>
            <a:endParaRPr lang="en-US" smtClean="0"/>
          </a:p>
        </p:txBody>
      </p:sp>
      <p:sp>
        <p:nvSpPr>
          <p:cNvPr id="73732" name="Slide Number Placeholder 3"/>
          <p:cNvSpPr>
            <a:spLocks noGrp="1"/>
          </p:cNvSpPr>
          <p:nvPr>
            <p:ph type="sldNum" sz="quarter" idx="5"/>
          </p:nvPr>
        </p:nvSpPr>
        <p:spPr>
          <a:noFill/>
        </p:spPr>
        <p:txBody>
          <a:bodyPr/>
          <a:lstStyle/>
          <a:p>
            <a:fld id="{3332D341-C317-4F9A-84C7-999D3ED82FC3}" type="slidenum">
              <a:rPr lang="en-US" smtClean="0"/>
              <a:pPr/>
              <a:t>35</a:t>
            </a:fld>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xfrm>
            <a:off x="993775" y="768350"/>
            <a:ext cx="5114925" cy="3836988"/>
          </a:xfrm>
          <a:noFill/>
          <a:ln>
            <a:solidFill>
              <a:srgbClr val="000000"/>
            </a:solidFill>
            <a:miter lim="800000"/>
            <a:headEnd/>
            <a:tailEnd/>
          </a:ln>
        </p:spPr>
      </p:sp>
      <p:sp>
        <p:nvSpPr>
          <p:cNvPr id="74755" name="Notes Placeholder 2"/>
          <p:cNvSpPr>
            <a:spLocks noGrp="1"/>
          </p:cNvSpPr>
          <p:nvPr>
            <p:ph type="body" idx="1"/>
          </p:nvPr>
        </p:nvSpPr>
        <p:spPr>
          <a:noFill/>
          <a:ln/>
        </p:spPr>
        <p:txBody>
          <a:bodyPr/>
          <a:lstStyle/>
          <a:p>
            <a:endParaRPr lang="en-US" smtClean="0"/>
          </a:p>
        </p:txBody>
      </p:sp>
      <p:sp>
        <p:nvSpPr>
          <p:cNvPr id="74756" name="Slide Number Placeholder 3"/>
          <p:cNvSpPr>
            <a:spLocks noGrp="1"/>
          </p:cNvSpPr>
          <p:nvPr>
            <p:ph type="sldNum" sz="quarter" idx="5"/>
          </p:nvPr>
        </p:nvSpPr>
        <p:spPr>
          <a:noFill/>
        </p:spPr>
        <p:txBody>
          <a:bodyPr/>
          <a:lstStyle/>
          <a:p>
            <a:fld id="{CA1B1925-0FC8-4D17-B20F-7C4CAD41D282}" type="slidenum">
              <a:rPr lang="en-US" smtClean="0"/>
              <a:pPr/>
              <a:t>36</a:t>
            </a:fld>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xfrm>
            <a:off x="993775" y="768350"/>
            <a:ext cx="5114925" cy="3836988"/>
          </a:xfrm>
          <a:noFill/>
          <a:ln>
            <a:solidFill>
              <a:srgbClr val="000000"/>
            </a:solidFill>
            <a:miter lim="800000"/>
            <a:headEnd/>
            <a:tailEnd/>
          </a:ln>
        </p:spPr>
      </p:sp>
      <p:sp>
        <p:nvSpPr>
          <p:cNvPr id="74755" name="Notes Placeholder 2"/>
          <p:cNvSpPr>
            <a:spLocks noGrp="1"/>
          </p:cNvSpPr>
          <p:nvPr>
            <p:ph type="body" idx="1"/>
          </p:nvPr>
        </p:nvSpPr>
        <p:spPr>
          <a:noFill/>
          <a:ln/>
        </p:spPr>
        <p:txBody>
          <a:bodyPr/>
          <a:lstStyle/>
          <a:p>
            <a:endParaRPr lang="en-US" smtClean="0"/>
          </a:p>
        </p:txBody>
      </p:sp>
      <p:sp>
        <p:nvSpPr>
          <p:cNvPr id="74756" name="Slide Number Placeholder 3"/>
          <p:cNvSpPr>
            <a:spLocks noGrp="1"/>
          </p:cNvSpPr>
          <p:nvPr>
            <p:ph type="sldNum" sz="quarter" idx="5"/>
          </p:nvPr>
        </p:nvSpPr>
        <p:spPr>
          <a:noFill/>
        </p:spPr>
        <p:txBody>
          <a:bodyPr/>
          <a:lstStyle/>
          <a:p>
            <a:fld id="{CA1B1925-0FC8-4D17-B20F-7C4CAD41D282}" type="slidenum">
              <a:rPr lang="en-US" smtClean="0"/>
              <a:pPr/>
              <a:t>37</a:t>
            </a:fld>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3775" y="768350"/>
            <a:ext cx="5114925" cy="383698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D24AB31-72C1-4C86-B871-80CBA36F4AF6}" type="slidenum">
              <a:rPr lang="en-US" smtClean="0"/>
              <a:pPr>
                <a:defRPr/>
              </a:pPr>
              <a:t>40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xfrm>
            <a:off x="993775" y="768350"/>
            <a:ext cx="5114925" cy="3836988"/>
          </a:xfrm>
          <a:noFill/>
          <a:ln>
            <a:solidFill>
              <a:srgbClr val="000000"/>
            </a:solidFill>
            <a:miter lim="800000"/>
            <a:headEnd/>
            <a:tailEnd/>
          </a:ln>
        </p:spPr>
      </p:sp>
      <p:sp>
        <p:nvSpPr>
          <p:cNvPr id="60419" name="Notes Placeholder 2"/>
          <p:cNvSpPr>
            <a:spLocks noGrp="1"/>
          </p:cNvSpPr>
          <p:nvPr>
            <p:ph type="body" idx="1"/>
          </p:nvPr>
        </p:nvSpPr>
        <p:spPr>
          <a:noFill/>
          <a:ln/>
        </p:spPr>
        <p:txBody>
          <a:bodyPr/>
          <a:lstStyle/>
          <a:p>
            <a:r>
              <a:rPr lang="en-US" dirty="0" smtClean="0"/>
              <a:t>TPC </a:t>
            </a:r>
            <a:r>
              <a:rPr lang="ru-RU" dirty="0" smtClean="0"/>
              <a:t>модули объединяются. В текущей моделе </a:t>
            </a:r>
            <a:r>
              <a:rPr lang="en-US" dirty="0" smtClean="0"/>
              <a:t>Tesla 10 – 10 TPC </a:t>
            </a:r>
            <a:r>
              <a:rPr lang="ru-RU" dirty="0" smtClean="0"/>
              <a:t>блоков.</a:t>
            </a:r>
          </a:p>
          <a:p>
            <a:endParaRPr lang="ru-RU" dirty="0" smtClean="0"/>
          </a:p>
          <a:p>
            <a:r>
              <a:rPr lang="ru-RU" dirty="0" smtClean="0"/>
              <a:t>Теперь рассмотрим как вычислительные блоки </a:t>
            </a:r>
            <a:r>
              <a:rPr lang="en-US" dirty="0" smtClean="0"/>
              <a:t>TPC </a:t>
            </a:r>
            <a:r>
              <a:rPr lang="ru-RU" dirty="0" smtClean="0"/>
              <a:t>связаны с памятью.</a:t>
            </a:r>
          </a:p>
          <a:p>
            <a:endParaRPr lang="ru-RU" dirty="0" smtClean="0"/>
          </a:p>
          <a:p>
            <a:r>
              <a:rPr lang="ru-RU" dirty="0" smtClean="0"/>
              <a:t>Память разбита на 8 партиций </a:t>
            </a:r>
            <a:r>
              <a:rPr lang="en-US" dirty="0" smtClean="0"/>
              <a:t>DRAM</a:t>
            </a:r>
            <a:r>
              <a:rPr lang="ru-RU" dirty="0" smtClean="0"/>
              <a:t>. К каждой партиции ведет свой </a:t>
            </a:r>
            <a:r>
              <a:rPr lang="en-US" dirty="0" smtClean="0"/>
              <a:t>ROP </a:t>
            </a:r>
            <a:r>
              <a:rPr lang="ru-RU" dirty="0" smtClean="0"/>
              <a:t>интерфейс. </a:t>
            </a:r>
            <a:endParaRPr lang="en-US" dirty="0" smtClean="0"/>
          </a:p>
          <a:p>
            <a:endParaRPr lang="en-US" dirty="0" smtClean="0"/>
          </a:p>
          <a:p>
            <a:r>
              <a:rPr lang="ru-RU" dirty="0" smtClean="0"/>
              <a:t>Чтобы соеденить каждую партицию с каждым </a:t>
            </a:r>
            <a:r>
              <a:rPr lang="en-US" dirty="0" smtClean="0"/>
              <a:t>TPC </a:t>
            </a:r>
            <a:r>
              <a:rPr lang="ru-RU" dirty="0" smtClean="0"/>
              <a:t>узлом между ними проложен </a:t>
            </a:r>
            <a:r>
              <a:rPr lang="en-US" dirty="0" smtClean="0"/>
              <a:t>X </a:t>
            </a:r>
            <a:r>
              <a:rPr lang="ru-RU" dirty="0" smtClean="0"/>
              <a:t>образный канал</a:t>
            </a:r>
            <a:r>
              <a:rPr lang="en-US" dirty="0" smtClean="0"/>
              <a:t> Interconnection Network</a:t>
            </a:r>
            <a:r>
              <a:rPr lang="ru-RU" dirty="0" smtClean="0"/>
              <a:t>.</a:t>
            </a:r>
            <a:endParaRPr lang="en-US" dirty="0" smtClean="0"/>
          </a:p>
          <a:p>
            <a:endParaRPr lang="en-US" dirty="0" smtClean="0"/>
          </a:p>
          <a:p>
            <a:r>
              <a:rPr lang="ru-RU" dirty="0" smtClean="0"/>
              <a:t>В конечном счете управление этими ресурсами лежит на </a:t>
            </a:r>
            <a:r>
              <a:rPr lang="en-US" dirty="0" smtClean="0"/>
              <a:t>CPU</a:t>
            </a:r>
            <a:r>
              <a:rPr lang="ru-RU" dirty="0" smtClean="0"/>
              <a:t>, а передача данных ведется по шине </a:t>
            </a:r>
            <a:r>
              <a:rPr lang="en-US" dirty="0" smtClean="0"/>
              <a:t>PCI-E</a:t>
            </a:r>
            <a:endParaRPr lang="ru-RU" dirty="0" smtClean="0"/>
          </a:p>
        </p:txBody>
      </p:sp>
      <p:sp>
        <p:nvSpPr>
          <p:cNvPr id="60420" name="Slide Number Placeholder 3"/>
          <p:cNvSpPr>
            <a:spLocks noGrp="1"/>
          </p:cNvSpPr>
          <p:nvPr>
            <p:ph type="sldNum" sz="quarter" idx="5"/>
          </p:nvPr>
        </p:nvSpPr>
        <p:spPr>
          <a:noFill/>
        </p:spPr>
        <p:txBody>
          <a:bodyPr/>
          <a:lstStyle/>
          <a:p>
            <a:fld id="{0D65BDCE-C8FD-4DC3-8418-E33EDFA6C0CD}" type="slidenum">
              <a:rPr lang="en-US" smtClean="0"/>
              <a:pPr/>
              <a:t>4</a:t>
            </a:fld>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xfrm>
            <a:off x="993775" y="768350"/>
            <a:ext cx="5114925" cy="3836988"/>
          </a:xfrm>
          <a:noFill/>
          <a:ln>
            <a:solidFill>
              <a:srgbClr val="000000"/>
            </a:solidFill>
            <a:miter lim="800000"/>
            <a:headEnd/>
            <a:tailEnd/>
          </a:ln>
        </p:spPr>
      </p:sp>
      <p:sp>
        <p:nvSpPr>
          <p:cNvPr id="57347" name="Notes Placeholder 2"/>
          <p:cNvSpPr>
            <a:spLocks noGrp="1"/>
          </p:cNvSpPr>
          <p:nvPr>
            <p:ph type="body" idx="1"/>
          </p:nvPr>
        </p:nvSpPr>
        <p:spPr>
          <a:noFill/>
          <a:ln/>
        </p:spPr>
        <p:txBody>
          <a:bodyPr/>
          <a:lstStyle/>
          <a:p>
            <a:r>
              <a:rPr lang="ru-RU" smtClean="0"/>
              <a:t>Такой опертор определен не для любоых функций а только для тех которые удовлетворяют ряду условий.</a:t>
            </a:r>
            <a:endParaRPr lang="en-US" smtClean="0"/>
          </a:p>
        </p:txBody>
      </p:sp>
      <p:sp>
        <p:nvSpPr>
          <p:cNvPr id="57348" name="Slide Number Placeholder 3"/>
          <p:cNvSpPr>
            <a:spLocks noGrp="1"/>
          </p:cNvSpPr>
          <p:nvPr>
            <p:ph type="sldNum" sz="quarter" idx="5"/>
          </p:nvPr>
        </p:nvSpPr>
        <p:spPr>
          <a:noFill/>
        </p:spPr>
        <p:txBody>
          <a:bodyPr/>
          <a:lstStyle/>
          <a:p>
            <a:fld id="{B2103DCA-6374-4882-A7E4-138366E0931A}" type="slidenum">
              <a:rPr lang="en-US" smtClean="0"/>
              <a:pPr/>
              <a:t>47</a:t>
            </a:fld>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xfrm>
            <a:off x="993775" y="768350"/>
            <a:ext cx="5114925" cy="3836988"/>
          </a:xfrm>
          <a:noFill/>
          <a:ln>
            <a:solidFill>
              <a:srgbClr val="000000"/>
            </a:solidFill>
            <a:miter lim="800000"/>
            <a:headEnd/>
            <a:tailEnd/>
          </a:ln>
        </p:spPr>
      </p:sp>
      <p:sp>
        <p:nvSpPr>
          <p:cNvPr id="58371" name="Notes Placeholder 2"/>
          <p:cNvSpPr>
            <a:spLocks noGrp="1"/>
          </p:cNvSpPr>
          <p:nvPr>
            <p:ph type="body" idx="1"/>
          </p:nvPr>
        </p:nvSpPr>
        <p:spPr>
          <a:noFill/>
          <a:ln/>
        </p:spPr>
        <p:txBody>
          <a:bodyPr/>
          <a:lstStyle/>
          <a:p>
            <a:r>
              <a:rPr lang="en-US" smtClean="0"/>
              <a:t>|F(u)| </a:t>
            </a:r>
            <a:r>
              <a:rPr lang="ru-RU" smtClean="0"/>
              <a:t>= </a:t>
            </a:r>
            <a:r>
              <a:rPr lang="en-US" smtClean="0"/>
              <a:t>sqrt(R^2 + I^2) - </a:t>
            </a:r>
            <a:r>
              <a:rPr lang="ru-RU" smtClean="0"/>
              <a:t>называется спектором фурье (иногда мощностью спектра хотя мощность это немного не то)</a:t>
            </a:r>
            <a:r>
              <a:rPr lang="en-US" smtClean="0"/>
              <a:t>@</a:t>
            </a:r>
          </a:p>
        </p:txBody>
      </p:sp>
      <p:sp>
        <p:nvSpPr>
          <p:cNvPr id="58372" name="Slide Number Placeholder 3"/>
          <p:cNvSpPr>
            <a:spLocks noGrp="1"/>
          </p:cNvSpPr>
          <p:nvPr>
            <p:ph type="sldNum" sz="quarter" idx="5"/>
          </p:nvPr>
        </p:nvSpPr>
        <p:spPr>
          <a:noFill/>
        </p:spPr>
        <p:txBody>
          <a:bodyPr/>
          <a:lstStyle/>
          <a:p>
            <a:fld id="{F803C85C-62C0-4994-A1BF-E3D5B0AA52BB}" type="slidenum">
              <a:rPr lang="en-US" smtClean="0"/>
              <a:pPr/>
              <a:t>49</a:t>
            </a:fld>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xfrm>
            <a:off x="993775" y="768350"/>
            <a:ext cx="5114925" cy="3836988"/>
          </a:xfrm>
          <a:noFill/>
          <a:ln>
            <a:solidFill>
              <a:srgbClr val="000000"/>
            </a:solidFill>
            <a:miter lim="800000"/>
            <a:headEnd/>
            <a:tailEnd/>
          </a:ln>
        </p:spPr>
      </p:sp>
      <p:sp>
        <p:nvSpPr>
          <p:cNvPr id="59395" name="Notes Placeholder 2"/>
          <p:cNvSpPr>
            <a:spLocks noGrp="1"/>
          </p:cNvSpPr>
          <p:nvPr>
            <p:ph type="body" idx="1"/>
          </p:nvPr>
        </p:nvSpPr>
        <p:spPr>
          <a:noFill/>
          <a:ln/>
        </p:spPr>
        <p:txBody>
          <a:bodyPr/>
          <a:lstStyle/>
          <a:p>
            <a:pPr marL="228600" indent="-228600">
              <a:buFontTx/>
              <a:buAutoNum type="arabicPeriod"/>
            </a:pPr>
            <a:r>
              <a:rPr lang="ru-RU" smtClean="0"/>
              <a:t>Для сепарабельных функций образ фурье тоже сепарабельная функция</a:t>
            </a:r>
          </a:p>
          <a:p>
            <a:pPr marL="228600" indent="-228600">
              <a:buFontTx/>
              <a:buAutoNum type="arabicPeriod"/>
            </a:pPr>
            <a:r>
              <a:rPr lang="ru-RU" smtClean="0"/>
              <a:t>Для сопряженно функции образ фурье связан с образом исходной функции</a:t>
            </a:r>
          </a:p>
          <a:p>
            <a:pPr marL="228600" indent="-228600">
              <a:buFontTx/>
              <a:buAutoNum type="arabicPeriod"/>
            </a:pPr>
            <a:r>
              <a:rPr lang="ru-RU" smtClean="0"/>
              <a:t>И св-во из 2. – для вещественной функции спектр фурье четная функция и в двумерном случае – образ фурье симметричен относительно начала координат</a:t>
            </a:r>
          </a:p>
          <a:p>
            <a:pPr marL="228600" indent="-228600">
              <a:buFontTx/>
              <a:buAutoNum type="arabicPeriod"/>
            </a:pPr>
            <a:endParaRPr lang="ru-RU" smtClean="0"/>
          </a:p>
          <a:p>
            <a:pPr marL="228600" indent="-228600"/>
            <a:r>
              <a:rPr lang="ru-RU" smtClean="0"/>
              <a:t>6. Влияние масштабирования</a:t>
            </a:r>
          </a:p>
          <a:p>
            <a:pPr marL="228600" indent="-228600"/>
            <a:r>
              <a:rPr lang="ru-RU" smtClean="0"/>
              <a:t>7. Поворт</a:t>
            </a:r>
            <a:endParaRPr lang="en-US" smtClean="0"/>
          </a:p>
        </p:txBody>
      </p:sp>
      <p:sp>
        <p:nvSpPr>
          <p:cNvPr id="59396" name="Slide Number Placeholder 3"/>
          <p:cNvSpPr>
            <a:spLocks noGrp="1"/>
          </p:cNvSpPr>
          <p:nvPr>
            <p:ph type="sldNum" sz="quarter" idx="5"/>
          </p:nvPr>
        </p:nvSpPr>
        <p:spPr>
          <a:noFill/>
        </p:spPr>
        <p:txBody>
          <a:bodyPr/>
          <a:lstStyle/>
          <a:p>
            <a:fld id="{8737A867-0544-49EE-AFAC-401CE53A7594}" type="slidenum">
              <a:rPr lang="en-US" smtClean="0"/>
              <a:pPr/>
              <a:t>51</a:t>
            </a:fld>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xfrm>
            <a:off x="993775" y="768350"/>
            <a:ext cx="5114925" cy="3836988"/>
          </a:xfrm>
          <a:noFill/>
          <a:ln>
            <a:solidFill>
              <a:srgbClr val="000000"/>
            </a:solidFill>
            <a:miter lim="800000"/>
            <a:headEnd/>
            <a:tailEnd/>
          </a:ln>
        </p:spPr>
      </p:sp>
      <p:sp>
        <p:nvSpPr>
          <p:cNvPr id="60419" name="Notes Placeholder 2"/>
          <p:cNvSpPr>
            <a:spLocks noGrp="1"/>
          </p:cNvSpPr>
          <p:nvPr>
            <p:ph type="body" idx="1"/>
          </p:nvPr>
        </p:nvSpPr>
        <p:spPr>
          <a:noFill/>
          <a:ln/>
        </p:spPr>
        <p:txBody>
          <a:bodyPr/>
          <a:lstStyle/>
          <a:p>
            <a:pPr marL="228600" indent="-228600">
              <a:buFontTx/>
              <a:buAutoNum type="arabicPeriod"/>
            </a:pPr>
            <a:r>
              <a:rPr lang="ru-RU" smtClean="0"/>
              <a:t>Свертка и Фурье</a:t>
            </a:r>
          </a:p>
          <a:p>
            <a:pPr marL="228600" indent="-228600">
              <a:buFontTx/>
              <a:buAutoNum type="arabicPeriod"/>
            </a:pPr>
            <a:r>
              <a:rPr lang="ru-RU" smtClean="0"/>
              <a:t>Расчет производных</a:t>
            </a:r>
          </a:p>
          <a:p>
            <a:pPr marL="228600" indent="-228600">
              <a:buFontTx/>
              <a:buAutoNum type="arabicPeriod"/>
            </a:pPr>
            <a:r>
              <a:rPr lang="ru-RU" smtClean="0"/>
              <a:t>Расчет оператора лапласа</a:t>
            </a:r>
            <a:endParaRPr lang="en-US" smtClean="0"/>
          </a:p>
        </p:txBody>
      </p:sp>
      <p:sp>
        <p:nvSpPr>
          <p:cNvPr id="60420" name="Slide Number Placeholder 3"/>
          <p:cNvSpPr>
            <a:spLocks noGrp="1"/>
          </p:cNvSpPr>
          <p:nvPr>
            <p:ph type="sldNum" sz="quarter" idx="5"/>
          </p:nvPr>
        </p:nvSpPr>
        <p:spPr>
          <a:noFill/>
        </p:spPr>
        <p:txBody>
          <a:bodyPr/>
          <a:lstStyle/>
          <a:p>
            <a:fld id="{BD00A787-C0ED-4DEB-B314-50074D035279}" type="slidenum">
              <a:rPr lang="en-US" smtClean="0"/>
              <a:pPr/>
              <a:t>52</a:t>
            </a:fld>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xfrm>
            <a:off x="993775" y="768350"/>
            <a:ext cx="5114925" cy="3836988"/>
          </a:xfrm>
          <a:noFill/>
          <a:ln>
            <a:solidFill>
              <a:srgbClr val="000000"/>
            </a:solidFill>
            <a:miter lim="800000"/>
            <a:headEnd/>
            <a:tailEnd/>
          </a:ln>
        </p:spPr>
      </p:sp>
      <p:sp>
        <p:nvSpPr>
          <p:cNvPr id="60419" name="Notes Placeholder 2"/>
          <p:cNvSpPr>
            <a:spLocks noGrp="1"/>
          </p:cNvSpPr>
          <p:nvPr>
            <p:ph type="body" idx="1"/>
          </p:nvPr>
        </p:nvSpPr>
        <p:spPr>
          <a:noFill/>
          <a:ln/>
        </p:spPr>
        <p:txBody>
          <a:bodyPr/>
          <a:lstStyle/>
          <a:p>
            <a:pPr marL="228600" indent="-228600">
              <a:buFontTx/>
              <a:buAutoNum type="arabicPeriod"/>
            </a:pPr>
            <a:r>
              <a:rPr lang="ru-RU" smtClean="0"/>
              <a:t>Свертка и Фурье</a:t>
            </a:r>
          </a:p>
          <a:p>
            <a:pPr marL="228600" indent="-228600">
              <a:buFontTx/>
              <a:buAutoNum type="arabicPeriod"/>
            </a:pPr>
            <a:r>
              <a:rPr lang="ru-RU" smtClean="0"/>
              <a:t>Расчет производных</a:t>
            </a:r>
          </a:p>
          <a:p>
            <a:pPr marL="228600" indent="-228600">
              <a:buFontTx/>
              <a:buAutoNum type="arabicPeriod"/>
            </a:pPr>
            <a:r>
              <a:rPr lang="ru-RU" smtClean="0"/>
              <a:t>Расчет оператора лапласа</a:t>
            </a:r>
            <a:endParaRPr lang="en-US" smtClean="0"/>
          </a:p>
        </p:txBody>
      </p:sp>
      <p:sp>
        <p:nvSpPr>
          <p:cNvPr id="60420" name="Slide Number Placeholder 3"/>
          <p:cNvSpPr>
            <a:spLocks noGrp="1"/>
          </p:cNvSpPr>
          <p:nvPr>
            <p:ph type="sldNum" sz="quarter" idx="5"/>
          </p:nvPr>
        </p:nvSpPr>
        <p:spPr>
          <a:noFill/>
        </p:spPr>
        <p:txBody>
          <a:bodyPr/>
          <a:lstStyle/>
          <a:p>
            <a:fld id="{BD00A787-C0ED-4DEB-B314-50074D035279}" type="slidenum">
              <a:rPr lang="en-US" smtClean="0"/>
              <a:pPr/>
              <a:t>53</a:t>
            </a:fld>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xfrm>
            <a:off x="993775" y="768350"/>
            <a:ext cx="5114925" cy="3836988"/>
          </a:xfrm>
          <a:noFill/>
          <a:ln>
            <a:solidFill>
              <a:srgbClr val="000000"/>
            </a:solidFill>
            <a:miter lim="800000"/>
            <a:headEnd/>
            <a:tailEnd/>
          </a:ln>
        </p:spPr>
      </p:sp>
      <p:sp>
        <p:nvSpPr>
          <p:cNvPr id="61443" name="Notes Placeholder 2"/>
          <p:cNvSpPr>
            <a:spLocks noGrp="1"/>
          </p:cNvSpPr>
          <p:nvPr>
            <p:ph type="body" idx="1"/>
          </p:nvPr>
        </p:nvSpPr>
        <p:spPr>
          <a:noFill/>
          <a:ln/>
        </p:spPr>
        <p:txBody>
          <a:bodyPr/>
          <a:lstStyle/>
          <a:p>
            <a:r>
              <a:rPr lang="ru-RU" dirty="0" smtClean="0"/>
              <a:t>Основная идея фильтрации в пространстве частот заключается в следующем. Если взять фурье от изображения то мы увидим большее кол-во ненулевых амплитуд соответствующих высоким частотам. Если мы располагаем информацией о том какие частоты несут в себе полезную информацию а какие нет то мы могли бы достаточно эффективно отфильтровать такое изображения. Но как правило такой информации у нас нет. Зачем же тогда использовать фильтрацию в частотном пространстве? Собственно далеко не во всех задачах требуется получение качественных результатов. Существуют задачи где сигнал например приходит с ИК датчика – в этом случае не вооруженным глазом кажется что там вообще один шум (особенно если изображение статичное). Тут требуется по возможности отсеить шум и сделать изображение более воспринимемым человеком. Здесь важнее скорость фильтрации а не ее качество.</a:t>
            </a:r>
          </a:p>
          <a:p>
            <a:endParaRPr lang="ru-RU" dirty="0" smtClean="0"/>
          </a:p>
          <a:p>
            <a:r>
              <a:rPr lang="ru-RU" dirty="0" smtClean="0"/>
              <a:t>Фильтрация в пространстве частот обладает очень хорошим свойством – она позволяет реализовать простые алгоритмы шумоподавления (например гауссово размытие) через произведение образов фурье, а не свертку как в пространстве изображения. Это существенно уменьшает вычислительную сложность алгоритма.</a:t>
            </a:r>
          </a:p>
          <a:p>
            <a:endParaRPr lang="en-US" dirty="0" smtClean="0"/>
          </a:p>
        </p:txBody>
      </p:sp>
      <p:sp>
        <p:nvSpPr>
          <p:cNvPr id="61444" name="Slide Number Placeholder 3"/>
          <p:cNvSpPr>
            <a:spLocks noGrp="1"/>
          </p:cNvSpPr>
          <p:nvPr>
            <p:ph type="sldNum" sz="quarter" idx="5"/>
          </p:nvPr>
        </p:nvSpPr>
        <p:spPr>
          <a:noFill/>
        </p:spPr>
        <p:txBody>
          <a:bodyPr/>
          <a:lstStyle/>
          <a:p>
            <a:fld id="{06731D6E-A040-4D80-8A81-88FFE401D6F8}" type="slidenum">
              <a:rPr lang="en-US" smtClean="0"/>
              <a:pPr/>
              <a:t>54</a:t>
            </a:fld>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xfrm>
            <a:off x="993775" y="768350"/>
            <a:ext cx="5114925" cy="3836988"/>
          </a:xfrm>
          <a:noFill/>
          <a:ln>
            <a:solidFill>
              <a:srgbClr val="000000"/>
            </a:solidFill>
            <a:miter lim="800000"/>
            <a:headEnd/>
            <a:tailEnd/>
          </a:ln>
        </p:spPr>
      </p:sp>
      <p:sp>
        <p:nvSpPr>
          <p:cNvPr id="74755" name="Notes Placeholder 2"/>
          <p:cNvSpPr>
            <a:spLocks noGrp="1"/>
          </p:cNvSpPr>
          <p:nvPr>
            <p:ph type="body" idx="1"/>
          </p:nvPr>
        </p:nvSpPr>
        <p:spPr>
          <a:noFill/>
          <a:ln/>
        </p:spPr>
        <p:txBody>
          <a:bodyPr/>
          <a:lstStyle/>
          <a:p>
            <a:r>
              <a:rPr lang="ru-RU" smtClean="0"/>
              <a:t>Если кто-то видел пример </a:t>
            </a:r>
            <a:r>
              <a:rPr lang="en-US" smtClean="0"/>
              <a:t>CUDA 8x8 DCT </a:t>
            </a:r>
            <a:r>
              <a:rPr lang="ru-RU" smtClean="0"/>
              <a:t>в </a:t>
            </a:r>
            <a:r>
              <a:rPr lang="en-US" smtClean="0"/>
              <a:t>SDK</a:t>
            </a:r>
            <a:r>
              <a:rPr lang="ru-RU" smtClean="0"/>
              <a:t>а то вы наверное заметили что там текстура не используется. Кто знает почему?</a:t>
            </a:r>
            <a:endParaRPr lang="en-US" smtClean="0"/>
          </a:p>
        </p:txBody>
      </p:sp>
      <p:sp>
        <p:nvSpPr>
          <p:cNvPr id="74756" name="Slide Number Placeholder 3"/>
          <p:cNvSpPr>
            <a:spLocks noGrp="1"/>
          </p:cNvSpPr>
          <p:nvPr>
            <p:ph type="sldNum" sz="quarter" idx="5"/>
          </p:nvPr>
        </p:nvSpPr>
        <p:spPr>
          <a:noFill/>
        </p:spPr>
        <p:txBody>
          <a:bodyPr/>
          <a:lstStyle/>
          <a:p>
            <a:fld id="{FD838643-26F9-4B53-8E5C-22B2A7E4B1C7}" type="slidenum">
              <a:rPr lang="en-US" smtClean="0"/>
              <a:pPr/>
              <a:t>68</a:t>
            </a:fld>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xfrm>
            <a:off x="993775" y="768350"/>
            <a:ext cx="5114925" cy="3836988"/>
          </a:xfrm>
          <a:noFill/>
          <a:ln>
            <a:solidFill>
              <a:srgbClr val="000000"/>
            </a:solidFill>
            <a:miter lim="800000"/>
            <a:headEnd/>
            <a:tailEnd/>
          </a:ln>
        </p:spPr>
      </p:sp>
      <p:sp>
        <p:nvSpPr>
          <p:cNvPr id="73731" name="Notes Placeholder 2"/>
          <p:cNvSpPr>
            <a:spLocks noGrp="1"/>
          </p:cNvSpPr>
          <p:nvPr>
            <p:ph type="body" idx="1"/>
          </p:nvPr>
        </p:nvSpPr>
        <p:spPr>
          <a:noFill/>
          <a:ln/>
        </p:spPr>
        <p:txBody>
          <a:bodyPr/>
          <a:lstStyle/>
          <a:p>
            <a:endParaRPr lang="en-US" smtClean="0"/>
          </a:p>
        </p:txBody>
      </p:sp>
      <p:sp>
        <p:nvSpPr>
          <p:cNvPr id="73732" name="Slide Number Placeholder 3"/>
          <p:cNvSpPr>
            <a:spLocks noGrp="1"/>
          </p:cNvSpPr>
          <p:nvPr>
            <p:ph type="sldNum" sz="quarter" idx="5"/>
          </p:nvPr>
        </p:nvSpPr>
        <p:spPr>
          <a:noFill/>
        </p:spPr>
        <p:txBody>
          <a:bodyPr/>
          <a:lstStyle/>
          <a:p>
            <a:fld id="{C83AB8CD-C632-4252-87A3-76DF8873E9DD}" type="slidenum">
              <a:rPr lang="en-US" smtClean="0"/>
              <a:pPr/>
              <a:t>69</a:t>
            </a:fld>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xfrm>
            <a:off x="993775" y="768350"/>
            <a:ext cx="5114925" cy="3836988"/>
          </a:xfrm>
          <a:noFill/>
          <a:ln>
            <a:solidFill>
              <a:srgbClr val="000000"/>
            </a:solidFill>
            <a:miter lim="800000"/>
            <a:headEnd/>
            <a:tailEnd/>
          </a:ln>
        </p:spPr>
      </p:sp>
      <p:sp>
        <p:nvSpPr>
          <p:cNvPr id="3" name="Notes Placeholder 2"/>
          <p:cNvSpPr>
            <a:spLocks noGrp="1"/>
          </p:cNvSpPr>
          <p:nvPr>
            <p:ph type="body" idx="1"/>
          </p:nvPr>
        </p:nvSpPr>
        <p:spPr/>
        <p:txBody>
          <a:bodyPr>
            <a:normAutofit fontScale="92500"/>
          </a:bodyPr>
          <a:lstStyle/>
          <a:p>
            <a:pPr>
              <a:defRPr/>
            </a:pPr>
            <a:r>
              <a:rPr lang="ru-RU" dirty="0" smtClean="0"/>
              <a:t>Наиболее распространенным видом помех является случайный аддитивный шум, статистически независимый от сигнала. Модель аддитивного шума используется тогда, когда сигнал на выходе системы или на каком-либо этапе преобразования может рассматриваться как сумма полезного сигнала и некоторого случайного сигнала. Модель аддитивного шума хорошо описывает действие зернистости фотопленки, флуктуационный шум в радиотехнических системах, шум квантования в аналого-цифровых преобразователях и т.п.</a:t>
            </a:r>
          </a:p>
          <a:p>
            <a:pPr>
              <a:defRPr/>
            </a:pPr>
            <a:endParaRPr lang="ru-RU" dirty="0" smtClean="0"/>
          </a:p>
          <a:p>
            <a:pPr>
              <a:defRPr/>
            </a:pPr>
            <a:r>
              <a:rPr lang="ru-RU" dirty="0" smtClean="0"/>
              <a:t>Аддитивный равномерно распределенный (</a:t>
            </a:r>
            <a:r>
              <a:rPr lang="en-US" dirty="0" smtClean="0"/>
              <a:t>uniform)</a:t>
            </a:r>
            <a:r>
              <a:rPr lang="ru-RU" dirty="0" smtClean="0"/>
              <a:t> и нормально распределенный </a:t>
            </a:r>
            <a:r>
              <a:rPr lang="en-US" dirty="0" smtClean="0"/>
              <a:t>(</a:t>
            </a:r>
            <a:r>
              <a:rPr lang="en-US" dirty="0" err="1" smtClean="0"/>
              <a:t>gaussian</a:t>
            </a:r>
            <a:r>
              <a:rPr lang="en-US" dirty="0" smtClean="0"/>
              <a:t>)</a:t>
            </a:r>
            <a:r>
              <a:rPr lang="ru-RU" dirty="0" smtClean="0"/>
              <a:t> шумы в целом похожи. </a:t>
            </a:r>
          </a:p>
          <a:p>
            <a:pPr>
              <a:defRPr/>
            </a:pPr>
            <a:endParaRPr lang="ru-RU" dirty="0" smtClean="0"/>
          </a:p>
          <a:p>
            <a:pPr>
              <a:defRPr/>
            </a:pPr>
            <a:r>
              <a:rPr lang="ru-RU" dirty="0" smtClean="0"/>
              <a:t>Генератор равномерно распределенного шума – это некий механизм любое выходное значение которого примерно равномероятно. Примером хорошего генератора равномерного распределения может служить нефальшивая монета, которая как известно падает на орла или решку. Бросив такую монету 100 раз и подсчитав результаты вы получите что монета упала примерно 50/50. Если вдруг вы получили иное соотношение (например 10/90) то значит вы бросали не монету а бутерброд, который как известно падает маслом вниз.</a:t>
            </a:r>
          </a:p>
          <a:p>
            <a:pPr>
              <a:defRPr/>
            </a:pPr>
            <a:endParaRPr lang="en-US" dirty="0" smtClean="0"/>
          </a:p>
          <a:p>
            <a:pPr>
              <a:defRPr/>
            </a:pPr>
            <a:r>
              <a:rPr lang="ru-RU" dirty="0" smtClean="0"/>
              <a:t>Аддитивный гауссов шум характеризуется добавлением к каждому пикселю изображения значений с нормальным распределением и с нулевым средним значением. Чтобы сгенерировать нормально распределенную случайную велечину (как в общем-то и любую другую) необходимо иметь генератор равномерно распределенной случайной величины. Тогда суммируя случайные числа мы можем получить нормально распределенное случайное значение. Но это лишь приближенное значение, точное можно получить используя преобразования </a:t>
            </a:r>
            <a:r>
              <a:rPr lang="ru-RU" dirty="0" smtClean="0">
                <a:hlinkClick r:id="rId3" tooltip="Преобразование Бокса — Мюллера"/>
              </a:rPr>
              <a:t>Бокса — Мюллера</a:t>
            </a:r>
            <a:r>
              <a:rPr lang="ru-RU" dirty="0" smtClean="0"/>
              <a:t>.</a:t>
            </a:r>
          </a:p>
          <a:p>
            <a:pPr>
              <a:defRPr/>
            </a:pPr>
            <a:endParaRPr lang="ru-RU" dirty="0" smtClean="0"/>
          </a:p>
          <a:p>
            <a:pPr>
              <a:defRPr/>
            </a:pPr>
            <a:r>
              <a:rPr lang="ru-RU" dirty="0" smtClean="0"/>
              <a:t>Такой шум обычно вводится на этапе формирования цифровых изображений. Основную информацию в изображениях несут контуры объектов. Классические линейные фильтры способны эффективно удалить статистический шум, но степень размытости мелких деталей на изображении может превысить допустимые значения. Для решения этой проблемы используются нелинейные методы, например алгоритмы на основе анизотропной диффузии Перрона и Малика, билатеральные и трилатеральные фильтры. Суть таких методов заключается в использовании локальных оценок, адекватных определению контура на изображении, и сглаживания таких участков в наименьшей степени. Их мы рассмотрим дальше.</a:t>
            </a:r>
          </a:p>
          <a:p>
            <a:pPr>
              <a:defRPr/>
            </a:pPr>
            <a:endParaRPr lang="en-US" dirty="0" smtClean="0"/>
          </a:p>
          <a:p>
            <a:pPr>
              <a:defRPr/>
            </a:pPr>
            <a:r>
              <a:rPr lang="ru-RU" dirty="0" smtClean="0"/>
              <a:t>Импульсный шум характеризуется заменой части пикселей на изображении значениями фиксированной или случайной величины. На изображении такие помехи выглядят изолированными контрастными точками (белыми и черными – отсюда название фильтра «соль и перец. Общей идеей фильтров, которые борются с И.Ш. является детектирование позиции импульса и замена его оценочным значением, при сохранении остальных пикселей изображения неизменными.</a:t>
            </a:r>
            <a:endParaRPr lang="en-US" dirty="0" smtClean="0"/>
          </a:p>
          <a:p>
            <a:pPr>
              <a:defRPr/>
            </a:pPr>
            <a:endParaRPr lang="en-US" dirty="0"/>
          </a:p>
        </p:txBody>
      </p:sp>
      <p:sp>
        <p:nvSpPr>
          <p:cNvPr id="62468" name="Slide Number Placeholder 3"/>
          <p:cNvSpPr>
            <a:spLocks noGrp="1"/>
          </p:cNvSpPr>
          <p:nvPr>
            <p:ph type="sldNum" sz="quarter" idx="5"/>
          </p:nvPr>
        </p:nvSpPr>
        <p:spPr>
          <a:noFill/>
        </p:spPr>
        <p:txBody>
          <a:bodyPr/>
          <a:lstStyle/>
          <a:p>
            <a:fld id="{F249EC36-88DB-4423-9057-779795921919}" type="slidenum">
              <a:rPr lang="en-US" smtClean="0"/>
              <a:pPr/>
              <a:t>70</a:t>
            </a:fld>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xfrm>
            <a:off x="993775" y="768350"/>
            <a:ext cx="5114925" cy="3836988"/>
          </a:xfrm>
          <a:noFill/>
          <a:ln>
            <a:solidFill>
              <a:srgbClr val="000000"/>
            </a:solidFill>
            <a:miter lim="800000"/>
            <a:headEnd/>
            <a:tailEnd/>
          </a:ln>
        </p:spPr>
      </p:sp>
      <p:sp>
        <p:nvSpPr>
          <p:cNvPr id="63491" name="Notes Placeholder 2"/>
          <p:cNvSpPr>
            <a:spLocks noGrp="1"/>
          </p:cNvSpPr>
          <p:nvPr>
            <p:ph type="body" idx="1"/>
          </p:nvPr>
        </p:nvSpPr>
        <p:spPr>
          <a:noFill/>
          <a:ln/>
        </p:spPr>
        <p:txBody>
          <a:bodyPr/>
          <a:lstStyle/>
          <a:p>
            <a:r>
              <a:rPr lang="ru-RU" smtClean="0"/>
              <a:t>У нас есть сигнал который мы побили между блоками – каждому блоку даем какой то кусок</a:t>
            </a:r>
          </a:p>
          <a:p>
            <a:r>
              <a:rPr lang="ru-RU" smtClean="0"/>
              <a:t>Предположим у нас задача отфильтровать медианой радиуса 2</a:t>
            </a:r>
          </a:p>
          <a:p>
            <a:r>
              <a:rPr lang="ru-RU" smtClean="0"/>
              <a:t>Получаем что надо загрузить сигнал и его фартук в </a:t>
            </a:r>
            <a:r>
              <a:rPr lang="en-US" smtClean="0"/>
              <a:t>Smem</a:t>
            </a:r>
            <a:endParaRPr lang="ru-RU" smtClean="0"/>
          </a:p>
          <a:p>
            <a:r>
              <a:rPr lang="ru-RU" smtClean="0"/>
              <a:t>У каждого потока своя гистограмма</a:t>
            </a:r>
            <a:endParaRPr lang="en-US" smtClean="0"/>
          </a:p>
        </p:txBody>
      </p:sp>
      <p:sp>
        <p:nvSpPr>
          <p:cNvPr id="63492" name="Slide Number Placeholder 3"/>
          <p:cNvSpPr>
            <a:spLocks noGrp="1"/>
          </p:cNvSpPr>
          <p:nvPr>
            <p:ph type="sldNum" sz="quarter" idx="5"/>
          </p:nvPr>
        </p:nvSpPr>
        <p:spPr>
          <a:noFill/>
        </p:spPr>
        <p:txBody>
          <a:bodyPr/>
          <a:lstStyle/>
          <a:p>
            <a:fld id="{C3D466B9-2BDB-4F22-BA83-FCCC738B5984}" type="slidenum">
              <a:rPr lang="en-US" smtClean="0"/>
              <a:pPr/>
              <a:t>73</a:t>
            </a:fld>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xfrm>
            <a:off x="993775" y="768350"/>
            <a:ext cx="5114925" cy="3836988"/>
          </a:xfrm>
          <a:noFill/>
          <a:ln>
            <a:solidFill>
              <a:srgbClr val="000000"/>
            </a:solidFill>
            <a:miter lim="800000"/>
            <a:headEnd/>
            <a:tailEnd/>
          </a:ln>
        </p:spPr>
      </p:sp>
      <p:sp>
        <p:nvSpPr>
          <p:cNvPr id="3" name="Notes Placeholder 2"/>
          <p:cNvSpPr>
            <a:spLocks noGrp="1"/>
          </p:cNvSpPr>
          <p:nvPr>
            <p:ph type="body" idx="1"/>
          </p:nvPr>
        </p:nvSpPr>
        <p:spPr/>
        <p:txBody>
          <a:bodyPr/>
          <a:lstStyle/>
          <a:p>
            <a:pPr>
              <a:defRPr/>
            </a:pPr>
            <a:r>
              <a:rPr lang="ru-RU" dirty="0" smtClean="0"/>
              <a:t>Если рассмотреть архитектуру следующего поколения то тут изменения небольшие:</a:t>
            </a:r>
          </a:p>
          <a:p>
            <a:pPr>
              <a:defRPr/>
            </a:pPr>
            <a:endParaRPr lang="ru-RU" dirty="0" smtClean="0"/>
          </a:p>
          <a:p>
            <a:pPr>
              <a:defRPr/>
            </a:pPr>
            <a:r>
              <a:rPr lang="ru-RU" dirty="0" smtClean="0"/>
              <a:t>В </a:t>
            </a:r>
            <a:r>
              <a:rPr lang="en-US" dirty="0" smtClean="0"/>
              <a:t>TCP </a:t>
            </a:r>
            <a:r>
              <a:rPr lang="ru-RU" dirty="0" smtClean="0"/>
              <a:t>теперь находится 3 </a:t>
            </a:r>
            <a:r>
              <a:rPr lang="en-US" dirty="0" smtClean="0"/>
              <a:t>SM</a:t>
            </a:r>
            <a:r>
              <a:rPr lang="ru-RU" dirty="0" smtClean="0"/>
              <a:t> модуля</a:t>
            </a:r>
          </a:p>
          <a:p>
            <a:pPr>
              <a:defRPr/>
            </a:pPr>
            <a:endParaRPr lang="ru-RU" dirty="0" smtClean="0"/>
          </a:p>
          <a:p>
            <a:pPr>
              <a:defRPr/>
            </a:pPr>
            <a:r>
              <a:rPr lang="ru-RU" dirty="0" smtClean="0"/>
              <a:t>А каждый </a:t>
            </a:r>
            <a:r>
              <a:rPr lang="en-US" dirty="0" smtClean="0"/>
              <a:t>SM </a:t>
            </a:r>
            <a:r>
              <a:rPr lang="ru-RU" dirty="0" smtClean="0"/>
              <a:t>модуль дополнительно содержит сопроцессор для вычислений с двойной точностью. Он не случайно обозначен на рисунке в одиночестве – операции с двойной точностью работают </a:t>
            </a:r>
            <a:r>
              <a:rPr lang="en-US" dirty="0" smtClean="0"/>
              <a:t>~</a:t>
            </a:r>
            <a:r>
              <a:rPr lang="ru-RU" dirty="0" smtClean="0"/>
              <a:t>в 8 раз медленнее. Однако это не повод для расстройства:</a:t>
            </a:r>
          </a:p>
          <a:p>
            <a:pPr marL="247665" indent="-247665">
              <a:buFontTx/>
              <a:buAutoNum type="arabicParenR"/>
              <a:defRPr/>
            </a:pPr>
            <a:r>
              <a:rPr lang="ru-RU" dirty="0" smtClean="0"/>
              <a:t>Одинарной точности для бОльшего круга задач вполне достаточно</a:t>
            </a:r>
          </a:p>
          <a:p>
            <a:pPr marL="247665" indent="-247665">
              <a:buFontTx/>
              <a:buAutoNum type="arabicParenR"/>
              <a:defRPr/>
            </a:pPr>
            <a:r>
              <a:rPr lang="ru-RU" dirty="0" smtClean="0"/>
              <a:t>Можно использовать двойную точность только там где это действительно необходимо</a:t>
            </a:r>
          </a:p>
          <a:p>
            <a:pPr marL="247665" indent="-247665">
              <a:buFontTx/>
              <a:buAutoNum type="arabicParenR"/>
              <a:defRPr/>
            </a:pPr>
            <a:r>
              <a:rPr lang="ru-RU" dirty="0" smtClean="0"/>
              <a:t>Параллельные алгоритмы интересны тем, что работая с одинарной точностью, зачастую можно достичь бОльшей точности по сравнению с последовательными алгоритмами. Пример тому – параллеьлное пирамидальное суммирование. Мы рассмотрим его на след. лекции.</a:t>
            </a:r>
          </a:p>
          <a:p>
            <a:pPr marL="247665" indent="-247665">
              <a:buFontTx/>
              <a:buAutoNum type="arabicParenR"/>
              <a:defRPr/>
            </a:pPr>
            <a:r>
              <a:rPr lang="ru-RU" dirty="0" smtClean="0"/>
              <a:t>Однако наличие этого модуля означает, что вы несете ответственность за написанный вами код: если вы везде используете </a:t>
            </a:r>
            <a:r>
              <a:rPr lang="en-US" dirty="0" smtClean="0"/>
              <a:t>double </a:t>
            </a:r>
            <a:r>
              <a:rPr lang="ru-RU" dirty="0" smtClean="0"/>
              <a:t>величины – компилятор </a:t>
            </a:r>
            <a:r>
              <a:rPr lang="en-US" dirty="0" err="1" smtClean="0"/>
              <a:t>nvcc</a:t>
            </a:r>
            <a:r>
              <a:rPr lang="en-US" dirty="0" smtClean="0"/>
              <a:t> </a:t>
            </a:r>
            <a:r>
              <a:rPr lang="ru-RU" dirty="0" smtClean="0"/>
              <a:t>честно будет считать в </a:t>
            </a:r>
            <a:r>
              <a:rPr lang="en-US" dirty="0" smtClean="0"/>
              <a:t>double.</a:t>
            </a:r>
            <a:r>
              <a:rPr lang="ru-RU" dirty="0" smtClean="0"/>
              <a:t> Пишите </a:t>
            </a:r>
            <a:r>
              <a:rPr lang="en-US" dirty="0" smtClean="0"/>
              <a:t>type-safe </a:t>
            </a:r>
            <a:r>
              <a:rPr lang="ru-RU" dirty="0" smtClean="0"/>
              <a:t>код!</a:t>
            </a:r>
            <a:endParaRPr lang="en-US" dirty="0"/>
          </a:p>
        </p:txBody>
      </p:sp>
      <p:sp>
        <p:nvSpPr>
          <p:cNvPr id="61444" name="Slide Number Placeholder 3"/>
          <p:cNvSpPr>
            <a:spLocks noGrp="1"/>
          </p:cNvSpPr>
          <p:nvPr>
            <p:ph type="sldNum" sz="quarter" idx="5"/>
          </p:nvPr>
        </p:nvSpPr>
        <p:spPr>
          <a:noFill/>
        </p:spPr>
        <p:txBody>
          <a:bodyPr/>
          <a:lstStyle/>
          <a:p>
            <a:fld id="{DC7AC01F-A14E-4B30-A8ED-14E5EADB2B40}" type="slidenum">
              <a:rPr lang="en-US" smtClean="0"/>
              <a:pPr/>
              <a:t>5</a:t>
            </a:fld>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993775" y="768350"/>
            <a:ext cx="5114925" cy="3836988"/>
          </a:xfrm>
          <a:noFill/>
          <a:ln>
            <a:solidFill>
              <a:srgbClr val="000000"/>
            </a:solidFill>
            <a:miter lim="800000"/>
            <a:headEnd/>
            <a:tailEnd/>
          </a:ln>
        </p:spPr>
      </p:sp>
      <p:sp>
        <p:nvSpPr>
          <p:cNvPr id="64515" name="Notes Placeholder 2"/>
          <p:cNvSpPr>
            <a:spLocks noGrp="1"/>
          </p:cNvSpPr>
          <p:nvPr>
            <p:ph type="body" idx="1"/>
          </p:nvPr>
        </p:nvSpPr>
        <p:spPr>
          <a:noFill/>
          <a:ln/>
        </p:spPr>
        <p:txBody>
          <a:bodyPr/>
          <a:lstStyle/>
          <a:p>
            <a:endParaRPr lang="en-US" smtClean="0"/>
          </a:p>
        </p:txBody>
      </p:sp>
      <p:sp>
        <p:nvSpPr>
          <p:cNvPr id="64516" name="Slide Number Placeholder 3"/>
          <p:cNvSpPr>
            <a:spLocks noGrp="1"/>
          </p:cNvSpPr>
          <p:nvPr>
            <p:ph type="sldNum" sz="quarter" idx="5"/>
          </p:nvPr>
        </p:nvSpPr>
        <p:spPr>
          <a:noFill/>
        </p:spPr>
        <p:txBody>
          <a:bodyPr/>
          <a:lstStyle/>
          <a:p>
            <a:fld id="{C8CAB437-62AC-44E0-9FB3-7375C718FDA1}" type="slidenum">
              <a:rPr lang="en-US" smtClean="0"/>
              <a:pPr/>
              <a:t>74</a:t>
            </a:fld>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xfrm>
            <a:off x="993775" y="768350"/>
            <a:ext cx="5114925" cy="3836988"/>
          </a:xfrm>
          <a:noFill/>
          <a:ln>
            <a:solidFill>
              <a:srgbClr val="000000"/>
            </a:solidFill>
            <a:miter lim="800000"/>
            <a:headEnd/>
            <a:tailEnd/>
          </a:ln>
        </p:spPr>
      </p:sp>
      <p:sp>
        <p:nvSpPr>
          <p:cNvPr id="3" name="Notes Placeholder 2"/>
          <p:cNvSpPr>
            <a:spLocks noGrp="1"/>
          </p:cNvSpPr>
          <p:nvPr>
            <p:ph type="body" idx="1"/>
          </p:nvPr>
        </p:nvSpPr>
        <p:spPr/>
        <p:txBody>
          <a:bodyPr>
            <a:normAutofit lnSpcReduction="10000"/>
          </a:bodyPr>
          <a:lstStyle/>
          <a:p>
            <a:pPr>
              <a:defRPr/>
            </a:pPr>
            <a:r>
              <a:rPr lang="ru-RU" dirty="0" smtClean="0"/>
              <a:t>Существует два основных способа подавления аддитивного шума это в пространстве частот и в пространстве изображения.</a:t>
            </a:r>
          </a:p>
          <a:p>
            <a:pPr>
              <a:defRPr/>
            </a:pPr>
            <a:endParaRPr lang="ru-RU" dirty="0" smtClean="0"/>
          </a:p>
          <a:p>
            <a:pPr>
              <a:defRPr/>
            </a:pPr>
            <a:endParaRPr lang="ru-RU" dirty="0" smtClean="0"/>
          </a:p>
        </p:txBody>
      </p:sp>
      <p:sp>
        <p:nvSpPr>
          <p:cNvPr id="65540" name="Slide Number Placeholder 3"/>
          <p:cNvSpPr>
            <a:spLocks noGrp="1"/>
          </p:cNvSpPr>
          <p:nvPr>
            <p:ph type="sldNum" sz="quarter" idx="5"/>
          </p:nvPr>
        </p:nvSpPr>
        <p:spPr>
          <a:noFill/>
        </p:spPr>
        <p:txBody>
          <a:bodyPr/>
          <a:lstStyle/>
          <a:p>
            <a:fld id="{55FFDBE6-70D4-49A5-839E-4E2E8CA5F7F4}" type="slidenum">
              <a:rPr lang="en-US" smtClean="0"/>
              <a:pPr/>
              <a:t>75</a:t>
            </a:fld>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xfrm>
            <a:off x="993775" y="768350"/>
            <a:ext cx="5114925" cy="3836988"/>
          </a:xfrm>
          <a:noFill/>
          <a:ln>
            <a:solidFill>
              <a:srgbClr val="000000"/>
            </a:solidFill>
            <a:miter lim="800000"/>
            <a:headEnd/>
            <a:tailEnd/>
          </a:ln>
        </p:spPr>
      </p:sp>
      <p:sp>
        <p:nvSpPr>
          <p:cNvPr id="66563" name="Notes Placeholder 2"/>
          <p:cNvSpPr>
            <a:spLocks noGrp="1"/>
          </p:cNvSpPr>
          <p:nvPr>
            <p:ph type="body" idx="1"/>
          </p:nvPr>
        </p:nvSpPr>
        <p:spPr>
          <a:noFill/>
          <a:ln/>
        </p:spPr>
        <p:txBody>
          <a:bodyPr/>
          <a:lstStyle/>
          <a:p>
            <a:endParaRPr lang="en-US" smtClean="0"/>
          </a:p>
        </p:txBody>
      </p:sp>
      <p:sp>
        <p:nvSpPr>
          <p:cNvPr id="66564" name="Slide Number Placeholder 3"/>
          <p:cNvSpPr>
            <a:spLocks noGrp="1"/>
          </p:cNvSpPr>
          <p:nvPr>
            <p:ph type="sldNum" sz="quarter" idx="5"/>
          </p:nvPr>
        </p:nvSpPr>
        <p:spPr>
          <a:noFill/>
        </p:spPr>
        <p:txBody>
          <a:bodyPr/>
          <a:lstStyle/>
          <a:p>
            <a:fld id="{E49A02B3-605C-43A9-9670-FDA9AE94D260}" type="slidenum">
              <a:rPr lang="en-US" smtClean="0"/>
              <a:pPr/>
              <a:t>76</a:t>
            </a:fld>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xfrm>
            <a:off x="993775" y="768350"/>
            <a:ext cx="5114925" cy="3836988"/>
          </a:xfrm>
          <a:noFill/>
          <a:ln>
            <a:solidFill>
              <a:srgbClr val="000000"/>
            </a:solidFill>
            <a:miter lim="800000"/>
            <a:headEnd/>
            <a:tailEnd/>
          </a:ln>
        </p:spPr>
      </p:sp>
      <p:sp>
        <p:nvSpPr>
          <p:cNvPr id="66563" name="Notes Placeholder 2"/>
          <p:cNvSpPr>
            <a:spLocks noGrp="1"/>
          </p:cNvSpPr>
          <p:nvPr>
            <p:ph type="body" idx="1"/>
          </p:nvPr>
        </p:nvSpPr>
        <p:spPr>
          <a:noFill/>
          <a:ln/>
        </p:spPr>
        <p:txBody>
          <a:bodyPr/>
          <a:lstStyle/>
          <a:p>
            <a:endParaRPr lang="en-US" smtClean="0"/>
          </a:p>
        </p:txBody>
      </p:sp>
      <p:sp>
        <p:nvSpPr>
          <p:cNvPr id="66564" name="Slide Number Placeholder 3"/>
          <p:cNvSpPr>
            <a:spLocks noGrp="1"/>
          </p:cNvSpPr>
          <p:nvPr>
            <p:ph type="sldNum" sz="quarter" idx="5"/>
          </p:nvPr>
        </p:nvSpPr>
        <p:spPr>
          <a:noFill/>
        </p:spPr>
        <p:txBody>
          <a:bodyPr/>
          <a:lstStyle/>
          <a:p>
            <a:fld id="{E49A02B3-605C-43A9-9670-FDA9AE94D260}" type="slidenum">
              <a:rPr lang="en-US" smtClean="0"/>
              <a:pPr/>
              <a:t>77</a:t>
            </a:fld>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xfrm>
            <a:off x="993775" y="768350"/>
            <a:ext cx="5114925" cy="3836988"/>
          </a:xfrm>
          <a:noFill/>
          <a:ln>
            <a:solidFill>
              <a:srgbClr val="000000"/>
            </a:solidFill>
            <a:miter lim="800000"/>
            <a:headEnd/>
            <a:tailEnd/>
          </a:ln>
        </p:spPr>
      </p:sp>
      <p:sp>
        <p:nvSpPr>
          <p:cNvPr id="67587" name="Notes Placeholder 2"/>
          <p:cNvSpPr>
            <a:spLocks noGrp="1"/>
          </p:cNvSpPr>
          <p:nvPr>
            <p:ph type="body" idx="1"/>
          </p:nvPr>
        </p:nvSpPr>
        <p:spPr>
          <a:noFill/>
          <a:ln/>
        </p:spPr>
        <p:txBody>
          <a:bodyPr/>
          <a:lstStyle/>
          <a:p>
            <a:endParaRPr lang="en-US" smtClean="0"/>
          </a:p>
        </p:txBody>
      </p:sp>
      <p:sp>
        <p:nvSpPr>
          <p:cNvPr id="67588" name="Slide Number Placeholder 3"/>
          <p:cNvSpPr>
            <a:spLocks noGrp="1"/>
          </p:cNvSpPr>
          <p:nvPr>
            <p:ph type="sldNum" sz="quarter" idx="5"/>
          </p:nvPr>
        </p:nvSpPr>
        <p:spPr>
          <a:noFill/>
        </p:spPr>
        <p:txBody>
          <a:bodyPr/>
          <a:lstStyle/>
          <a:p>
            <a:fld id="{DB61F137-544D-4ED4-8B30-2DA2166B01CC}" type="slidenum">
              <a:rPr lang="en-US" smtClean="0"/>
              <a:pPr/>
              <a:t>78</a:t>
            </a:fld>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8C44A236-7BEC-41F3-8F57-B9FD344E4E4A}" type="slidenum">
              <a:rPr lang="en-US" smtClean="0">
                <a:latin typeface="Arial" charset="0"/>
              </a:rPr>
              <a:pPr/>
              <a:t>89</a:t>
            </a:fld>
            <a:endParaRPr lang="en-US" smtClean="0">
              <a:latin typeface="Arial" charset="0"/>
            </a:endParaRPr>
          </a:p>
        </p:txBody>
      </p:sp>
      <p:sp>
        <p:nvSpPr>
          <p:cNvPr id="75779" name="Rectangle 2"/>
          <p:cNvSpPr>
            <a:spLocks noGrp="1" noRot="1" noChangeAspect="1" noChangeArrowheads="1" noTextEdit="1"/>
          </p:cNvSpPr>
          <p:nvPr>
            <p:ph type="sldImg"/>
          </p:nvPr>
        </p:nvSpPr>
        <p:spPr bwMode="auto">
          <a:xfrm>
            <a:off x="993775" y="768350"/>
            <a:ext cx="5114925" cy="3836988"/>
          </a:xfrm>
          <a:noFill/>
          <a:ln>
            <a:solidFill>
              <a:srgbClr val="000000"/>
            </a:solidFill>
            <a:miter lim="800000"/>
            <a:headEnd/>
            <a:tailEnd/>
          </a:ln>
        </p:spPr>
      </p:sp>
      <p:sp>
        <p:nvSpPr>
          <p:cNvPr id="75780" name="Rectangle 3"/>
          <p:cNvSpPr>
            <a:spLocks noGrp="1" noChangeArrowheads="1"/>
          </p:cNvSpPr>
          <p:nvPr>
            <p:ph type="body" idx="1"/>
          </p:nvPr>
        </p:nvSpPr>
        <p:spPr>
          <a:noFill/>
          <a:ln/>
        </p:spPr>
        <p:txBody>
          <a:bodyPr/>
          <a:lstStyle/>
          <a:p>
            <a:r>
              <a:rPr lang="ru-RU" sz="1200" b="1" kern="1200" dirty="0" smtClean="0">
                <a:solidFill>
                  <a:schemeClr val="tx1"/>
                </a:solidFill>
                <a:latin typeface="+mn-lt"/>
                <a:ea typeface="+mn-ea"/>
                <a:cs typeface="+mn-cs"/>
              </a:rPr>
              <a:t>Теорема Котельникова</a:t>
            </a:r>
            <a:r>
              <a:rPr lang="ru-RU" sz="1200" kern="1200" dirty="0" smtClean="0">
                <a:solidFill>
                  <a:schemeClr val="tx1"/>
                </a:solidFill>
                <a:latin typeface="+mn-lt"/>
                <a:ea typeface="+mn-ea"/>
                <a:cs typeface="+mn-cs"/>
              </a:rPr>
              <a:t> (в англоязычной литературе — </a:t>
            </a:r>
            <a:r>
              <a:rPr lang="ru-RU" sz="1200" b="1" kern="1200" dirty="0" smtClean="0">
                <a:solidFill>
                  <a:schemeClr val="tx1"/>
                </a:solidFill>
                <a:latin typeface="+mn-lt"/>
                <a:ea typeface="+mn-ea"/>
                <a:cs typeface="+mn-cs"/>
              </a:rPr>
              <a:t>теорема Найквиста-Шеннона</a:t>
            </a:r>
            <a:r>
              <a:rPr lang="ru-RU" sz="1200" kern="1200" dirty="0" smtClean="0">
                <a:solidFill>
                  <a:schemeClr val="tx1"/>
                </a:solidFill>
                <a:latin typeface="+mn-lt"/>
                <a:ea typeface="+mn-ea"/>
                <a:cs typeface="+mn-cs"/>
              </a:rPr>
              <a:t>) гласит, что, если аналоговый сигнал </a:t>
            </a:r>
            <a:r>
              <a:rPr lang="en-US" sz="1200" i="1" kern="1200" dirty="0" smtClean="0">
                <a:solidFill>
                  <a:schemeClr val="tx1"/>
                </a:solidFill>
                <a:latin typeface="+mn-lt"/>
                <a:ea typeface="+mn-ea"/>
                <a:cs typeface="+mn-cs"/>
              </a:rPr>
              <a:t>x</a:t>
            </a:r>
            <a:r>
              <a:rPr lang="ru-RU" sz="1200" i="1" kern="1200" dirty="0" smtClean="0">
                <a:solidFill>
                  <a:schemeClr val="tx1"/>
                </a:solidFill>
                <a:latin typeface="+mn-lt"/>
                <a:ea typeface="+mn-ea"/>
                <a:cs typeface="+mn-cs"/>
              </a:rPr>
              <a:t>(</a:t>
            </a:r>
            <a:r>
              <a:rPr lang="en-US" sz="1200" i="1" kern="1200" dirty="0" smtClean="0">
                <a:solidFill>
                  <a:schemeClr val="tx1"/>
                </a:solidFill>
                <a:latin typeface="+mn-lt"/>
                <a:ea typeface="+mn-ea"/>
                <a:cs typeface="+mn-cs"/>
              </a:rPr>
              <a:t>t</a:t>
            </a:r>
            <a:r>
              <a:rPr lang="ru-RU" sz="1200" i="1" kern="1200" dirty="0" smtClean="0">
                <a:solidFill>
                  <a:schemeClr val="tx1"/>
                </a:solidFill>
                <a:latin typeface="+mn-lt"/>
                <a:ea typeface="+mn-ea"/>
                <a:cs typeface="+mn-cs"/>
              </a:rPr>
              <a:t>)</a:t>
            </a:r>
            <a:r>
              <a:rPr lang="ru-RU" sz="1200" kern="1200" dirty="0" smtClean="0">
                <a:solidFill>
                  <a:schemeClr val="tx1"/>
                </a:solidFill>
                <a:latin typeface="+mn-lt"/>
                <a:ea typeface="+mn-ea"/>
                <a:cs typeface="+mn-cs"/>
              </a:rPr>
              <a:t> имеет ограниченный спектр, то он может быть восстановлен однозначно и без потерь по своим дискретным отсчётам, взятым с частотой более удвоенной максимальной частоты спектра :</a:t>
            </a:r>
            <a:endParaRPr lang="en-US" sz="1200" kern="1200" dirty="0" smtClean="0">
              <a:solidFill>
                <a:schemeClr val="tx1"/>
              </a:solidFill>
              <a:latin typeface="+mn-lt"/>
              <a:ea typeface="+mn-ea"/>
              <a:cs typeface="+mn-cs"/>
            </a:endParaRPr>
          </a:p>
          <a:p>
            <a:r>
              <a:rPr lang="ru-RU" sz="1200" kern="1200" dirty="0" smtClean="0">
                <a:solidFill>
                  <a:schemeClr val="tx1"/>
                </a:solidFill>
                <a:latin typeface="+mn-lt"/>
                <a:ea typeface="+mn-ea"/>
                <a:cs typeface="+mn-cs"/>
              </a:rPr>
              <a:t>,</a:t>
            </a:r>
            <a:endParaRPr lang="en-US" sz="1200" kern="1200" dirty="0" smtClean="0">
              <a:solidFill>
                <a:schemeClr val="tx1"/>
              </a:solidFill>
              <a:latin typeface="+mn-lt"/>
              <a:ea typeface="+mn-ea"/>
              <a:cs typeface="+mn-cs"/>
            </a:endParaRPr>
          </a:p>
          <a:p>
            <a:r>
              <a:rPr lang="ru-RU" sz="1200" kern="1200" dirty="0" smtClean="0">
                <a:solidFill>
                  <a:schemeClr val="tx1"/>
                </a:solidFill>
                <a:latin typeface="+mn-lt"/>
                <a:ea typeface="+mn-ea"/>
                <a:cs typeface="+mn-cs"/>
              </a:rPr>
              <a:t>где — верхняя частота в спектре, или, иными словами, выборки сигнала надо делать чаще, чем удвоенная частота , и тогда можно будет точно восстановить сигнал, используя sinc-интерполяцию</a:t>
            </a:r>
            <a:endParaRPr lang="en-US" sz="1200" kern="1200" dirty="0" smtClean="0">
              <a:solidFill>
                <a:schemeClr val="tx1"/>
              </a:solidFill>
              <a:latin typeface="+mn-lt"/>
              <a:ea typeface="+mn-ea"/>
              <a:cs typeface="+mn-cs"/>
            </a:endParaRPr>
          </a:p>
          <a:p>
            <a:r>
              <a:rPr lang="ru-RU" sz="1200" kern="1200" dirty="0" smtClean="0">
                <a:solidFill>
                  <a:schemeClr val="tx1"/>
                </a:solidFill>
                <a:latin typeface="+mn-lt"/>
                <a:ea typeface="+mn-ea"/>
                <a:cs typeface="+mn-cs"/>
              </a:rPr>
              <a:t>Если условия ограниченности частоты не выполнено, то, следовательно, восстановить сигнал без искажений невозможно.</a:t>
            </a:r>
            <a:endParaRPr lang="en-US" sz="1200" kern="1200" dirty="0" smtClean="0">
              <a:solidFill>
                <a:schemeClr val="tx1"/>
              </a:solidFill>
              <a:latin typeface="+mn-lt"/>
              <a:ea typeface="+mn-ea"/>
              <a:cs typeface="+mn-cs"/>
            </a:endParaRPr>
          </a:p>
          <a:p>
            <a:r>
              <a:rPr lang="ru-RU" sz="1200" kern="1200" dirty="0" smtClean="0">
                <a:solidFill>
                  <a:schemeClr val="tx1"/>
                </a:solidFill>
                <a:latin typeface="+mn-lt"/>
                <a:ea typeface="+mn-ea"/>
                <a:cs typeface="+mn-cs"/>
              </a:rPr>
              <a:t>Существуют линейные и нелинейные фильтры, которые, тем не менее, пытаются построить некоторое приближение исходного изображения. В данном пособии мы рассмотри три линейных фильтра, а нелинейные фильтры будут даны в виде упражнения. </a:t>
            </a:r>
            <a:endParaRPr lang="en-US" sz="1200" kern="1200" dirty="0" smtClean="0">
              <a:solidFill>
                <a:schemeClr val="tx1"/>
              </a:solidFill>
              <a:latin typeface="+mn-lt"/>
              <a:ea typeface="+mn-ea"/>
              <a:cs typeface="+mn-cs"/>
            </a:endParaRPr>
          </a:p>
          <a:p>
            <a:r>
              <a:rPr lang="ru-RU" sz="1200" kern="1200" dirty="0" smtClean="0">
                <a:solidFill>
                  <a:schemeClr val="tx1"/>
                </a:solidFill>
                <a:latin typeface="+mn-lt"/>
                <a:ea typeface="+mn-ea"/>
                <a:cs typeface="+mn-cs"/>
              </a:rPr>
              <a:t>Артефакты, которые возникают при увеличении изображения:</a:t>
            </a:r>
            <a:endParaRPr lang="en-US" sz="1200" kern="1200" dirty="0" smtClean="0">
              <a:solidFill>
                <a:schemeClr val="tx1"/>
              </a:solidFill>
              <a:latin typeface="+mn-lt"/>
              <a:ea typeface="+mn-ea"/>
              <a:cs typeface="+mn-cs"/>
            </a:endParaRPr>
          </a:p>
          <a:p>
            <a:r>
              <a:rPr lang="ru-RU" sz="1200" kern="1200" dirty="0" smtClean="0">
                <a:solidFill>
                  <a:schemeClr val="tx1"/>
                </a:solidFill>
                <a:latin typeface="+mn-lt"/>
                <a:ea typeface="+mn-ea"/>
                <a:cs typeface="+mn-cs"/>
              </a:rPr>
              <a:t>Существует набор классических артефактов:</a:t>
            </a:r>
            <a:endParaRPr lang="en-US" sz="1200" kern="1200" dirty="0" smtClean="0">
              <a:solidFill>
                <a:schemeClr val="tx1"/>
              </a:solidFill>
              <a:latin typeface="+mn-lt"/>
              <a:ea typeface="+mn-ea"/>
              <a:cs typeface="+mn-cs"/>
            </a:endParaRPr>
          </a:p>
          <a:p>
            <a:pPr lvl="0"/>
            <a:r>
              <a:rPr lang="ru-RU" sz="1200" kern="1200" dirty="0" smtClean="0">
                <a:solidFill>
                  <a:schemeClr val="tx1"/>
                </a:solidFill>
                <a:latin typeface="+mn-lt"/>
                <a:ea typeface="+mn-ea"/>
                <a:cs typeface="+mn-cs"/>
              </a:rPr>
              <a:t>Размытие – новое (как правило, увеличенное) изображение теряет резкость, границы кажутся размытыми.</a:t>
            </a:r>
            <a:endParaRPr lang="en-US" sz="1200" kern="1200" dirty="0" smtClean="0">
              <a:solidFill>
                <a:schemeClr val="tx1"/>
              </a:solidFill>
              <a:latin typeface="+mn-lt"/>
              <a:ea typeface="+mn-ea"/>
              <a:cs typeface="+mn-cs"/>
            </a:endParaRPr>
          </a:p>
          <a:p>
            <a:pPr lvl="0"/>
            <a:r>
              <a:rPr lang="en-US" sz="1200" kern="1200" dirty="0" smtClean="0">
                <a:solidFill>
                  <a:schemeClr val="tx1"/>
                </a:solidFill>
                <a:latin typeface="+mn-lt"/>
                <a:ea typeface="+mn-ea"/>
                <a:cs typeface="+mn-cs"/>
              </a:rPr>
              <a:t>Ringing</a:t>
            </a:r>
            <a:r>
              <a:rPr lang="ru-RU" sz="1200" kern="1200" dirty="0" smtClean="0">
                <a:solidFill>
                  <a:schemeClr val="tx1"/>
                </a:solidFill>
                <a:latin typeface="+mn-lt"/>
                <a:ea typeface="+mn-ea"/>
                <a:cs typeface="+mn-cs"/>
              </a:rPr>
              <a:t> (эффект Гиббса) – артефакт, который проявляет себя в виде ореолов вокруг тонких границ.</a:t>
            </a:r>
            <a:endParaRPr lang="en-US" sz="1200" kern="1200" dirty="0" smtClean="0">
              <a:solidFill>
                <a:schemeClr val="tx1"/>
              </a:solidFill>
              <a:latin typeface="+mn-lt"/>
              <a:ea typeface="+mn-ea"/>
              <a:cs typeface="+mn-cs"/>
            </a:endParaRPr>
          </a:p>
          <a:p>
            <a:pPr lvl="0"/>
            <a:r>
              <a:rPr lang="ru-RU" sz="1200" kern="1200" dirty="0" smtClean="0">
                <a:solidFill>
                  <a:schemeClr val="tx1"/>
                </a:solidFill>
                <a:latin typeface="+mn-lt"/>
                <a:ea typeface="+mn-ea"/>
                <a:cs typeface="+mn-cs"/>
              </a:rPr>
              <a:t>Алиасинг – проявляет себя в виде ступенчатых краев при увеличении и цветовом муаре при уменьшении изображении.</a:t>
            </a:r>
            <a:endParaRPr lang="en-US" sz="1200" kern="1200" dirty="0">
              <a:solidFill>
                <a:schemeClr val="tx1"/>
              </a:solidFill>
              <a:latin typeface="+mn-lt"/>
              <a:ea typeface="+mn-ea"/>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xfrm>
            <a:off x="993775" y="768350"/>
            <a:ext cx="5114925" cy="3836988"/>
          </a:xfrm>
          <a:noFill/>
          <a:ln>
            <a:solidFill>
              <a:srgbClr val="000000"/>
            </a:solidFill>
            <a:miter lim="800000"/>
            <a:headEnd/>
            <a:tailEnd/>
          </a:ln>
        </p:spPr>
      </p:sp>
      <p:sp>
        <p:nvSpPr>
          <p:cNvPr id="76803" name="Notes Placeholder 2"/>
          <p:cNvSpPr>
            <a:spLocks noGrp="1"/>
          </p:cNvSpPr>
          <p:nvPr>
            <p:ph type="body" idx="1"/>
          </p:nvPr>
        </p:nvSpPr>
        <p:spPr>
          <a:noFill/>
          <a:ln/>
        </p:spPr>
        <p:txBody>
          <a:bodyPr/>
          <a:lstStyle/>
          <a:p>
            <a:endParaRPr lang="en-US" smtClean="0"/>
          </a:p>
        </p:txBody>
      </p:sp>
      <p:sp>
        <p:nvSpPr>
          <p:cNvPr id="76804" name="Slide Number Placeholder 3"/>
          <p:cNvSpPr>
            <a:spLocks noGrp="1"/>
          </p:cNvSpPr>
          <p:nvPr>
            <p:ph type="sldNum" sz="quarter" idx="5"/>
          </p:nvPr>
        </p:nvSpPr>
        <p:spPr>
          <a:noFill/>
        </p:spPr>
        <p:txBody>
          <a:bodyPr/>
          <a:lstStyle/>
          <a:p>
            <a:fld id="{EE9D7A31-235F-47D9-AAD5-DCC954A6D732}" type="slidenum">
              <a:rPr lang="en-US" smtClean="0"/>
              <a:pPr/>
              <a:t>92</a:t>
            </a:fld>
            <a:endParaRPr 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3775" y="768350"/>
            <a:ext cx="5114925" cy="3836988"/>
          </a:xfrm>
        </p:spPr>
      </p:sp>
      <p:sp>
        <p:nvSpPr>
          <p:cNvPr id="3" name="Notes Placeholder 2"/>
          <p:cNvSpPr>
            <a:spLocks noGrp="1"/>
          </p:cNvSpPr>
          <p:nvPr>
            <p:ph type="body" idx="1"/>
          </p:nvPr>
        </p:nvSpPr>
        <p:spPr/>
        <p:txBody>
          <a:bodyPr>
            <a:normAutofit fontScale="32500" lnSpcReduction="20000"/>
          </a:bodyPr>
          <a:lstStyle/>
          <a:p>
            <a:r>
              <a:rPr lang="ru-RU" sz="1200" b="1" kern="1200" dirty="0" smtClean="0">
                <a:solidFill>
                  <a:schemeClr val="tx1"/>
                </a:solidFill>
                <a:latin typeface="+mn-lt"/>
                <a:ea typeface="+mn-ea"/>
                <a:cs typeface="+mn-cs"/>
              </a:rPr>
              <a:t>Теорема Котельникова</a:t>
            </a:r>
            <a:r>
              <a:rPr lang="ru-RU" sz="1200" kern="1200" dirty="0" smtClean="0">
                <a:solidFill>
                  <a:schemeClr val="tx1"/>
                </a:solidFill>
                <a:latin typeface="+mn-lt"/>
                <a:ea typeface="+mn-ea"/>
                <a:cs typeface="+mn-cs"/>
              </a:rPr>
              <a:t> (в англоязычной литературе — </a:t>
            </a:r>
            <a:r>
              <a:rPr lang="ru-RU" sz="1200" b="1" kern="1200" dirty="0" smtClean="0">
                <a:solidFill>
                  <a:schemeClr val="tx1"/>
                </a:solidFill>
                <a:latin typeface="+mn-lt"/>
                <a:ea typeface="+mn-ea"/>
                <a:cs typeface="+mn-cs"/>
              </a:rPr>
              <a:t>теорема Найквиста-Шеннона</a:t>
            </a:r>
            <a:r>
              <a:rPr lang="ru-RU" sz="1200" kern="1200" dirty="0" smtClean="0">
                <a:solidFill>
                  <a:schemeClr val="tx1"/>
                </a:solidFill>
                <a:latin typeface="+mn-lt"/>
                <a:ea typeface="+mn-ea"/>
                <a:cs typeface="+mn-cs"/>
              </a:rPr>
              <a:t>) гласит, что, если аналоговый сигнал </a:t>
            </a:r>
            <a:r>
              <a:rPr lang="en-US" sz="1200" i="1" kern="1200" dirty="0" smtClean="0">
                <a:solidFill>
                  <a:schemeClr val="tx1"/>
                </a:solidFill>
                <a:latin typeface="+mn-lt"/>
                <a:ea typeface="+mn-ea"/>
                <a:cs typeface="+mn-cs"/>
              </a:rPr>
              <a:t>x</a:t>
            </a:r>
            <a:r>
              <a:rPr lang="ru-RU" sz="1200" i="1" kern="1200" dirty="0" smtClean="0">
                <a:solidFill>
                  <a:schemeClr val="tx1"/>
                </a:solidFill>
                <a:latin typeface="+mn-lt"/>
                <a:ea typeface="+mn-ea"/>
                <a:cs typeface="+mn-cs"/>
              </a:rPr>
              <a:t>(</a:t>
            </a:r>
            <a:r>
              <a:rPr lang="en-US" sz="1200" i="1" kern="1200" dirty="0" smtClean="0">
                <a:solidFill>
                  <a:schemeClr val="tx1"/>
                </a:solidFill>
                <a:latin typeface="+mn-lt"/>
                <a:ea typeface="+mn-ea"/>
                <a:cs typeface="+mn-cs"/>
              </a:rPr>
              <a:t>t</a:t>
            </a:r>
            <a:r>
              <a:rPr lang="ru-RU" sz="1200" i="1" kern="1200" dirty="0" smtClean="0">
                <a:solidFill>
                  <a:schemeClr val="tx1"/>
                </a:solidFill>
                <a:latin typeface="+mn-lt"/>
                <a:ea typeface="+mn-ea"/>
                <a:cs typeface="+mn-cs"/>
              </a:rPr>
              <a:t>)</a:t>
            </a:r>
            <a:r>
              <a:rPr lang="ru-RU" sz="1200" kern="1200" dirty="0" smtClean="0">
                <a:solidFill>
                  <a:schemeClr val="tx1"/>
                </a:solidFill>
                <a:latin typeface="+mn-lt"/>
                <a:ea typeface="+mn-ea"/>
                <a:cs typeface="+mn-cs"/>
              </a:rPr>
              <a:t> имеет ограниченный спектр, то он может быть восстановлен однозначно и без потерь по своим дискретным отсчётам, взятым с частотой более удвоенной максимальной частоты спектра :</a:t>
            </a:r>
            <a:r>
              <a:rPr lang="en-US" sz="1200" kern="1200" dirty="0" smtClean="0">
                <a:solidFill>
                  <a:schemeClr val="tx1"/>
                </a:solidFill>
                <a:latin typeface="+mn-lt"/>
                <a:ea typeface="+mn-ea"/>
                <a:cs typeface="+mn-cs"/>
              </a:rPr>
              <a:t> f &gt; 2 F</a:t>
            </a:r>
          </a:p>
          <a:p>
            <a:r>
              <a:rPr lang="ru-RU" sz="1200" kern="1200" dirty="0" smtClean="0">
                <a:solidFill>
                  <a:schemeClr val="tx1"/>
                </a:solidFill>
                <a:latin typeface="+mn-lt"/>
                <a:ea typeface="+mn-ea"/>
                <a:cs typeface="+mn-cs"/>
              </a:rPr>
              <a:t>,</a:t>
            </a:r>
            <a:endParaRPr lang="en-US" sz="1200" kern="1200" dirty="0" smtClean="0">
              <a:solidFill>
                <a:schemeClr val="tx1"/>
              </a:solidFill>
              <a:latin typeface="+mn-lt"/>
              <a:ea typeface="+mn-ea"/>
              <a:cs typeface="+mn-cs"/>
            </a:endParaRPr>
          </a:p>
          <a:p>
            <a:r>
              <a:rPr lang="ru-RU" sz="1200" kern="1200" dirty="0" smtClean="0">
                <a:solidFill>
                  <a:schemeClr val="tx1"/>
                </a:solidFill>
                <a:latin typeface="+mn-lt"/>
                <a:ea typeface="+mn-ea"/>
                <a:cs typeface="+mn-cs"/>
              </a:rPr>
              <a:t>где — </a:t>
            </a:r>
            <a:r>
              <a:rPr lang="en-US" sz="1200" kern="1200" dirty="0" smtClean="0">
                <a:solidFill>
                  <a:schemeClr val="tx1"/>
                </a:solidFill>
                <a:latin typeface="+mn-lt"/>
                <a:ea typeface="+mn-ea"/>
                <a:cs typeface="+mn-cs"/>
              </a:rPr>
              <a:t>F </a:t>
            </a:r>
            <a:r>
              <a:rPr lang="ru-RU" sz="1200" kern="1200" dirty="0" smtClean="0">
                <a:solidFill>
                  <a:schemeClr val="tx1"/>
                </a:solidFill>
                <a:latin typeface="+mn-lt"/>
                <a:ea typeface="+mn-ea"/>
                <a:cs typeface="+mn-cs"/>
              </a:rPr>
              <a:t>верхняя частота в спектре, или, иными словами, выборки сигнала надо делать чаще, чем удвоенная частота , и тогда можно будет точно восстановить сигнал, используя sinc-интерполяцию</a:t>
            </a:r>
            <a:endParaRPr lang="en-US" sz="1200" kern="1200" dirty="0" smtClean="0">
              <a:solidFill>
                <a:schemeClr val="tx1"/>
              </a:solidFill>
              <a:latin typeface="+mn-lt"/>
              <a:ea typeface="+mn-ea"/>
              <a:cs typeface="+mn-cs"/>
            </a:endParaRPr>
          </a:p>
          <a:p>
            <a:r>
              <a:rPr lang="ru-RU" sz="1200" kern="1200" dirty="0" smtClean="0">
                <a:solidFill>
                  <a:schemeClr val="tx1"/>
                </a:solidFill>
                <a:latin typeface="+mn-lt"/>
                <a:ea typeface="+mn-ea"/>
                <a:cs typeface="+mn-cs"/>
              </a:rPr>
              <a:t>Если условия ограниченности частоты не выполнено, то, следовательно, восстановить сигнал без искажений невозможно.</a:t>
            </a:r>
            <a:endParaRPr lang="en-US" sz="1200" kern="1200" dirty="0" smtClean="0">
              <a:solidFill>
                <a:schemeClr val="tx1"/>
              </a:solidFill>
              <a:latin typeface="+mn-lt"/>
              <a:ea typeface="+mn-ea"/>
              <a:cs typeface="+mn-cs"/>
            </a:endParaRPr>
          </a:p>
          <a:p>
            <a:endParaRPr lang="ru-RU" sz="1200" b="1" kern="1200" dirty="0" smtClean="0">
              <a:solidFill>
                <a:schemeClr val="tx1"/>
              </a:solidFill>
              <a:latin typeface="+mn-lt"/>
              <a:ea typeface="+mn-ea"/>
              <a:cs typeface="+mn-cs"/>
            </a:endParaRPr>
          </a:p>
          <a:p>
            <a:r>
              <a:rPr lang="ru-RU" sz="1200" b="1" kern="1200" dirty="0" smtClean="0">
                <a:solidFill>
                  <a:schemeClr val="tx1"/>
                </a:solidFill>
                <a:latin typeface="+mn-lt"/>
                <a:ea typeface="+mn-ea"/>
                <a:cs typeface="+mn-cs"/>
              </a:rPr>
              <a:t>5.2.4.3. Пример Ланкзос интерполяция.</a:t>
            </a:r>
            <a:endParaRPr lang="en-US" sz="1200" b="1" kern="1200" dirty="0" smtClean="0">
              <a:solidFill>
                <a:schemeClr val="tx1"/>
              </a:solidFill>
              <a:latin typeface="+mn-lt"/>
              <a:ea typeface="+mn-ea"/>
              <a:cs typeface="+mn-cs"/>
            </a:endParaRPr>
          </a:p>
          <a:p>
            <a:r>
              <a:rPr lang="ru-RU" sz="1200" kern="1200" dirty="0" smtClean="0">
                <a:solidFill>
                  <a:schemeClr val="tx1"/>
                </a:solidFill>
                <a:latin typeface="+mn-lt"/>
                <a:ea typeface="+mn-ea"/>
                <a:cs typeface="+mn-cs"/>
              </a:rPr>
              <a:t>Фильтр Ланкзоса – это «оконная» версия </a:t>
            </a:r>
            <a:r>
              <a:rPr lang="en-US" sz="1200" kern="1200" dirty="0" err="1" smtClean="0">
                <a:solidFill>
                  <a:schemeClr val="tx1"/>
                </a:solidFill>
                <a:latin typeface="+mn-lt"/>
                <a:ea typeface="+mn-ea"/>
                <a:cs typeface="+mn-cs"/>
              </a:rPr>
              <a:t>sinc</a:t>
            </a:r>
            <a:r>
              <a:rPr lang="ru-RU" sz="1200" kern="1200" dirty="0" smtClean="0">
                <a:solidFill>
                  <a:schemeClr val="tx1"/>
                </a:solidFill>
                <a:latin typeface="+mn-lt"/>
                <a:ea typeface="+mn-ea"/>
                <a:cs typeface="+mn-cs"/>
              </a:rPr>
              <a:t>-интерполяции. Функция </a:t>
            </a:r>
            <a:r>
              <a:rPr lang="en-US" sz="1200" kern="1200" dirty="0" err="1" smtClean="0">
                <a:solidFill>
                  <a:schemeClr val="tx1"/>
                </a:solidFill>
                <a:latin typeface="+mn-lt"/>
                <a:ea typeface="+mn-ea"/>
                <a:cs typeface="+mn-cs"/>
              </a:rPr>
              <a:t>sinc</a:t>
            </a:r>
            <a:r>
              <a:rPr lang="ru-RU" sz="1200" kern="1200" dirty="0" smtClean="0">
                <a:solidFill>
                  <a:schemeClr val="tx1"/>
                </a:solidFill>
                <a:latin typeface="+mn-lt"/>
                <a:ea typeface="+mn-ea"/>
                <a:cs typeface="+mn-cs"/>
              </a:rPr>
              <a:t> не бесконечно убывает к нулю, но не равна ему, поэтому плохо применима на практике. Можно аппроксимировать ее, используя некоторое «окно», т.е. некоторую функцию, которая обращается в ноль вне отрезка [</a:t>
            </a:r>
            <a:r>
              <a:rPr lang="ru-RU" sz="1200" i="1" kern="1200" dirty="0" smtClean="0">
                <a:solidFill>
                  <a:schemeClr val="tx1"/>
                </a:solidFill>
                <a:latin typeface="+mn-lt"/>
                <a:ea typeface="+mn-ea"/>
                <a:cs typeface="+mn-cs"/>
              </a:rPr>
              <a:t>-r, r</a:t>
            </a:r>
            <a:r>
              <a:rPr lang="ru-RU" sz="1200" kern="1200" dirty="0" smtClean="0">
                <a:solidFill>
                  <a:schemeClr val="tx1"/>
                </a:solidFill>
                <a:latin typeface="+mn-lt"/>
                <a:ea typeface="+mn-ea"/>
                <a:cs typeface="+mn-cs"/>
              </a:rPr>
              <a:t>], что позволяет балансировать точность интерполяции и ее вычислительную сложность.</a:t>
            </a:r>
            <a:endParaRPr lang="en-US" sz="1200" kern="1200" dirty="0" smtClean="0">
              <a:solidFill>
                <a:schemeClr val="tx1"/>
              </a:solidFill>
              <a:latin typeface="+mn-lt"/>
              <a:ea typeface="+mn-ea"/>
              <a:cs typeface="+mn-cs"/>
            </a:endParaRPr>
          </a:p>
          <a:p>
            <a:r>
              <a:rPr lang="ru-RU" sz="1200" kern="1200" dirty="0" smtClean="0">
                <a:solidFill>
                  <a:schemeClr val="tx1"/>
                </a:solidFill>
                <a:latin typeface="+mn-lt"/>
                <a:ea typeface="+mn-ea"/>
                <a:cs typeface="+mn-cs"/>
              </a:rPr>
              <a:t>Импульсная характеристика фильтра Ланкзос – это нормализованная sinc(x)-функция, взвешенная с окном Ланкзоса. Само окно Ланкзоса – это центральная область sinc(x/a) для интервала .</a:t>
            </a:r>
            <a:endParaRPr lang="en-US" sz="1200" kern="1200" dirty="0" smtClean="0">
              <a:solidFill>
                <a:schemeClr val="tx1"/>
              </a:solidFill>
              <a:latin typeface="+mn-lt"/>
              <a:ea typeface="+mn-ea"/>
              <a:cs typeface="+mn-cs"/>
            </a:endParaRPr>
          </a:p>
          <a:p>
            <a:r>
              <a:rPr lang="ru-RU" sz="1200" kern="1200" dirty="0" smtClean="0">
                <a:solidFill>
                  <a:schemeClr val="tx1"/>
                </a:solidFill>
                <a:latin typeface="+mn-lt"/>
                <a:ea typeface="+mn-ea"/>
                <a:cs typeface="+mn-cs"/>
              </a:rPr>
              <a:t>Таким образом, Ланкзос-фильтр на своем интервале представляется произведением двух sinc()-функций, а сам процесс масштабирования выражается через свертку со следующим ядром:</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2D24AB31-72C1-4C86-B871-80CBA36F4AF6}" type="slidenum">
              <a:rPr lang="en-US" smtClean="0"/>
              <a:pPr>
                <a:defRPr/>
              </a:pPr>
              <a:t>94</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xfrm>
            <a:off x="993775" y="768350"/>
            <a:ext cx="5114925" cy="3836988"/>
          </a:xfrm>
          <a:noFill/>
          <a:ln>
            <a:solidFill>
              <a:srgbClr val="000000"/>
            </a:solidFill>
            <a:miter lim="800000"/>
            <a:headEnd/>
            <a:tailEnd/>
          </a:ln>
        </p:spPr>
      </p:sp>
      <p:sp>
        <p:nvSpPr>
          <p:cNvPr id="77827" name="Notes Placeholder 2"/>
          <p:cNvSpPr>
            <a:spLocks noGrp="1"/>
          </p:cNvSpPr>
          <p:nvPr>
            <p:ph type="body" idx="1"/>
          </p:nvPr>
        </p:nvSpPr>
        <p:spPr>
          <a:noFill/>
          <a:ln/>
        </p:spPr>
        <p:txBody>
          <a:bodyPr/>
          <a:lstStyle/>
          <a:p>
            <a:endParaRPr lang="en-US" smtClean="0"/>
          </a:p>
        </p:txBody>
      </p:sp>
      <p:sp>
        <p:nvSpPr>
          <p:cNvPr id="77828" name="Slide Number Placeholder 3"/>
          <p:cNvSpPr>
            <a:spLocks noGrp="1"/>
          </p:cNvSpPr>
          <p:nvPr>
            <p:ph type="sldNum" sz="quarter" idx="5"/>
          </p:nvPr>
        </p:nvSpPr>
        <p:spPr>
          <a:noFill/>
        </p:spPr>
        <p:txBody>
          <a:bodyPr/>
          <a:lstStyle/>
          <a:p>
            <a:fld id="{E1BC62E0-150A-4F72-A373-048A3829D58C}" type="slidenum">
              <a:rPr lang="en-US" smtClean="0"/>
              <a:pPr/>
              <a:t>95</a:t>
            </a:fld>
            <a:endParaRPr 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5E650703-6CEB-4C1E-86EF-FFAD263193EB}" type="slidenum">
              <a:rPr lang="en-US" smtClean="0">
                <a:latin typeface="Arial" charset="0"/>
              </a:rPr>
              <a:pPr/>
              <a:t>96</a:t>
            </a:fld>
            <a:endParaRPr lang="en-US" smtClean="0">
              <a:latin typeface="Arial" charset="0"/>
            </a:endParaRPr>
          </a:p>
        </p:txBody>
      </p:sp>
      <p:sp>
        <p:nvSpPr>
          <p:cNvPr id="78851" name="Rectangle 2"/>
          <p:cNvSpPr>
            <a:spLocks noGrp="1" noRot="1" noChangeAspect="1" noChangeArrowheads="1" noTextEdit="1"/>
          </p:cNvSpPr>
          <p:nvPr>
            <p:ph type="sldImg"/>
          </p:nvPr>
        </p:nvSpPr>
        <p:spPr bwMode="auto">
          <a:xfrm>
            <a:off x="993775" y="768350"/>
            <a:ext cx="5114925" cy="3836988"/>
          </a:xfrm>
          <a:noFill/>
          <a:ln>
            <a:solidFill>
              <a:srgbClr val="000000"/>
            </a:solidFill>
            <a:miter lim="800000"/>
            <a:headEnd/>
            <a:tailEnd/>
          </a:ln>
        </p:spPr>
      </p:sp>
      <p:sp>
        <p:nvSpPr>
          <p:cNvPr id="78852" name="Rectangle 3"/>
          <p:cNvSpPr>
            <a:spLocks noGrp="1" noChangeArrowheads="1"/>
          </p:cNvSpPr>
          <p:nvPr>
            <p:ph type="body" idx="1"/>
          </p:nvPr>
        </p:nvSpPr>
        <p:spPr>
          <a:noFill/>
          <a:ln/>
        </p:spPr>
        <p:txBody>
          <a:bodyPr/>
          <a:lstStyle/>
          <a:p>
            <a:pPr eaLnBrk="1" hangingPunct="1"/>
            <a:endParaRPr lang="en-US" smtClean="0">
              <a:latin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xfrm>
            <a:off x="993775" y="768350"/>
            <a:ext cx="5114925" cy="3836988"/>
          </a:xfrm>
          <a:noFill/>
          <a:ln>
            <a:solidFill>
              <a:srgbClr val="000000"/>
            </a:solidFill>
            <a:miter lim="800000"/>
            <a:headEnd/>
            <a:tailEnd/>
          </a:ln>
        </p:spPr>
      </p:sp>
      <p:sp>
        <p:nvSpPr>
          <p:cNvPr id="62467" name="Notes Placeholder 2"/>
          <p:cNvSpPr>
            <a:spLocks noGrp="1"/>
          </p:cNvSpPr>
          <p:nvPr>
            <p:ph type="body" idx="1"/>
          </p:nvPr>
        </p:nvSpPr>
        <p:spPr>
          <a:noFill/>
          <a:ln/>
        </p:spPr>
        <p:txBody>
          <a:bodyPr/>
          <a:lstStyle/>
          <a:p>
            <a:r>
              <a:rPr lang="ru-RU" smtClean="0"/>
              <a:t>Я не знаю насколько аудитория знакома с предметом компьютерной графики. Подозреваю, что бОльшая часть должны были прослушать курс машграфа к этому времени.</a:t>
            </a:r>
          </a:p>
          <a:p>
            <a:endParaRPr lang="ru-RU" smtClean="0"/>
          </a:p>
          <a:p>
            <a:r>
              <a:rPr lang="ru-RU" smtClean="0"/>
              <a:t>Тем не менее – небольшой исторический экскурс.</a:t>
            </a:r>
          </a:p>
          <a:p>
            <a:endParaRPr lang="ru-RU" smtClean="0"/>
          </a:p>
          <a:p>
            <a:r>
              <a:rPr lang="ru-RU" smtClean="0"/>
              <a:t>Текстурирование исторически возникло как техника закраски треугольников. Представьте, что у вас есть картинка и треугольник. Из треугольников вы лепите трехмерный оюъект например стенку средневекового города. Вот вы хотит</a:t>
            </a:r>
          </a:p>
        </p:txBody>
      </p:sp>
      <p:sp>
        <p:nvSpPr>
          <p:cNvPr id="62468" name="Slide Number Placeholder 3"/>
          <p:cNvSpPr>
            <a:spLocks noGrp="1"/>
          </p:cNvSpPr>
          <p:nvPr>
            <p:ph type="sldNum" sz="quarter" idx="5"/>
          </p:nvPr>
        </p:nvSpPr>
        <p:spPr>
          <a:noFill/>
        </p:spPr>
        <p:txBody>
          <a:bodyPr/>
          <a:lstStyle/>
          <a:p>
            <a:fld id="{12D99510-E68F-4C65-80F1-3BB04FE07E47}" type="slidenum">
              <a:rPr lang="en-US" smtClean="0"/>
              <a:pPr/>
              <a:t>6</a:t>
            </a:fld>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DDB0A9A7-91C9-4056-808E-14514B38BE3D}" type="slidenum">
              <a:rPr lang="en-US" smtClean="0">
                <a:latin typeface="Arial" charset="0"/>
              </a:rPr>
              <a:pPr/>
              <a:t>97</a:t>
            </a:fld>
            <a:endParaRPr lang="en-US" smtClean="0">
              <a:latin typeface="Arial" charset="0"/>
            </a:endParaRPr>
          </a:p>
        </p:txBody>
      </p:sp>
      <p:sp>
        <p:nvSpPr>
          <p:cNvPr id="79875" name="Rectangle 2"/>
          <p:cNvSpPr>
            <a:spLocks noGrp="1" noRot="1" noChangeAspect="1" noChangeArrowheads="1" noTextEdit="1"/>
          </p:cNvSpPr>
          <p:nvPr>
            <p:ph type="sldImg"/>
          </p:nvPr>
        </p:nvSpPr>
        <p:spPr bwMode="auto">
          <a:xfrm>
            <a:off x="993775" y="768350"/>
            <a:ext cx="5114925" cy="3836988"/>
          </a:xfrm>
          <a:noFill/>
          <a:ln>
            <a:solidFill>
              <a:srgbClr val="000000"/>
            </a:solidFill>
            <a:miter lim="800000"/>
            <a:headEnd/>
            <a:tailEnd/>
          </a:ln>
        </p:spPr>
      </p:sp>
      <p:sp>
        <p:nvSpPr>
          <p:cNvPr id="79876" name="Rectangle 3"/>
          <p:cNvSpPr>
            <a:spLocks noGrp="1" noChangeArrowheads="1"/>
          </p:cNvSpPr>
          <p:nvPr>
            <p:ph type="body" idx="1"/>
          </p:nvPr>
        </p:nvSpPr>
        <p:spPr>
          <a:noFill/>
          <a:ln/>
        </p:spPr>
        <p:txBody>
          <a:bodyPr/>
          <a:lstStyle/>
          <a:p>
            <a:pPr eaLnBrk="1" hangingPunct="1"/>
            <a:endParaRPr lang="en-US" smtClean="0">
              <a:latin typeface="Arial"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48B8C572-36EA-4F94-9C0E-0F206421A369}" type="slidenum">
              <a:rPr lang="en-US" smtClean="0">
                <a:latin typeface="Arial" charset="0"/>
              </a:rPr>
              <a:pPr/>
              <a:t>98</a:t>
            </a:fld>
            <a:endParaRPr lang="en-US" smtClean="0">
              <a:latin typeface="Arial" charset="0"/>
            </a:endParaRPr>
          </a:p>
        </p:txBody>
      </p:sp>
      <p:sp>
        <p:nvSpPr>
          <p:cNvPr id="80899" name="Rectangle 2"/>
          <p:cNvSpPr>
            <a:spLocks noGrp="1" noRot="1" noChangeAspect="1" noChangeArrowheads="1" noTextEdit="1"/>
          </p:cNvSpPr>
          <p:nvPr>
            <p:ph type="sldImg"/>
          </p:nvPr>
        </p:nvSpPr>
        <p:spPr bwMode="auto">
          <a:xfrm>
            <a:off x="993775" y="768350"/>
            <a:ext cx="5114925" cy="3836988"/>
          </a:xfrm>
          <a:noFill/>
          <a:ln>
            <a:solidFill>
              <a:srgbClr val="000000"/>
            </a:solidFill>
            <a:miter lim="800000"/>
            <a:headEnd/>
            <a:tailEnd/>
          </a:ln>
        </p:spPr>
      </p:sp>
      <p:sp>
        <p:nvSpPr>
          <p:cNvPr id="80900" name="Rectangle 3"/>
          <p:cNvSpPr>
            <a:spLocks noGrp="1" noChangeArrowheads="1"/>
          </p:cNvSpPr>
          <p:nvPr>
            <p:ph type="body" idx="1"/>
          </p:nvPr>
        </p:nvSpPr>
        <p:spPr>
          <a:noFill/>
          <a:ln/>
        </p:spPr>
        <p:txBody>
          <a:bodyPr/>
          <a:lstStyle/>
          <a:p>
            <a:pPr eaLnBrk="1" hangingPunct="1"/>
            <a:endParaRPr lang="en-US" smtClean="0">
              <a:latin typeface="Arial"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37B4044B-9E6E-48B2-9487-7F4F985B7ED0}" type="slidenum">
              <a:rPr lang="en-US" smtClean="0">
                <a:latin typeface="Arial" charset="0"/>
              </a:rPr>
              <a:pPr/>
              <a:t>99</a:t>
            </a:fld>
            <a:endParaRPr lang="en-US" smtClean="0">
              <a:latin typeface="Arial" charset="0"/>
            </a:endParaRPr>
          </a:p>
        </p:txBody>
      </p:sp>
      <p:sp>
        <p:nvSpPr>
          <p:cNvPr id="81923" name="Rectangle 2"/>
          <p:cNvSpPr>
            <a:spLocks noGrp="1" noRot="1" noChangeAspect="1" noChangeArrowheads="1" noTextEdit="1"/>
          </p:cNvSpPr>
          <p:nvPr>
            <p:ph type="sldImg"/>
          </p:nvPr>
        </p:nvSpPr>
        <p:spPr bwMode="auto">
          <a:xfrm>
            <a:off x="993775" y="768350"/>
            <a:ext cx="5114925" cy="3836988"/>
          </a:xfrm>
          <a:noFill/>
          <a:ln>
            <a:solidFill>
              <a:srgbClr val="000000"/>
            </a:solidFill>
            <a:miter lim="800000"/>
            <a:headEnd/>
            <a:tailEnd/>
          </a:ln>
        </p:spPr>
      </p:sp>
      <p:sp>
        <p:nvSpPr>
          <p:cNvPr id="81924" name="Rectangle 3"/>
          <p:cNvSpPr>
            <a:spLocks noGrp="1" noChangeArrowheads="1"/>
          </p:cNvSpPr>
          <p:nvPr>
            <p:ph type="body" idx="1"/>
          </p:nvPr>
        </p:nvSpPr>
        <p:spPr>
          <a:noFill/>
          <a:ln/>
        </p:spPr>
        <p:txBody>
          <a:bodyPr/>
          <a:lstStyle/>
          <a:p>
            <a:pPr eaLnBrk="1" hangingPunct="1"/>
            <a:endParaRPr lang="en-US" smtClean="0">
              <a:latin typeface="Arial"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C026DD33-03DD-4C28-974A-99EFB8CD8891}" type="slidenum">
              <a:rPr lang="en-US" smtClean="0">
                <a:latin typeface="Arial" charset="0"/>
              </a:rPr>
              <a:pPr/>
              <a:t>102</a:t>
            </a:fld>
            <a:endParaRPr lang="en-US" smtClean="0">
              <a:latin typeface="Arial" charset="0"/>
            </a:endParaRPr>
          </a:p>
        </p:txBody>
      </p:sp>
      <p:sp>
        <p:nvSpPr>
          <p:cNvPr id="82947" name="Rectangle 2"/>
          <p:cNvSpPr>
            <a:spLocks noGrp="1" noRot="1" noChangeAspect="1" noChangeArrowheads="1" noTextEdit="1"/>
          </p:cNvSpPr>
          <p:nvPr>
            <p:ph type="sldImg"/>
          </p:nvPr>
        </p:nvSpPr>
        <p:spPr bwMode="auto">
          <a:xfrm>
            <a:off x="993775" y="768350"/>
            <a:ext cx="5114925" cy="3836988"/>
          </a:xfrm>
          <a:noFill/>
          <a:ln>
            <a:solidFill>
              <a:srgbClr val="000000"/>
            </a:solidFill>
            <a:miter lim="800000"/>
            <a:headEnd/>
            <a:tailEnd/>
          </a:ln>
        </p:spPr>
      </p:sp>
      <p:sp>
        <p:nvSpPr>
          <p:cNvPr id="82948" name="Rectangle 3"/>
          <p:cNvSpPr>
            <a:spLocks noGrp="1" noChangeArrowheads="1"/>
          </p:cNvSpPr>
          <p:nvPr>
            <p:ph type="body" idx="1"/>
          </p:nvPr>
        </p:nvSpPr>
        <p:spPr>
          <a:noFill/>
          <a:ln/>
        </p:spPr>
        <p:txBody>
          <a:bodyPr/>
          <a:lstStyle/>
          <a:p>
            <a:pPr eaLnBrk="1" hangingPunct="1"/>
            <a:endParaRPr lang="en-US" smtClean="0">
              <a:latin typeface="Arial"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xfrm>
            <a:off x="993775" y="768350"/>
            <a:ext cx="5114925" cy="3836988"/>
          </a:xfrm>
          <a:noFill/>
          <a:ln>
            <a:solidFill>
              <a:srgbClr val="000000"/>
            </a:solidFill>
            <a:miter lim="800000"/>
            <a:headEnd/>
            <a:tailEnd/>
          </a:ln>
        </p:spPr>
      </p:sp>
      <p:sp>
        <p:nvSpPr>
          <p:cNvPr id="83971" name="Notes Placeholder 2"/>
          <p:cNvSpPr>
            <a:spLocks noGrp="1"/>
          </p:cNvSpPr>
          <p:nvPr>
            <p:ph type="body" idx="1"/>
          </p:nvPr>
        </p:nvSpPr>
        <p:spPr>
          <a:noFill/>
          <a:ln/>
        </p:spPr>
        <p:txBody>
          <a:bodyPr/>
          <a:lstStyle/>
          <a:p>
            <a:r>
              <a:rPr lang="ru-RU" smtClean="0"/>
              <a:t>Слева на право:</a:t>
            </a:r>
          </a:p>
          <a:p>
            <a:endParaRPr lang="ru-RU" smtClean="0"/>
          </a:p>
          <a:p>
            <a:r>
              <a:rPr lang="ru-RU" smtClean="0"/>
              <a:t>Ближайший сосед, Билинейная, Бикубическая и </a:t>
            </a:r>
            <a:r>
              <a:rPr lang="en-US" smtClean="0"/>
              <a:t>Nedi</a:t>
            </a:r>
          </a:p>
        </p:txBody>
      </p:sp>
      <p:sp>
        <p:nvSpPr>
          <p:cNvPr id="83972" name="Slide Number Placeholder 3"/>
          <p:cNvSpPr>
            <a:spLocks noGrp="1"/>
          </p:cNvSpPr>
          <p:nvPr>
            <p:ph type="sldNum" sz="quarter" idx="5"/>
          </p:nvPr>
        </p:nvSpPr>
        <p:spPr>
          <a:noFill/>
        </p:spPr>
        <p:txBody>
          <a:bodyPr/>
          <a:lstStyle/>
          <a:p>
            <a:fld id="{E847AEE1-C378-4E52-9B29-A8700266EA48}" type="slidenum">
              <a:rPr lang="en-US" smtClean="0"/>
              <a:pPr/>
              <a:t>103</a:t>
            </a:fld>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993775" y="768350"/>
            <a:ext cx="5114925" cy="3836988"/>
          </a:xfrm>
          <a:noFill/>
          <a:ln>
            <a:solidFill>
              <a:srgbClr val="000000"/>
            </a:solidFill>
            <a:miter lim="800000"/>
            <a:headEnd/>
            <a:tailEnd/>
          </a:ln>
        </p:spPr>
      </p:sp>
      <p:sp>
        <p:nvSpPr>
          <p:cNvPr id="64515" name="Notes Placeholder 2"/>
          <p:cNvSpPr>
            <a:spLocks noGrp="1"/>
          </p:cNvSpPr>
          <p:nvPr>
            <p:ph type="body" idx="1"/>
          </p:nvPr>
        </p:nvSpPr>
        <p:spPr>
          <a:noFill/>
          <a:ln/>
        </p:spPr>
        <p:txBody>
          <a:bodyPr/>
          <a:lstStyle/>
          <a:p>
            <a:r>
              <a:rPr lang="ru-RU" smtClean="0"/>
              <a:t>Почему можно попасть не в центр тексела? </a:t>
            </a:r>
          </a:p>
          <a:p>
            <a:endParaRPr lang="ru-RU" smtClean="0"/>
          </a:p>
          <a:p>
            <a:r>
              <a:rPr lang="ru-RU" smtClean="0"/>
              <a:t>Представтье что вы используете нормализованные координты (</a:t>
            </a:r>
            <a:r>
              <a:rPr lang="en-US" smtClean="0"/>
              <a:t>x, y)</a:t>
            </a:r>
            <a:r>
              <a:rPr lang="ru-RU" smtClean="0"/>
              <a:t>. Тогда аппаратура за вас будет считать к какому реальному текселу обращаться: (</a:t>
            </a:r>
            <a:r>
              <a:rPr lang="en-US" smtClean="0"/>
              <a:t>x * image_w , y * image_h</a:t>
            </a:r>
            <a:r>
              <a:rPr lang="ru-RU" smtClean="0"/>
              <a:t>)</a:t>
            </a:r>
            <a:endParaRPr lang="en-US" smtClean="0"/>
          </a:p>
          <a:p>
            <a:endParaRPr lang="en-US" smtClean="0"/>
          </a:p>
          <a:p>
            <a:r>
              <a:rPr lang="ru-RU" smtClean="0"/>
              <a:t>Такие координаты скорее всего не будут целочисленными </a:t>
            </a:r>
            <a:r>
              <a:rPr lang="ru-RU" smtClean="0">
                <a:sym typeface="Wingdings" pitchFamily="2" charset="2"/>
              </a:rPr>
              <a:t></a:t>
            </a:r>
            <a:r>
              <a:rPr lang="en-US" smtClean="0">
                <a:sym typeface="Wingdings" pitchFamily="2" charset="2"/>
              </a:rPr>
              <a:t> </a:t>
            </a:r>
            <a:r>
              <a:rPr lang="ru-RU" smtClean="0">
                <a:sym typeface="Wingdings" pitchFamily="2" charset="2"/>
              </a:rPr>
              <a:t>вы не попали в центр тексела.</a:t>
            </a:r>
            <a:endParaRPr lang="en-US" smtClean="0"/>
          </a:p>
        </p:txBody>
      </p:sp>
      <p:sp>
        <p:nvSpPr>
          <p:cNvPr id="64516" name="Slide Number Placeholder 3"/>
          <p:cNvSpPr>
            <a:spLocks noGrp="1"/>
          </p:cNvSpPr>
          <p:nvPr>
            <p:ph type="sldNum" sz="quarter" idx="5"/>
          </p:nvPr>
        </p:nvSpPr>
        <p:spPr>
          <a:noFill/>
        </p:spPr>
        <p:txBody>
          <a:bodyPr/>
          <a:lstStyle/>
          <a:p>
            <a:fld id="{DBCD128F-0D08-4B34-B8C2-1DFA29E110C9}" type="slidenum">
              <a:rPr lang="en-US" smtClean="0"/>
              <a:pPr/>
              <a:t>10</a:t>
            </a:fld>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xfrm>
            <a:off x="993775" y="768350"/>
            <a:ext cx="5114925" cy="3836988"/>
          </a:xfrm>
          <a:noFill/>
          <a:ln>
            <a:solidFill>
              <a:srgbClr val="000000"/>
            </a:solidFill>
            <a:miter lim="800000"/>
            <a:headEnd/>
            <a:tailEnd/>
          </a:ln>
        </p:spPr>
      </p:sp>
      <p:sp>
        <p:nvSpPr>
          <p:cNvPr id="63491" name="Notes Placeholder 2"/>
          <p:cNvSpPr>
            <a:spLocks noGrp="1"/>
          </p:cNvSpPr>
          <p:nvPr>
            <p:ph type="body" idx="1"/>
          </p:nvPr>
        </p:nvSpPr>
        <p:spPr>
          <a:noFill/>
          <a:ln/>
        </p:spPr>
        <p:txBody>
          <a:bodyPr/>
          <a:lstStyle/>
          <a:p>
            <a:r>
              <a:rPr lang="ru-RU" smtClean="0"/>
              <a:t>Собственно для работы с такой памятью и были введены векторные типы данных в </a:t>
            </a:r>
            <a:r>
              <a:rPr lang="en-US" smtClean="0"/>
              <a:t>CUDA</a:t>
            </a:r>
          </a:p>
        </p:txBody>
      </p:sp>
      <p:sp>
        <p:nvSpPr>
          <p:cNvPr id="63492" name="Slide Number Placeholder 3"/>
          <p:cNvSpPr>
            <a:spLocks noGrp="1"/>
          </p:cNvSpPr>
          <p:nvPr>
            <p:ph type="sldNum" sz="quarter" idx="5"/>
          </p:nvPr>
        </p:nvSpPr>
        <p:spPr>
          <a:noFill/>
        </p:spPr>
        <p:txBody>
          <a:bodyPr/>
          <a:lstStyle/>
          <a:p>
            <a:fld id="{497EB4FA-49E0-4114-9FC5-D04DB1B89F7F}" type="slidenum">
              <a:rPr lang="en-US" smtClean="0"/>
              <a:pPr/>
              <a:t>14</a:t>
            </a:fld>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xfrm>
            <a:off x="993775" y="768350"/>
            <a:ext cx="5114925" cy="3836988"/>
          </a:xfrm>
          <a:noFill/>
          <a:ln>
            <a:solidFill>
              <a:srgbClr val="000000"/>
            </a:solidFill>
            <a:miter lim="800000"/>
            <a:headEnd/>
            <a:tailEnd/>
          </a:ln>
        </p:spPr>
      </p:sp>
      <p:sp>
        <p:nvSpPr>
          <p:cNvPr id="3" name="Notes Placeholder 2"/>
          <p:cNvSpPr>
            <a:spLocks noGrp="1"/>
          </p:cNvSpPr>
          <p:nvPr>
            <p:ph type="body" idx="1"/>
          </p:nvPr>
        </p:nvSpPr>
        <p:spPr/>
        <p:txBody>
          <a:bodyPr>
            <a:normAutofit lnSpcReduction="10000"/>
          </a:bodyPr>
          <a:lstStyle/>
          <a:p>
            <a:pPr>
              <a:defRPr/>
            </a:pPr>
            <a:r>
              <a:rPr lang="en-US" dirty="0" smtClean="0"/>
              <a:t>Texture reference – </a:t>
            </a:r>
            <a:r>
              <a:rPr lang="ru-RU" dirty="0" smtClean="0"/>
              <a:t>это переменная которую мы будем использовать для доступа к памяти через текстурный юнит. По сути это структура которая содержит поля, задающие </a:t>
            </a:r>
          </a:p>
          <a:p>
            <a:pPr marL="228600" indent="-228600">
              <a:buFontTx/>
              <a:buAutoNum type="arabicParenR"/>
              <a:defRPr/>
            </a:pPr>
            <a:r>
              <a:rPr lang="ru-RU" dirty="0" smtClean="0"/>
              <a:t>Способ адресации: по целочисленным координатам или по нормализованным</a:t>
            </a:r>
          </a:p>
          <a:p>
            <a:pPr marL="228600" indent="-228600">
              <a:buFontTx/>
              <a:buAutoNum type="arabicParenR"/>
              <a:defRPr/>
            </a:pPr>
            <a:r>
              <a:rPr lang="ru-RU" dirty="0" smtClean="0"/>
              <a:t>Режим фильтраци</a:t>
            </a:r>
          </a:p>
          <a:p>
            <a:pPr marL="228600" indent="-228600">
              <a:buFontTx/>
              <a:buAutoNum type="arabicParenR"/>
              <a:defRPr/>
            </a:pPr>
            <a:r>
              <a:rPr lang="ru-RU" dirty="0" smtClean="0"/>
              <a:t>Режим адресации когда адрес выходит за допустимые границы</a:t>
            </a:r>
          </a:p>
          <a:p>
            <a:pPr marL="228600" indent="-228600">
              <a:buFontTx/>
              <a:buAutoNum type="arabicParenR"/>
              <a:defRPr/>
            </a:pPr>
            <a:r>
              <a:rPr lang="ru-RU" dirty="0" smtClean="0"/>
              <a:t>Дескриптор канала – те какой типа: одно- дву- четырех- компонентные вектора возращает обращение к текстуре</a:t>
            </a:r>
          </a:p>
          <a:p>
            <a:pPr marL="228600" indent="-228600">
              <a:buFontTx/>
              <a:buAutoNum type="arabicParenR"/>
              <a:defRPr/>
            </a:pPr>
            <a:endParaRPr lang="ru-RU" dirty="0" smtClean="0"/>
          </a:p>
          <a:p>
            <a:pPr marL="228600" indent="-228600">
              <a:defRPr/>
            </a:pPr>
            <a:r>
              <a:rPr lang="ru-RU" dirty="0" smtClean="0"/>
              <a:t>Дальше у нас простое ядро – оно читает из текстуры по некоторому индексу и пишет значение в память</a:t>
            </a:r>
          </a:p>
          <a:p>
            <a:pPr marL="228600" indent="-228600">
              <a:defRPr/>
            </a:pPr>
            <a:endParaRPr lang="ru-RU" dirty="0" smtClean="0"/>
          </a:p>
          <a:p>
            <a:pPr marL="228600" indent="-228600">
              <a:defRPr/>
            </a:pPr>
            <a:r>
              <a:rPr lang="ru-RU" dirty="0" smtClean="0"/>
              <a:t>Дальше собсвтенно текст маленькой программы – задаем четыре указателя. Если кто-то не в курсе – то тут буквой </a:t>
            </a:r>
            <a:r>
              <a:rPr lang="en-US" dirty="0" smtClean="0"/>
              <a:t>p </a:t>
            </a:r>
            <a:r>
              <a:rPr lang="ru-RU" dirty="0" smtClean="0"/>
              <a:t>в начале имени переменно й мы указываем что переменная суть </a:t>
            </a:r>
            <a:r>
              <a:rPr lang="en-US" dirty="0" smtClean="0"/>
              <a:t>pointer</a:t>
            </a:r>
            <a:r>
              <a:rPr lang="ru-RU" dirty="0" smtClean="0"/>
              <a:t>, а буквами </a:t>
            </a:r>
            <a:r>
              <a:rPr lang="en-US" dirty="0" smtClean="0"/>
              <a:t>h / d </a:t>
            </a:r>
            <a:r>
              <a:rPr lang="ru-RU" dirty="0" smtClean="0"/>
              <a:t>что переменная существует на </a:t>
            </a:r>
            <a:r>
              <a:rPr lang="en-US" dirty="0" err="1" smtClean="0"/>
              <a:t>host’e</a:t>
            </a:r>
            <a:r>
              <a:rPr lang="en-US" dirty="0" smtClean="0"/>
              <a:t> / </a:t>
            </a:r>
            <a:r>
              <a:rPr lang="en-US" dirty="0" err="1" smtClean="0"/>
              <a:t>device’e</a:t>
            </a:r>
            <a:endParaRPr lang="en-US" dirty="0" smtClean="0"/>
          </a:p>
          <a:p>
            <a:pPr marL="228600" indent="-228600">
              <a:defRPr/>
            </a:pPr>
            <a:endParaRPr lang="en-US" dirty="0" smtClean="0"/>
          </a:p>
          <a:p>
            <a:pPr marL="228600" indent="-228600">
              <a:defRPr/>
            </a:pPr>
            <a:r>
              <a:rPr lang="ru-RU" dirty="0" smtClean="0"/>
              <a:t>Дальше инициализируем массив </a:t>
            </a:r>
            <a:r>
              <a:rPr lang="en-US" dirty="0" err="1" smtClean="0"/>
              <a:t>phA</a:t>
            </a:r>
            <a:r>
              <a:rPr lang="en-US" dirty="0" smtClean="0"/>
              <a:t> </a:t>
            </a:r>
            <a:r>
              <a:rPr lang="ru-RU" dirty="0" smtClean="0"/>
              <a:t>таблицей синусов</a:t>
            </a:r>
          </a:p>
          <a:p>
            <a:pPr marL="228600" indent="-228600">
              <a:defRPr/>
            </a:pPr>
            <a:endParaRPr lang="ru-RU" dirty="0" smtClean="0"/>
          </a:p>
          <a:p>
            <a:pPr marL="228600" indent="-228600">
              <a:defRPr/>
            </a:pPr>
            <a:r>
              <a:rPr lang="ru-RU" dirty="0" smtClean="0"/>
              <a:t>И копируем его в массив </a:t>
            </a:r>
            <a:r>
              <a:rPr lang="en-US" dirty="0" err="1" smtClean="0"/>
              <a:t>pdA</a:t>
            </a:r>
            <a:r>
              <a:rPr lang="ru-RU" dirty="0" smtClean="0"/>
              <a:t> на </a:t>
            </a:r>
            <a:r>
              <a:rPr lang="en-US" dirty="0" smtClean="0"/>
              <a:t>GPU</a:t>
            </a:r>
            <a:endParaRPr lang="ru-RU" dirty="0" smtClean="0"/>
          </a:p>
          <a:p>
            <a:pPr marL="228600" indent="-228600">
              <a:defRPr/>
            </a:pPr>
            <a:endParaRPr lang="ru-RU" dirty="0" smtClean="0"/>
          </a:p>
          <a:p>
            <a:pPr marL="228600" indent="-228600">
              <a:defRPr/>
            </a:pPr>
            <a:r>
              <a:rPr lang="ru-RU" dirty="0" smtClean="0"/>
              <a:t>Тут ключвой момент – мы привязывам линейный массив к идентификатуру текстуры. Мы указали нулевое смещение, имя текстурного идентификатора, указатель в память на </a:t>
            </a:r>
            <a:r>
              <a:rPr lang="en-US" dirty="0" smtClean="0"/>
              <a:t>GPU </a:t>
            </a:r>
            <a:r>
              <a:rPr lang="ru-RU" dirty="0" smtClean="0"/>
              <a:t>и размер в байтах.</a:t>
            </a:r>
          </a:p>
          <a:p>
            <a:pPr marL="228600" indent="-228600">
              <a:defRPr/>
            </a:pPr>
            <a:endParaRPr lang="ru-RU" dirty="0" smtClean="0"/>
          </a:p>
          <a:p>
            <a:pPr marL="228600" indent="-228600">
              <a:defRPr/>
            </a:pPr>
            <a:r>
              <a:rPr lang="ru-RU" dirty="0" smtClean="0"/>
              <a:t>Теперь запускаем наше ядро и ждем пока оно закончит свое выполнение. Считываем результат назад. </a:t>
            </a:r>
          </a:p>
          <a:p>
            <a:pPr marL="228600" indent="-228600">
              <a:defRPr/>
            </a:pPr>
            <a:endParaRPr lang="ru-RU" dirty="0" smtClean="0"/>
          </a:p>
          <a:p>
            <a:pPr marL="228600" indent="-228600">
              <a:defRPr/>
            </a:pPr>
            <a:r>
              <a:rPr lang="ru-RU" dirty="0" smtClean="0"/>
              <a:t>Проверяем, что то что мы прочитали из массива </a:t>
            </a:r>
            <a:r>
              <a:rPr lang="en-US" dirty="0" smtClean="0"/>
              <a:t>c </a:t>
            </a:r>
            <a:r>
              <a:rPr lang="en-US" dirty="0" err="1" smtClean="0"/>
              <a:t>device’a</a:t>
            </a:r>
            <a:r>
              <a:rPr lang="en-US" dirty="0" smtClean="0"/>
              <a:t> </a:t>
            </a:r>
            <a:r>
              <a:rPr lang="ru-RU" dirty="0" smtClean="0"/>
              <a:t>равно исходным данным. </a:t>
            </a:r>
          </a:p>
          <a:p>
            <a:pPr marL="228600" indent="-228600">
              <a:buFontTx/>
              <a:buAutoNum type="arabicParenR"/>
              <a:defRPr/>
            </a:pPr>
            <a:endParaRPr lang="ru-RU" dirty="0" smtClean="0"/>
          </a:p>
        </p:txBody>
      </p:sp>
      <p:sp>
        <p:nvSpPr>
          <p:cNvPr id="65540" name="Slide Number Placeholder 3"/>
          <p:cNvSpPr>
            <a:spLocks noGrp="1"/>
          </p:cNvSpPr>
          <p:nvPr>
            <p:ph type="sldNum" sz="quarter" idx="5"/>
          </p:nvPr>
        </p:nvSpPr>
        <p:spPr>
          <a:noFill/>
        </p:spPr>
        <p:txBody>
          <a:bodyPr/>
          <a:lstStyle/>
          <a:p>
            <a:fld id="{38D48CE4-FC9A-43D8-90A1-A8071F842AF6}" type="slidenum">
              <a:rPr lang="en-US" smtClean="0"/>
              <a:pPr/>
              <a:t>18</a:t>
            </a:fld>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xfrm>
            <a:off x="993775" y="768350"/>
            <a:ext cx="5114925" cy="3836988"/>
          </a:xfrm>
          <a:noFill/>
          <a:ln>
            <a:solidFill>
              <a:srgbClr val="000000"/>
            </a:solidFill>
            <a:miter lim="800000"/>
            <a:headEnd/>
            <a:tailEnd/>
          </a:ln>
        </p:spPr>
      </p:sp>
      <p:sp>
        <p:nvSpPr>
          <p:cNvPr id="3" name="Notes Placeholder 2"/>
          <p:cNvSpPr>
            <a:spLocks noGrp="1"/>
          </p:cNvSpPr>
          <p:nvPr>
            <p:ph type="body" idx="1"/>
          </p:nvPr>
        </p:nvSpPr>
        <p:spPr/>
        <p:txBody>
          <a:bodyPr>
            <a:normAutofit lnSpcReduction="10000"/>
          </a:bodyPr>
          <a:lstStyle/>
          <a:p>
            <a:pPr>
              <a:defRPr/>
            </a:pPr>
            <a:r>
              <a:rPr lang="en-US" dirty="0" smtClean="0"/>
              <a:t>Texture reference – </a:t>
            </a:r>
            <a:r>
              <a:rPr lang="ru-RU" dirty="0" smtClean="0"/>
              <a:t>это переменная которую мы будем использовать для доступа к памяти через текстурный юнит. В данном случае внимание стоит обратить на то что текстура стала </a:t>
            </a:r>
            <a:r>
              <a:rPr lang="en-US" dirty="0" smtClean="0"/>
              <a:t>2D </a:t>
            </a:r>
          </a:p>
          <a:p>
            <a:pPr>
              <a:defRPr/>
            </a:pPr>
            <a:endParaRPr lang="ru-RU" dirty="0" smtClean="0"/>
          </a:p>
          <a:p>
            <a:pPr marL="228600" indent="-228600">
              <a:defRPr/>
            </a:pPr>
            <a:r>
              <a:rPr lang="ru-RU" dirty="0" smtClean="0"/>
              <a:t>Дальше у нас простое ядро – оно читает из текстуры по некоторому индексу и пишет значение в память. Обратите внимание – чтение происходит по целочисленным координатам  и по 2 мерным координатам. </a:t>
            </a:r>
          </a:p>
          <a:p>
            <a:pPr marL="228600" indent="-228600">
              <a:defRPr/>
            </a:pPr>
            <a:endParaRPr lang="ru-RU" dirty="0" smtClean="0"/>
          </a:p>
          <a:p>
            <a:pPr marL="228600" indent="-228600">
              <a:defRPr/>
            </a:pPr>
            <a:r>
              <a:rPr lang="ru-RU" dirty="0" smtClean="0"/>
              <a:t>Дальше собсвтенно текст маленькой программы – задаем четыре указателя. А вот ниже уже что-то новое – это </a:t>
            </a:r>
            <a:r>
              <a:rPr lang="en-US" dirty="0" err="1" smtClean="0"/>
              <a:t>cudaArray</a:t>
            </a:r>
            <a:r>
              <a:rPr lang="en-US" dirty="0" smtClean="0"/>
              <a:t> *</a:t>
            </a:r>
            <a:r>
              <a:rPr lang="ru-RU" dirty="0" smtClean="0"/>
              <a:t>. кудаЭрэй это непрозначный контейнер который позволяет организовывать данные в одно – дву – трехмерные массивы одно – дву – четырех компонентных векторов. Собственно </a:t>
            </a:r>
            <a:r>
              <a:rPr lang="en-US" dirty="0" err="1" smtClean="0"/>
              <a:t>cudaChannelFormatDesc</a:t>
            </a:r>
            <a:r>
              <a:rPr lang="en-US" dirty="0" smtClean="0"/>
              <a:t> </a:t>
            </a:r>
            <a:r>
              <a:rPr lang="ru-RU" dirty="0" smtClean="0"/>
              <a:t>и задает формат – на одну компоненту выделить 32 бита, на другие по нулю – и элемент типа </a:t>
            </a:r>
            <a:r>
              <a:rPr lang="en-US" dirty="0" smtClean="0"/>
              <a:t>float</a:t>
            </a:r>
            <a:r>
              <a:rPr lang="ru-RU" dirty="0" smtClean="0"/>
              <a:t>.</a:t>
            </a:r>
            <a:endParaRPr lang="en-US" dirty="0" smtClean="0"/>
          </a:p>
          <a:p>
            <a:pPr marL="228600" indent="-228600">
              <a:defRPr/>
            </a:pPr>
            <a:endParaRPr lang="en-US" dirty="0" smtClean="0"/>
          </a:p>
          <a:p>
            <a:pPr marL="228600" indent="-228600">
              <a:defRPr/>
            </a:pPr>
            <a:r>
              <a:rPr lang="ru-RU" dirty="0" smtClean="0"/>
              <a:t>Дальше инициализируем массив </a:t>
            </a:r>
            <a:r>
              <a:rPr lang="en-US" dirty="0" err="1" smtClean="0"/>
              <a:t>phA</a:t>
            </a:r>
            <a:r>
              <a:rPr lang="en-US" dirty="0" smtClean="0"/>
              <a:t> </a:t>
            </a:r>
            <a:r>
              <a:rPr lang="ru-RU" dirty="0" smtClean="0"/>
              <a:t>таблицей синусов, а вторую строку </a:t>
            </a:r>
            <a:r>
              <a:rPr lang="en-US" dirty="0" err="1" smtClean="0"/>
              <a:t>phA</a:t>
            </a:r>
            <a:r>
              <a:rPr lang="en-US" dirty="0" smtClean="0"/>
              <a:t> </a:t>
            </a:r>
            <a:r>
              <a:rPr lang="ru-RU" dirty="0" smtClean="0"/>
              <a:t>таблицей синусов. Можете думать, что это некий набор комплексных чисел заданных на еденичном круге.</a:t>
            </a:r>
          </a:p>
          <a:p>
            <a:pPr marL="228600" indent="-228600">
              <a:defRPr/>
            </a:pPr>
            <a:endParaRPr lang="ru-RU" dirty="0" smtClean="0"/>
          </a:p>
          <a:p>
            <a:pPr marL="228600" indent="-228600">
              <a:defRPr/>
            </a:pPr>
            <a:r>
              <a:rPr lang="ru-RU" dirty="0" smtClean="0"/>
              <a:t>И копируем его в массив </a:t>
            </a:r>
            <a:r>
              <a:rPr lang="en-US" dirty="0" err="1" smtClean="0"/>
              <a:t>pdA</a:t>
            </a:r>
            <a:r>
              <a:rPr lang="ru-RU" dirty="0" smtClean="0"/>
              <a:t> в </a:t>
            </a:r>
            <a:r>
              <a:rPr lang="en-US" dirty="0" err="1" smtClean="0"/>
              <a:t>cudaArray</a:t>
            </a:r>
            <a:r>
              <a:rPr lang="en-US" dirty="0" smtClean="0"/>
              <a:t> </a:t>
            </a:r>
            <a:r>
              <a:rPr lang="ru-RU" dirty="0" smtClean="0"/>
              <a:t>на </a:t>
            </a:r>
            <a:r>
              <a:rPr lang="en-US" dirty="0" smtClean="0"/>
              <a:t>GPU</a:t>
            </a:r>
            <a:r>
              <a:rPr lang="ru-RU" dirty="0" smtClean="0"/>
              <a:t>. </a:t>
            </a:r>
          </a:p>
          <a:p>
            <a:pPr marL="228600" indent="-228600">
              <a:defRPr/>
            </a:pPr>
            <a:endParaRPr lang="ru-RU" dirty="0" smtClean="0"/>
          </a:p>
          <a:p>
            <a:pPr marL="228600" indent="-228600">
              <a:defRPr/>
            </a:pPr>
            <a:r>
              <a:rPr lang="ru-RU" dirty="0" smtClean="0"/>
              <a:t>Тут ключвой момент – мы привязывам линейный массив к идентификатуру текстуры. </a:t>
            </a:r>
          </a:p>
          <a:p>
            <a:pPr marL="228600" indent="-228600">
              <a:defRPr/>
            </a:pPr>
            <a:endParaRPr lang="ru-RU" dirty="0" smtClean="0"/>
          </a:p>
          <a:p>
            <a:pPr marL="228600" indent="-228600">
              <a:defRPr/>
            </a:pPr>
            <a:r>
              <a:rPr lang="ru-RU" dirty="0" smtClean="0"/>
              <a:t>Теперь запускаем наше ядро и ждем пока оно закончит свое выполнение. Считываем результат назад. </a:t>
            </a:r>
          </a:p>
          <a:p>
            <a:pPr marL="228600" indent="-228600">
              <a:defRPr/>
            </a:pPr>
            <a:endParaRPr lang="ru-RU" dirty="0" smtClean="0"/>
          </a:p>
          <a:p>
            <a:pPr marL="228600" indent="-228600">
              <a:defRPr/>
            </a:pPr>
            <a:r>
              <a:rPr lang="ru-RU" dirty="0" smtClean="0"/>
              <a:t>Проверяем, что то что мы прочитали из массива </a:t>
            </a:r>
            <a:r>
              <a:rPr lang="en-US" dirty="0" smtClean="0"/>
              <a:t>c </a:t>
            </a:r>
            <a:r>
              <a:rPr lang="en-US" dirty="0" err="1" smtClean="0"/>
              <a:t>device’a</a:t>
            </a:r>
            <a:r>
              <a:rPr lang="en-US" dirty="0" smtClean="0"/>
              <a:t> </a:t>
            </a:r>
            <a:r>
              <a:rPr lang="ru-RU" dirty="0" smtClean="0"/>
              <a:t>равно исходным данным. </a:t>
            </a:r>
          </a:p>
          <a:p>
            <a:pPr marL="228600" indent="-228600">
              <a:buFontTx/>
              <a:buAutoNum type="arabicParenR"/>
              <a:defRPr/>
            </a:pPr>
            <a:endParaRPr lang="ru-RU" dirty="0" smtClean="0"/>
          </a:p>
        </p:txBody>
      </p:sp>
      <p:sp>
        <p:nvSpPr>
          <p:cNvPr id="66564" name="Slide Number Placeholder 3"/>
          <p:cNvSpPr>
            <a:spLocks noGrp="1"/>
          </p:cNvSpPr>
          <p:nvPr>
            <p:ph type="sldNum" sz="quarter" idx="5"/>
          </p:nvPr>
        </p:nvSpPr>
        <p:spPr>
          <a:noFill/>
        </p:spPr>
        <p:txBody>
          <a:bodyPr/>
          <a:lstStyle/>
          <a:p>
            <a:fld id="{CC29BBCE-392A-474E-A993-719A06419C6F}" type="slidenum">
              <a:rPr lang="en-US" smtClean="0"/>
              <a:pPr/>
              <a:t>19</a:t>
            </a:fld>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xfrm>
            <a:off x="993775" y="768350"/>
            <a:ext cx="5114925" cy="3836988"/>
          </a:xfrm>
          <a:noFill/>
          <a:ln>
            <a:solidFill>
              <a:srgbClr val="000000"/>
            </a:solidFill>
            <a:miter lim="800000"/>
            <a:headEnd/>
            <a:tailEnd/>
          </a:ln>
        </p:spPr>
      </p:sp>
      <p:sp>
        <p:nvSpPr>
          <p:cNvPr id="67587" name="Notes Placeholder 2"/>
          <p:cNvSpPr>
            <a:spLocks noGrp="1"/>
          </p:cNvSpPr>
          <p:nvPr>
            <p:ph type="body" idx="1"/>
          </p:nvPr>
        </p:nvSpPr>
        <p:spPr>
          <a:noFill/>
          <a:ln/>
        </p:spPr>
        <p:txBody>
          <a:bodyPr/>
          <a:lstStyle/>
          <a:p>
            <a:endParaRPr lang="en-US" smtClean="0"/>
          </a:p>
        </p:txBody>
      </p:sp>
      <p:sp>
        <p:nvSpPr>
          <p:cNvPr id="67588" name="Slide Number Placeholder 3"/>
          <p:cNvSpPr>
            <a:spLocks noGrp="1"/>
          </p:cNvSpPr>
          <p:nvPr>
            <p:ph type="sldNum" sz="quarter" idx="5"/>
          </p:nvPr>
        </p:nvSpPr>
        <p:spPr>
          <a:noFill/>
        </p:spPr>
        <p:txBody>
          <a:bodyPr/>
          <a:lstStyle/>
          <a:p>
            <a:fld id="{2ED88B32-2519-4986-8959-3831859C7CAD}" type="slidenum">
              <a:rPr lang="en-US" smtClean="0"/>
              <a:pPr/>
              <a:t>22</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C0413DF8-68B3-4F74-B817-02B6157D7E52}" type="slidenum">
              <a:rPr lang="ru-RU"/>
              <a:pPr>
                <a:defRPr/>
              </a:pPr>
              <a:t>‹#›</a:t>
            </a:fld>
            <a:endParaRPr lang="ru-R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8600" y="228600"/>
            <a:ext cx="2057400" cy="58293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06400" y="228600"/>
            <a:ext cx="6019800" cy="58293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B73B45D4-DD67-4E95-91A4-A191D515487C}" type="slidenum">
              <a:rPr lang="ru-RU"/>
              <a:pPr>
                <a:defRPr/>
              </a:pPr>
              <a:t>‹#›</a:t>
            </a:fld>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79437"/>
          </a:xfrm>
        </p:spPr>
        <p:txBody>
          <a:bodyPr/>
          <a:lstStyle/>
          <a:p>
            <a:r>
              <a:rPr lang="en-US" smtClean="0"/>
              <a:t>Click to edit Master title style</a:t>
            </a:r>
            <a:endParaRPr lang="ru-RU"/>
          </a:p>
        </p:txBody>
      </p:sp>
      <p:sp>
        <p:nvSpPr>
          <p:cNvPr id="3" name="Text Placeholder 2"/>
          <p:cNvSpPr>
            <a:spLocks noGrp="1"/>
          </p:cNvSpPr>
          <p:nvPr>
            <p:ph type="body" sz="half" idx="1"/>
          </p:nvPr>
        </p:nvSpPr>
        <p:spPr>
          <a:xfrm>
            <a:off x="457200" y="1600200"/>
            <a:ext cx="4038600" cy="472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Content Placeholder 3"/>
          <p:cNvSpPr>
            <a:spLocks noGrp="1"/>
          </p:cNvSpPr>
          <p:nvPr>
            <p:ph sz="quarter" idx="2"/>
          </p:nvPr>
        </p:nvSpPr>
        <p:spPr>
          <a:xfrm>
            <a:off x="4648200" y="1600200"/>
            <a:ext cx="4038600" cy="228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Content Placeholder 4"/>
          <p:cNvSpPr>
            <a:spLocks noGrp="1"/>
          </p:cNvSpPr>
          <p:nvPr>
            <p:ph sz="quarter" idx="3"/>
          </p:nvPr>
        </p:nvSpPr>
        <p:spPr>
          <a:xfrm>
            <a:off x="4648200" y="4038600"/>
            <a:ext cx="4038600" cy="228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0F683F87-939E-4653-9B7C-DFDD966339A3}" type="slidenum">
              <a:rPr lang="ru-RU"/>
              <a:pPr>
                <a:defRPr/>
              </a:pPr>
              <a:t>‹#›</a:t>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885950"/>
            <a:ext cx="4013200" cy="4171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2800" y="1885950"/>
            <a:ext cx="4013200" cy="4171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pPr>
              <a:defRPr/>
            </a:pPr>
            <a:fld id="{7D579D6F-5268-40A9-AF88-8801514F9013}" type="slidenum">
              <a:rPr lang="ru-RU"/>
              <a:pPr>
                <a:defRPr/>
              </a:pPr>
              <a:t>‹#›</a:t>
            </a:fld>
            <a:endParaRPr lang="ru-R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ru-RU"/>
          </a:p>
        </p:txBody>
      </p:sp>
      <p:sp>
        <p:nvSpPr>
          <p:cNvPr id="8" name="Rectangle 5"/>
          <p:cNvSpPr>
            <a:spLocks noGrp="1" noChangeArrowheads="1"/>
          </p:cNvSpPr>
          <p:nvPr>
            <p:ph type="ftr" sz="quarter" idx="11"/>
          </p:nvPr>
        </p:nvSpPr>
        <p:spPr>
          <a:ln/>
        </p:spPr>
        <p:txBody>
          <a:bodyPr/>
          <a:lstStyle>
            <a:lvl1pPr>
              <a:defRPr/>
            </a:lvl1pPr>
          </a:lstStyle>
          <a:p>
            <a:pPr>
              <a:defRPr/>
            </a:pPr>
            <a:endParaRPr lang="ru-RU"/>
          </a:p>
        </p:txBody>
      </p:sp>
      <p:sp>
        <p:nvSpPr>
          <p:cNvPr id="9" name="Rectangle 6"/>
          <p:cNvSpPr>
            <a:spLocks noGrp="1" noChangeArrowheads="1"/>
          </p:cNvSpPr>
          <p:nvPr>
            <p:ph type="sldNum" sz="quarter" idx="12"/>
          </p:nvPr>
        </p:nvSpPr>
        <p:spPr>
          <a:ln/>
        </p:spPr>
        <p:txBody>
          <a:bodyPr/>
          <a:lstStyle>
            <a:lvl1pPr>
              <a:defRPr/>
            </a:lvl1pPr>
          </a:lstStyle>
          <a:p>
            <a:pPr>
              <a:defRPr/>
            </a:pPr>
            <a:fld id="{146D5CEC-C111-4BFF-B746-28278057437C}" type="slidenum">
              <a:rPr lang="ru-RU"/>
              <a:pPr>
                <a:defRPr/>
              </a:pPr>
              <a:t>‹#›</a:t>
            </a:fld>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ru-RU"/>
          </a:p>
        </p:txBody>
      </p:sp>
      <p:sp>
        <p:nvSpPr>
          <p:cNvPr id="4" name="Rectangle 5"/>
          <p:cNvSpPr>
            <a:spLocks noGrp="1" noChangeArrowheads="1"/>
          </p:cNvSpPr>
          <p:nvPr>
            <p:ph type="ftr" sz="quarter" idx="11"/>
          </p:nvPr>
        </p:nvSpPr>
        <p:spPr>
          <a:ln/>
        </p:spPr>
        <p:txBody>
          <a:bodyPr/>
          <a:lstStyle>
            <a:lvl1pPr>
              <a:defRPr/>
            </a:lvl1pPr>
          </a:lstStyle>
          <a:p>
            <a:pPr>
              <a:defRPr/>
            </a:pPr>
            <a:endParaRPr lang="ru-RU"/>
          </a:p>
        </p:txBody>
      </p:sp>
      <p:sp>
        <p:nvSpPr>
          <p:cNvPr id="5" name="Rectangle 6"/>
          <p:cNvSpPr>
            <a:spLocks noGrp="1" noChangeArrowheads="1"/>
          </p:cNvSpPr>
          <p:nvPr>
            <p:ph type="sldNum" sz="quarter" idx="12"/>
          </p:nvPr>
        </p:nvSpPr>
        <p:spPr>
          <a:ln/>
        </p:spPr>
        <p:txBody>
          <a:bodyPr/>
          <a:lstStyle>
            <a:lvl1pPr>
              <a:defRPr/>
            </a:lvl1pPr>
          </a:lstStyle>
          <a:p>
            <a:pPr>
              <a:defRPr/>
            </a:pPr>
            <a:fld id="{B3BCF522-E4D1-4F01-A45E-A0A617E5E5A1}" type="slidenum">
              <a:rPr lang="ru-RU"/>
              <a:pPr>
                <a:defRPr/>
              </a:pPr>
              <a:t>‹#›</a:t>
            </a:fld>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ru-RU"/>
          </a:p>
        </p:txBody>
      </p:sp>
      <p:sp>
        <p:nvSpPr>
          <p:cNvPr id="3" name="Rectangle 5"/>
          <p:cNvSpPr>
            <a:spLocks noGrp="1" noChangeArrowheads="1"/>
          </p:cNvSpPr>
          <p:nvPr>
            <p:ph type="ftr" sz="quarter" idx="11"/>
          </p:nvPr>
        </p:nvSpPr>
        <p:spPr>
          <a:ln/>
        </p:spPr>
        <p:txBody>
          <a:bodyPr/>
          <a:lstStyle>
            <a:lvl1pPr>
              <a:defRPr/>
            </a:lvl1pPr>
          </a:lstStyle>
          <a:p>
            <a:pPr>
              <a:defRPr/>
            </a:pPr>
            <a:endParaRPr lang="ru-RU"/>
          </a:p>
        </p:txBody>
      </p:sp>
      <p:sp>
        <p:nvSpPr>
          <p:cNvPr id="4" name="Rectangle 6"/>
          <p:cNvSpPr>
            <a:spLocks noGrp="1" noChangeArrowheads="1"/>
          </p:cNvSpPr>
          <p:nvPr>
            <p:ph type="sldNum" sz="quarter" idx="12"/>
          </p:nvPr>
        </p:nvSpPr>
        <p:spPr>
          <a:ln/>
        </p:spPr>
        <p:txBody>
          <a:bodyPr/>
          <a:lstStyle>
            <a:lvl1pPr>
              <a:defRPr/>
            </a:lvl1pPr>
          </a:lstStyle>
          <a:p>
            <a:pPr>
              <a:defRPr/>
            </a:pPr>
            <a:fld id="{E54A24F8-9FCF-4CB8-B49C-5BF32D5DC034}" type="slidenum">
              <a:rPr lang="ru-RU"/>
              <a:pPr>
                <a:defRPr/>
              </a:pPr>
              <a:t>‹#›</a:t>
            </a:fld>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pPr>
              <a:defRPr/>
            </a:pPr>
            <a:fld id="{27B126D2-294A-4F31-90A3-8C6181CF4703}" type="slidenum">
              <a:rPr lang="ru-RU"/>
              <a:pPr>
                <a:defRPr/>
              </a:pPr>
              <a:t>‹#›</a:t>
            </a:fld>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pPr>
              <a:defRPr/>
            </a:pPr>
            <a:fld id="{38D94E91-86B3-42CA-BC14-E041B9C304AC}" type="slidenum">
              <a:rPr lang="ru-RU"/>
              <a:pPr>
                <a:defRPr/>
              </a:pPr>
              <a:t>‹#›</a:t>
            </a:fld>
            <a:endParaRPr lang="ru-R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EC8782F1-4CEA-4A89-88D8-CC3DD15A3D87}" type="slidenum">
              <a:rPr lang="ru-RU"/>
              <a:pPr>
                <a:defRPr/>
              </a:pPr>
              <a:t>‹#›</a:t>
            </a:fld>
            <a:endParaRPr lang="ru-R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406400" y="228600"/>
            <a:ext cx="77724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ru-RU" smtClean="0"/>
              <a:t>Щелчок правит образец заголовка</a:t>
            </a:r>
          </a:p>
        </p:txBody>
      </p:sp>
      <p:sp>
        <p:nvSpPr>
          <p:cNvPr id="9219" name="Rectangle 3"/>
          <p:cNvSpPr>
            <a:spLocks noGrp="1" noChangeArrowheads="1"/>
          </p:cNvSpPr>
          <p:nvPr>
            <p:ph type="body" idx="1"/>
          </p:nvPr>
        </p:nvSpPr>
        <p:spPr bwMode="auto">
          <a:xfrm>
            <a:off x="457200" y="1885950"/>
            <a:ext cx="8178800" cy="4171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ru-RU" smtClean="0"/>
              <a:t>Щелчок правит 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p>
        </p:txBody>
      </p:sp>
      <p:sp>
        <p:nvSpPr>
          <p:cNvPr id="2052" name="Rectangle 4"/>
          <p:cNvSpPr>
            <a:spLocks noGrp="1" noChangeArrowheads="1"/>
          </p:cNvSpPr>
          <p:nvPr>
            <p:ph type="dt" sz="half" idx="2"/>
          </p:nvPr>
        </p:nvSpPr>
        <p:spPr bwMode="auto">
          <a:xfrm>
            <a:off x="431800" y="6229350"/>
            <a:ext cx="19050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charset="0"/>
              </a:defRPr>
            </a:lvl1pPr>
          </a:lstStyle>
          <a:p>
            <a:pPr>
              <a:defRPr/>
            </a:pPr>
            <a:endParaRPr lang="ru-RU"/>
          </a:p>
        </p:txBody>
      </p:sp>
      <p:sp>
        <p:nvSpPr>
          <p:cNvPr id="2053" name="Rectangle 5"/>
          <p:cNvSpPr>
            <a:spLocks noGrp="1" noChangeArrowheads="1"/>
          </p:cNvSpPr>
          <p:nvPr>
            <p:ph type="ftr" sz="quarter" idx="3"/>
          </p:nvPr>
        </p:nvSpPr>
        <p:spPr bwMode="auto">
          <a:xfrm>
            <a:off x="3124200" y="6229350"/>
            <a:ext cx="28956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charset="0"/>
              </a:defRPr>
            </a:lvl1pPr>
          </a:lstStyle>
          <a:p>
            <a:pPr>
              <a:defRPr/>
            </a:pPr>
            <a:endParaRPr lang="ru-RU"/>
          </a:p>
        </p:txBody>
      </p:sp>
      <p:sp>
        <p:nvSpPr>
          <p:cNvPr id="2054" name="Rectangle 6"/>
          <p:cNvSpPr>
            <a:spLocks noGrp="1" noChangeArrowheads="1"/>
          </p:cNvSpPr>
          <p:nvPr>
            <p:ph type="sldNum" sz="quarter" idx="4"/>
          </p:nvPr>
        </p:nvSpPr>
        <p:spPr bwMode="auto">
          <a:xfrm>
            <a:off x="6731000" y="6229350"/>
            <a:ext cx="19050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charset="0"/>
              </a:defRPr>
            </a:lvl1pPr>
          </a:lstStyle>
          <a:p>
            <a:pPr>
              <a:defRPr/>
            </a:pPr>
            <a:fld id="{F987870A-88AC-48F2-8331-21785081E5DB}" type="slidenum">
              <a:rPr lang="ru-RU"/>
              <a:pPr>
                <a:defRPr/>
              </a:pPr>
              <a:t>‹#›</a:t>
            </a:fld>
            <a:endParaRPr lang="ru-RU"/>
          </a:p>
        </p:txBody>
      </p:sp>
      <p:pic>
        <p:nvPicPr>
          <p:cNvPr id="9223" name="Picture 7" descr="A:\paint.GIF"/>
          <p:cNvPicPr>
            <a:picLocks noChangeAspect="1" noChangeArrowheads="1"/>
          </p:cNvPicPr>
          <p:nvPr/>
        </p:nvPicPr>
        <p:blipFill>
          <a:blip r:embed="rId13" cstate="print">
            <a:clrChange>
              <a:clrFrom>
                <a:srgbClr val="C0C0C0"/>
              </a:clrFrom>
              <a:clrTo>
                <a:srgbClr val="C0C0C0">
                  <a:alpha val="0"/>
                </a:srgbClr>
              </a:clrTo>
            </a:clrChange>
          </a:blip>
          <a:srcRect/>
          <a:stretch>
            <a:fillRect/>
          </a:stretch>
        </p:blipFill>
        <p:spPr bwMode="auto">
          <a:xfrm>
            <a:off x="914400" y="1314450"/>
            <a:ext cx="8229600" cy="3841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l" rtl="0" eaLnBrk="0" fontAlgn="base" hangingPunct="0">
        <a:spcBef>
          <a:spcPct val="0"/>
        </a:spcBef>
        <a:spcAft>
          <a:spcPct val="0"/>
        </a:spcAft>
        <a:defRPr kumimoji="1" sz="40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Arial Black" pitchFamily="34" charset="0"/>
        </a:defRPr>
      </a:lvl2pPr>
      <a:lvl3pPr algn="l" rtl="0" eaLnBrk="0" fontAlgn="base" hangingPunct="0">
        <a:spcBef>
          <a:spcPct val="0"/>
        </a:spcBef>
        <a:spcAft>
          <a:spcPct val="0"/>
        </a:spcAft>
        <a:defRPr kumimoji="1" sz="4000">
          <a:solidFill>
            <a:schemeClr val="tx2"/>
          </a:solidFill>
          <a:latin typeface="Arial Black" pitchFamily="34" charset="0"/>
        </a:defRPr>
      </a:lvl3pPr>
      <a:lvl4pPr algn="l" rtl="0" eaLnBrk="0" fontAlgn="base" hangingPunct="0">
        <a:spcBef>
          <a:spcPct val="0"/>
        </a:spcBef>
        <a:spcAft>
          <a:spcPct val="0"/>
        </a:spcAft>
        <a:defRPr kumimoji="1" sz="4000">
          <a:solidFill>
            <a:schemeClr val="tx2"/>
          </a:solidFill>
          <a:latin typeface="Arial Black" pitchFamily="34" charset="0"/>
        </a:defRPr>
      </a:lvl4pPr>
      <a:lvl5pPr algn="l" rtl="0" eaLnBrk="0" fontAlgn="base" hangingPunct="0">
        <a:spcBef>
          <a:spcPct val="0"/>
        </a:spcBef>
        <a:spcAft>
          <a:spcPct val="0"/>
        </a:spcAft>
        <a:defRPr kumimoji="1" sz="4000">
          <a:solidFill>
            <a:schemeClr val="tx2"/>
          </a:solidFill>
          <a:latin typeface="Arial Black" pitchFamily="34" charset="0"/>
        </a:defRPr>
      </a:lvl5pPr>
      <a:lvl6pPr marL="457200" algn="l" rtl="0" eaLnBrk="0" fontAlgn="base" hangingPunct="0">
        <a:spcBef>
          <a:spcPct val="0"/>
        </a:spcBef>
        <a:spcAft>
          <a:spcPct val="0"/>
        </a:spcAft>
        <a:defRPr kumimoji="1" sz="4000">
          <a:solidFill>
            <a:schemeClr val="tx2"/>
          </a:solidFill>
          <a:latin typeface="Arial Black" pitchFamily="34" charset="0"/>
        </a:defRPr>
      </a:lvl6pPr>
      <a:lvl7pPr marL="914400" algn="l" rtl="0" eaLnBrk="0" fontAlgn="base" hangingPunct="0">
        <a:spcBef>
          <a:spcPct val="0"/>
        </a:spcBef>
        <a:spcAft>
          <a:spcPct val="0"/>
        </a:spcAft>
        <a:defRPr kumimoji="1" sz="4000">
          <a:solidFill>
            <a:schemeClr val="tx2"/>
          </a:solidFill>
          <a:latin typeface="Arial Black" pitchFamily="34" charset="0"/>
        </a:defRPr>
      </a:lvl7pPr>
      <a:lvl8pPr marL="1371600" algn="l" rtl="0" eaLnBrk="0" fontAlgn="base" hangingPunct="0">
        <a:spcBef>
          <a:spcPct val="0"/>
        </a:spcBef>
        <a:spcAft>
          <a:spcPct val="0"/>
        </a:spcAft>
        <a:defRPr kumimoji="1" sz="4000">
          <a:solidFill>
            <a:schemeClr val="tx2"/>
          </a:solidFill>
          <a:latin typeface="Arial Black" pitchFamily="34" charset="0"/>
        </a:defRPr>
      </a:lvl8pPr>
      <a:lvl9pPr marL="1828800" algn="l" rtl="0" eaLnBrk="0" fontAlgn="base" hangingPunct="0">
        <a:spcBef>
          <a:spcPct val="0"/>
        </a:spcBef>
        <a:spcAft>
          <a:spcPct val="0"/>
        </a:spcAft>
        <a:defRPr kumimoji="1" sz="4000">
          <a:solidFill>
            <a:schemeClr val="tx2"/>
          </a:solidFill>
          <a:latin typeface="Arial Black" pitchFamily="34"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a:solidFill>
            <a:schemeClr val="tx1"/>
          </a:solidFill>
          <a:latin typeface="+mn-lt"/>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a:solidFill>
            <a:schemeClr val="tx1"/>
          </a:solidFill>
          <a:latin typeface="+mn-lt"/>
        </a:defRPr>
      </a:lvl3pPr>
      <a:lvl4pPr marL="1600200" indent="-228600" algn="l" rtl="0" eaLnBrk="0" fontAlgn="base" hangingPunct="0">
        <a:spcBef>
          <a:spcPct val="20000"/>
        </a:spcBef>
        <a:spcAft>
          <a:spcPct val="0"/>
        </a:spcAft>
        <a:buClr>
          <a:schemeClr val="accent2"/>
        </a:buClr>
        <a:buChar char="•"/>
        <a:defRPr kumimoji="1" sz="2000">
          <a:solidFill>
            <a:schemeClr val="tx1"/>
          </a:solidFill>
          <a:latin typeface="+mn-lt"/>
        </a:defRPr>
      </a:lvl4pPr>
      <a:lvl5pPr marL="2057400" indent="-228600" algn="l" rtl="0" eaLnBrk="0" fontAlgn="base" hangingPunct="0">
        <a:spcBef>
          <a:spcPct val="20000"/>
        </a:spcBef>
        <a:spcAft>
          <a:spcPct val="0"/>
        </a:spcAft>
        <a:buClr>
          <a:schemeClr val="accent2"/>
        </a:buClr>
        <a:buChar char="–"/>
        <a:defRPr kumimoji="1" sz="2000">
          <a:solidFill>
            <a:schemeClr val="tx1"/>
          </a:solidFill>
          <a:latin typeface="+mn-lt"/>
        </a:defRPr>
      </a:lvl5pPr>
      <a:lvl6pPr marL="2514600" indent="-228600" algn="l" rtl="0" eaLnBrk="0" fontAlgn="base" hangingPunct="0">
        <a:spcBef>
          <a:spcPct val="20000"/>
        </a:spcBef>
        <a:spcAft>
          <a:spcPct val="0"/>
        </a:spcAft>
        <a:buClr>
          <a:schemeClr val="accent2"/>
        </a:buClr>
        <a:buChar char="–"/>
        <a:defRPr kumimoji="1" sz="2000">
          <a:solidFill>
            <a:schemeClr val="tx1"/>
          </a:solidFill>
          <a:latin typeface="+mn-lt"/>
        </a:defRPr>
      </a:lvl6pPr>
      <a:lvl7pPr marL="2971800" indent="-228600" algn="l" rtl="0" eaLnBrk="0" fontAlgn="base" hangingPunct="0">
        <a:spcBef>
          <a:spcPct val="20000"/>
        </a:spcBef>
        <a:spcAft>
          <a:spcPct val="0"/>
        </a:spcAft>
        <a:buClr>
          <a:schemeClr val="accent2"/>
        </a:buClr>
        <a:buChar char="–"/>
        <a:defRPr kumimoji="1" sz="2000">
          <a:solidFill>
            <a:schemeClr val="tx1"/>
          </a:solidFill>
          <a:latin typeface="+mn-lt"/>
        </a:defRPr>
      </a:lvl7pPr>
      <a:lvl8pPr marL="3429000" indent="-228600" algn="l" rtl="0" eaLnBrk="0" fontAlgn="base" hangingPunct="0">
        <a:spcBef>
          <a:spcPct val="20000"/>
        </a:spcBef>
        <a:spcAft>
          <a:spcPct val="0"/>
        </a:spcAft>
        <a:buClr>
          <a:schemeClr val="accent2"/>
        </a:buClr>
        <a:buChar char="–"/>
        <a:defRPr kumimoji="1" sz="2000">
          <a:solidFill>
            <a:schemeClr val="tx1"/>
          </a:solidFill>
          <a:latin typeface="+mn-lt"/>
        </a:defRPr>
      </a:lvl8pPr>
      <a:lvl9pPr marL="3886200" indent="-228600" algn="l" rtl="0" eaLnBrk="0" fontAlgn="base" hangingPunct="0">
        <a:spcBef>
          <a:spcPct val="20000"/>
        </a:spcBef>
        <a:spcAft>
          <a:spcPct val="0"/>
        </a:spcAft>
        <a:buClr>
          <a:schemeClr val="accent2"/>
        </a:buClr>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lilalbrother@gmail.com,%20cs.msu.su@gmail.com" TargetMode="External"/><Relationship Id="rId2" Type="http://schemas.openxmlformats.org/officeDocument/2006/relationships/hyperlink" Target="mailto:steps3d.narod.ru,%20cs.msu.su@g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98.png"/></Relationships>
</file>

<file path=ppt/slides/_rels/slide104.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png"/><Relationship Id="rId1" Type="http://schemas.openxmlformats.org/officeDocument/2006/relationships/slideLayout" Target="../slideLayouts/slideLayout1.xml"/><Relationship Id="rId4" Type="http://schemas.openxmlformats.org/officeDocument/2006/relationships/image" Target="../media/image113.png"/></Relationships>
</file>

<file path=ppt/slides/_rels/slide10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oleObject" Target="../embeddings/oleObject3.bin"/><Relationship Id="rId4" Type="http://schemas.openxmlformats.org/officeDocument/2006/relationships/oleObject" Target="../embeddings/oleObject2.bin"/></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10.png"/><Relationship Id="rId5" Type="http://schemas.openxmlformats.org/officeDocument/2006/relationships/oleObject" Target="../embeddings/oleObject5.bin"/><Relationship Id="rId4" Type="http://schemas.openxmlformats.org/officeDocument/2006/relationships/image" Target="../media/image9.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vmlDrawing" Target="../drawings/vmlDrawing3.vml"/><Relationship Id="rId5" Type="http://schemas.openxmlformats.org/officeDocument/2006/relationships/oleObject" Target="../embeddings/oleObject7.bin"/><Relationship Id="rId4" Type="http://schemas.openxmlformats.org/officeDocument/2006/relationships/oleObject" Target="../embeddings/oleObject6.bin"/></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8.bin"/><Relationship Id="rId7"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oleObject" Target="../embeddings/oleObject11.bin"/><Relationship Id="rId5" Type="http://schemas.openxmlformats.org/officeDocument/2006/relationships/oleObject" Target="../embeddings/oleObject10.bin"/><Relationship Id="rId4" Type="http://schemas.openxmlformats.org/officeDocument/2006/relationships/oleObject" Target="../embeddings/oleObject9.bin"/></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oleObject" Target="../embeddings/oleObject15.bin"/><Relationship Id="rId5" Type="http://schemas.openxmlformats.org/officeDocument/2006/relationships/oleObject" Target="../embeddings/oleObject14.bin"/><Relationship Id="rId4" Type="http://schemas.openxmlformats.org/officeDocument/2006/relationships/oleObject" Target="../embeddings/oleObject13.bin"/></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1.xml"/><Relationship Id="rId1" Type="http://schemas.openxmlformats.org/officeDocument/2006/relationships/vmlDrawing" Target="../drawings/vmlDrawing6.vml"/><Relationship Id="rId5" Type="http://schemas.openxmlformats.org/officeDocument/2006/relationships/image" Target="../media/image26.png"/><Relationship Id="rId4" Type="http://schemas.openxmlformats.org/officeDocument/2006/relationships/oleObject" Target="../embeddings/oleObject17.bin"/></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1.xml"/><Relationship Id="rId1" Type="http://schemas.openxmlformats.org/officeDocument/2006/relationships/vmlDrawing" Target="../drawings/vmlDrawing7.vml"/><Relationship Id="rId5" Type="http://schemas.openxmlformats.org/officeDocument/2006/relationships/image" Target="../media/image29.png"/><Relationship Id="rId4" Type="http://schemas.openxmlformats.org/officeDocument/2006/relationships/oleObject" Target="../embeddings/oleObject19.bin"/></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1.xml"/><Relationship Id="rId1" Type="http://schemas.openxmlformats.org/officeDocument/2006/relationships/vmlDrawing" Target="../drawings/vmlDrawing8.vml"/><Relationship Id="rId6" Type="http://schemas.openxmlformats.org/officeDocument/2006/relationships/image" Target="../media/image33.png"/><Relationship Id="rId5" Type="http://schemas.openxmlformats.org/officeDocument/2006/relationships/oleObject" Target="../embeddings/oleObject22.bin"/><Relationship Id="rId4" Type="http://schemas.openxmlformats.org/officeDocument/2006/relationships/oleObject" Target="../embeddings/oleObject21.bin"/></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oleObject" Target="../embeddings/oleObject26.bin"/><Relationship Id="rId2" Type="http://schemas.openxmlformats.org/officeDocument/2006/relationships/slideLayout" Target="../slideLayouts/slideLayout1.xml"/><Relationship Id="rId1" Type="http://schemas.openxmlformats.org/officeDocument/2006/relationships/vmlDrawing" Target="../drawings/vmlDrawing9.vml"/><Relationship Id="rId6" Type="http://schemas.openxmlformats.org/officeDocument/2006/relationships/oleObject" Target="../embeddings/oleObject25.bin"/><Relationship Id="rId5" Type="http://schemas.openxmlformats.org/officeDocument/2006/relationships/oleObject" Target="../embeddings/oleObject24.bin"/><Relationship Id="rId4" Type="http://schemas.openxmlformats.org/officeDocument/2006/relationships/oleObject" Target="../embeddings/oleObject23.bin"/></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1.xml"/><Relationship Id="rId1" Type="http://schemas.openxmlformats.org/officeDocument/2006/relationships/vmlDrawing" Target="../drawings/vmlDrawing10.vml"/><Relationship Id="rId4" Type="http://schemas.openxmlformats.org/officeDocument/2006/relationships/oleObject" Target="../embeddings/oleObject28.bin"/></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vmlDrawing" Target="../drawings/vmlDrawing11.vml"/><Relationship Id="rId6" Type="http://schemas.openxmlformats.org/officeDocument/2006/relationships/oleObject" Target="../embeddings/oleObject30.bin"/><Relationship Id="rId5" Type="http://schemas.openxmlformats.org/officeDocument/2006/relationships/oleObject" Target="../embeddings/oleObject29.bin"/><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1.xml"/><Relationship Id="rId1" Type="http://schemas.openxmlformats.org/officeDocument/2006/relationships/vmlDrawing" Target="../drawings/vmlDrawing12.vml"/><Relationship Id="rId5" Type="http://schemas.openxmlformats.org/officeDocument/2006/relationships/oleObject" Target="../embeddings/oleObject32.bin"/><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37.bin"/><Relationship Id="rId3" Type="http://schemas.openxmlformats.org/officeDocument/2006/relationships/notesSlide" Target="../notesSlides/notesSlide22.xml"/><Relationship Id="rId7" Type="http://schemas.openxmlformats.org/officeDocument/2006/relationships/oleObject" Target="../embeddings/oleObject36.bin"/><Relationship Id="rId2" Type="http://schemas.openxmlformats.org/officeDocument/2006/relationships/slideLayout" Target="../slideLayouts/slideLayout1.xml"/><Relationship Id="rId1" Type="http://schemas.openxmlformats.org/officeDocument/2006/relationships/vmlDrawing" Target="../drawings/vmlDrawing13.vml"/><Relationship Id="rId6" Type="http://schemas.openxmlformats.org/officeDocument/2006/relationships/oleObject" Target="../embeddings/oleObject35.bin"/><Relationship Id="rId5" Type="http://schemas.openxmlformats.org/officeDocument/2006/relationships/oleObject" Target="../embeddings/oleObject34.bin"/><Relationship Id="rId10" Type="http://schemas.openxmlformats.org/officeDocument/2006/relationships/oleObject" Target="../embeddings/oleObject39.bin"/><Relationship Id="rId4" Type="http://schemas.openxmlformats.org/officeDocument/2006/relationships/oleObject" Target="../embeddings/oleObject33.bin"/><Relationship Id="rId9" Type="http://schemas.openxmlformats.org/officeDocument/2006/relationships/oleObject" Target="../embeddings/oleObject38.bin"/></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44.bin"/><Relationship Id="rId3" Type="http://schemas.openxmlformats.org/officeDocument/2006/relationships/notesSlide" Target="../notesSlides/notesSlide23.xml"/><Relationship Id="rId7" Type="http://schemas.openxmlformats.org/officeDocument/2006/relationships/oleObject" Target="../embeddings/oleObject43.bin"/><Relationship Id="rId2" Type="http://schemas.openxmlformats.org/officeDocument/2006/relationships/slideLayout" Target="../slideLayouts/slideLayout1.xml"/><Relationship Id="rId1" Type="http://schemas.openxmlformats.org/officeDocument/2006/relationships/vmlDrawing" Target="../drawings/vmlDrawing14.vml"/><Relationship Id="rId6" Type="http://schemas.openxmlformats.org/officeDocument/2006/relationships/oleObject" Target="../embeddings/oleObject42.bin"/><Relationship Id="rId5" Type="http://schemas.openxmlformats.org/officeDocument/2006/relationships/oleObject" Target="../embeddings/oleObject41.bin"/><Relationship Id="rId4" Type="http://schemas.openxmlformats.org/officeDocument/2006/relationships/oleObject" Target="../embeddings/oleObject40.bin"/><Relationship Id="rId9" Type="http://schemas.openxmlformats.org/officeDocument/2006/relationships/oleObject" Target="../embeddings/oleObject45.bin"/></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50.bin"/><Relationship Id="rId3" Type="http://schemas.openxmlformats.org/officeDocument/2006/relationships/notesSlide" Target="../notesSlides/notesSlide24.xml"/><Relationship Id="rId7" Type="http://schemas.openxmlformats.org/officeDocument/2006/relationships/oleObject" Target="../embeddings/oleObject49.bin"/><Relationship Id="rId2" Type="http://schemas.openxmlformats.org/officeDocument/2006/relationships/slideLayout" Target="../slideLayouts/slideLayout1.xml"/><Relationship Id="rId1" Type="http://schemas.openxmlformats.org/officeDocument/2006/relationships/vmlDrawing" Target="../drawings/vmlDrawing15.vml"/><Relationship Id="rId6" Type="http://schemas.openxmlformats.org/officeDocument/2006/relationships/oleObject" Target="../embeddings/oleObject48.bin"/><Relationship Id="rId5" Type="http://schemas.openxmlformats.org/officeDocument/2006/relationships/oleObject" Target="../embeddings/oleObject47.bin"/><Relationship Id="rId4" Type="http://schemas.openxmlformats.org/officeDocument/2006/relationships/oleObject" Target="../embeddings/oleObject46.bin"/><Relationship Id="rId9" Type="http://schemas.openxmlformats.org/officeDocument/2006/relationships/oleObject" Target="../embeddings/oleObject51.bin"/></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1.xml"/><Relationship Id="rId1" Type="http://schemas.openxmlformats.org/officeDocument/2006/relationships/vmlDrawing" Target="../drawings/vmlDrawing16.vml"/><Relationship Id="rId5" Type="http://schemas.openxmlformats.org/officeDocument/2006/relationships/oleObject" Target="../embeddings/oleObject54.bin"/><Relationship Id="rId4" Type="http://schemas.openxmlformats.org/officeDocument/2006/relationships/oleObject" Target="../embeddings/oleObject53.bin"/></Relationships>
</file>

<file path=ppt/slides/_rels/slide5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6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82.png"/><Relationship Id="rId2" Type="http://schemas.openxmlformats.org/officeDocument/2006/relationships/slideLayout" Target="../slideLayouts/slideLayout1.xml"/><Relationship Id="rId1" Type="http://schemas.openxmlformats.org/officeDocument/2006/relationships/vmlDrawing" Target="../drawings/vmlDrawing17.vml"/><Relationship Id="rId6" Type="http://schemas.openxmlformats.org/officeDocument/2006/relationships/oleObject" Target="../embeddings/oleObject56.bin"/><Relationship Id="rId5" Type="http://schemas.openxmlformats.org/officeDocument/2006/relationships/image" Target="../media/image9.gif"/><Relationship Id="rId4" Type="http://schemas.openxmlformats.org/officeDocument/2006/relationships/oleObject" Target="../embeddings/oleObject55.bin"/></Relationships>
</file>

<file path=ppt/slides/_rels/slide7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85.png"/><Relationship Id="rId4" Type="http://schemas.openxmlformats.org/officeDocument/2006/relationships/image" Target="../media/image84.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vmlDrawing" Target="../drawings/vmlDrawing18.v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oleObject" Target="../embeddings/oleObject57.bin"/></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1.xml"/><Relationship Id="rId1" Type="http://schemas.openxmlformats.org/officeDocument/2006/relationships/vmlDrawing" Target="../drawings/vmlDrawing19.v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1.xml"/><Relationship Id="rId1" Type="http://schemas.openxmlformats.org/officeDocument/2006/relationships/vmlDrawing" Target="../drawings/vmlDrawing20.vml"/><Relationship Id="rId4" Type="http://schemas.openxmlformats.org/officeDocument/2006/relationships/oleObject" Target="../embeddings/oleObject60.bin"/></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1.xml"/><Relationship Id="rId1" Type="http://schemas.openxmlformats.org/officeDocument/2006/relationships/vmlDrawing" Target="../drawings/vmlDrawing21.v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35.xml"/><Relationship Id="rId1" Type="http://schemas.openxmlformats.org/officeDocument/2006/relationships/slideLayout" Target="../slideLayouts/slideLayout11.xml"/><Relationship Id="rId6" Type="http://schemas.openxmlformats.org/officeDocument/2006/relationships/image" Target="../media/image100.png"/><Relationship Id="rId5" Type="http://schemas.openxmlformats.org/officeDocument/2006/relationships/image" Target="../media/image99.jpeg"/><Relationship Id="rId4" Type="http://schemas.openxmlformats.org/officeDocument/2006/relationships/image" Target="../media/image98.png"/></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1.xml"/><Relationship Id="rId1" Type="http://schemas.openxmlformats.org/officeDocument/2006/relationships/vmlDrawing" Target="../drawings/vmlDrawing22.v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oleObject" Target="../embeddings/oleObject64.bin"/><Relationship Id="rId2" Type="http://schemas.openxmlformats.org/officeDocument/2006/relationships/slideLayout" Target="../slideLayouts/slideLayout1.xml"/><Relationship Id="rId1" Type="http://schemas.openxmlformats.org/officeDocument/2006/relationships/vmlDrawing" Target="../drawings/vmlDrawing23.v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oleObject" Target="../embeddings/oleObject63.bin"/></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304800" y="1676400"/>
            <a:ext cx="8458200" cy="2667000"/>
          </a:xfrm>
        </p:spPr>
        <p:txBody>
          <a:bodyPr/>
          <a:lstStyle/>
          <a:p>
            <a:r>
              <a:rPr lang="ru-RU" dirty="0" smtClean="0"/>
              <a:t>Иерархия памяти CUDA. Текстуры в CUDA. Цифровая обработка сигналов</a:t>
            </a:r>
          </a:p>
        </p:txBody>
      </p:sp>
      <p:sp>
        <p:nvSpPr>
          <p:cNvPr id="10243" name="Rectangle 3"/>
          <p:cNvSpPr>
            <a:spLocks noGrp="1" noChangeArrowheads="1"/>
          </p:cNvSpPr>
          <p:nvPr>
            <p:ph type="body" idx="1"/>
          </p:nvPr>
        </p:nvSpPr>
        <p:spPr>
          <a:xfrm>
            <a:off x="533400" y="4800600"/>
            <a:ext cx="8178800" cy="1752600"/>
          </a:xfrm>
        </p:spPr>
        <p:txBody>
          <a:bodyPr/>
          <a:lstStyle/>
          <a:p>
            <a:r>
              <a:rPr lang="ru-RU" smtClean="0"/>
              <a:t>Лекторы:</a:t>
            </a:r>
          </a:p>
          <a:p>
            <a:pPr lvl="1"/>
            <a:r>
              <a:rPr lang="ru-RU" smtClean="0">
                <a:hlinkClick r:id="rId2"/>
              </a:rPr>
              <a:t>Боресков А.В. (ВМиК МГУ)</a:t>
            </a:r>
            <a:endParaRPr lang="ru-RU" smtClean="0"/>
          </a:p>
          <a:p>
            <a:pPr lvl="1"/>
            <a:r>
              <a:rPr lang="ru-RU" smtClean="0">
                <a:hlinkClick r:id="rId3"/>
              </a:rPr>
              <a:t>Харламов А.А. (</a:t>
            </a:r>
            <a:r>
              <a:rPr lang="en-US" smtClean="0">
                <a:hlinkClick r:id="rId3"/>
              </a:rPr>
              <a:t>NVidia</a:t>
            </a:r>
            <a:r>
              <a:rPr lang="ru-RU" smtClean="0">
                <a:hlinkClick r:id="rId3"/>
              </a:rPr>
              <a:t>)</a:t>
            </a:r>
            <a:endParaRPr lang="ru-RU"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3"/>
          <p:cNvSpPr>
            <a:spLocks noGrp="1"/>
          </p:cNvSpPr>
          <p:nvPr>
            <p:ph type="title"/>
          </p:nvPr>
        </p:nvSpPr>
        <p:spPr/>
        <p:txBody>
          <a:bodyPr/>
          <a:lstStyle/>
          <a:p>
            <a:r>
              <a:rPr lang="en-US" dirty="0" smtClean="0"/>
              <a:t>Texture HW</a:t>
            </a:r>
          </a:p>
        </p:txBody>
      </p:sp>
      <p:sp>
        <p:nvSpPr>
          <p:cNvPr id="21507" name="Content Placeholder 4"/>
          <p:cNvSpPr>
            <a:spLocks noGrp="1"/>
          </p:cNvSpPr>
          <p:nvPr>
            <p:ph idx="1"/>
          </p:nvPr>
        </p:nvSpPr>
        <p:spPr>
          <a:xfrm>
            <a:off x="457200" y="1524000"/>
            <a:ext cx="8178800" cy="4171950"/>
          </a:xfrm>
        </p:spPr>
        <p:txBody>
          <a:bodyPr/>
          <a:lstStyle/>
          <a:p>
            <a:r>
              <a:rPr lang="ru-RU" smtClean="0"/>
              <a:t>Фильтрация:</a:t>
            </a:r>
          </a:p>
          <a:p>
            <a:pPr lvl="1"/>
            <a:r>
              <a:rPr lang="ru-RU" smtClean="0"/>
              <a:t>Если вы используете </a:t>
            </a:r>
            <a:r>
              <a:rPr lang="en-US" smtClean="0"/>
              <a:t>float </a:t>
            </a:r>
            <a:r>
              <a:rPr lang="ru-RU" smtClean="0"/>
              <a:t>координаты, что должно произойти если координата не попадает точно в </a:t>
            </a:r>
            <a:r>
              <a:rPr lang="en-US" i="1" smtClean="0"/>
              <a:t>texel</a:t>
            </a:r>
            <a:r>
              <a:rPr lang="en-US" smtClean="0"/>
              <a:t>?</a:t>
            </a:r>
          </a:p>
        </p:txBody>
      </p:sp>
      <p:pic>
        <p:nvPicPr>
          <p:cNvPr id="6" name="Picture 5" descr="wall3_base.jpg"/>
          <p:cNvPicPr>
            <a:picLocks noChangeAspect="1"/>
          </p:cNvPicPr>
          <p:nvPr/>
        </p:nvPicPr>
        <p:blipFill>
          <a:blip r:embed="rId3" cstate="print"/>
          <a:srcRect/>
          <a:stretch>
            <a:fillRect/>
          </a:stretch>
        </p:blipFill>
        <p:spPr bwMode="auto">
          <a:xfrm>
            <a:off x="990600" y="3886200"/>
            <a:ext cx="2514600" cy="2514600"/>
          </a:xfrm>
          <a:prstGeom prst="rect">
            <a:avLst/>
          </a:prstGeom>
          <a:noFill/>
          <a:ln w="9525">
            <a:noFill/>
            <a:miter lim="800000"/>
            <a:headEnd/>
            <a:tailEnd/>
          </a:ln>
        </p:spPr>
      </p:pic>
      <p:sp>
        <p:nvSpPr>
          <p:cNvPr id="21509" name="TextBox 6"/>
          <p:cNvSpPr txBox="1">
            <a:spLocks noChangeArrowheads="1"/>
          </p:cNvSpPr>
          <p:nvPr/>
        </p:nvSpPr>
        <p:spPr bwMode="auto">
          <a:xfrm>
            <a:off x="4953000" y="3722688"/>
            <a:ext cx="3733800" cy="1570037"/>
          </a:xfrm>
          <a:prstGeom prst="rect">
            <a:avLst/>
          </a:prstGeom>
          <a:noFill/>
          <a:ln w="9525">
            <a:noFill/>
            <a:miter lim="800000"/>
            <a:headEnd/>
            <a:tailEnd/>
          </a:ln>
        </p:spPr>
        <p:txBody>
          <a:bodyPr>
            <a:spAutoFit/>
          </a:bodyPr>
          <a:lstStyle/>
          <a:p>
            <a:r>
              <a:rPr lang="en-US" u="sng">
                <a:solidFill>
                  <a:srgbClr val="002060"/>
                </a:solidFill>
              </a:rPr>
              <a:t>Point:</a:t>
            </a:r>
          </a:p>
          <a:p>
            <a:pPr>
              <a:buFontTx/>
              <a:buChar char="-"/>
            </a:pPr>
            <a:r>
              <a:rPr lang="ru-RU"/>
              <a:t>Берется ближайший </a:t>
            </a:r>
            <a:r>
              <a:rPr lang="en-US"/>
              <a:t>texel</a:t>
            </a:r>
            <a:endParaRPr lang="ru-RU"/>
          </a:p>
          <a:p>
            <a:r>
              <a:rPr lang="en-US" u="sng">
                <a:solidFill>
                  <a:srgbClr val="C00000"/>
                </a:solidFill>
              </a:rPr>
              <a:t>Linear:</a:t>
            </a:r>
          </a:p>
          <a:p>
            <a:r>
              <a:rPr lang="en-US"/>
              <a:t>- </a:t>
            </a:r>
            <a:r>
              <a:rPr lang="ru-RU"/>
              <a:t>Билинейная фильтрация </a:t>
            </a:r>
            <a:endParaRPr lang="en-US"/>
          </a:p>
        </p:txBody>
      </p:sp>
      <p:sp>
        <p:nvSpPr>
          <p:cNvPr id="13" name="TextBox 12"/>
          <p:cNvSpPr txBox="1"/>
          <p:nvPr/>
        </p:nvSpPr>
        <p:spPr>
          <a:xfrm>
            <a:off x="3962400" y="5486400"/>
            <a:ext cx="1143000" cy="415925"/>
          </a:xfrm>
          <a:prstGeom prst="rect">
            <a:avLst/>
          </a:prstGeom>
          <a:noFill/>
        </p:spPr>
        <p:txBody>
          <a:bodyPr>
            <a:spAutoFit/>
          </a:bodyPr>
          <a:lstStyle/>
          <a:p>
            <a:pPr>
              <a:defRPr/>
            </a:pPr>
            <a:r>
              <a:rPr lang="ru-RU" sz="1050" dirty="0"/>
              <a:t>Приблизимся вот в эту точку</a:t>
            </a:r>
            <a:endParaRPr lang="en-US" sz="1050" dirty="0"/>
          </a:p>
        </p:txBody>
      </p:sp>
      <p:cxnSp>
        <p:nvCxnSpPr>
          <p:cNvPr id="14" name="Straight Arrow Connector 13"/>
          <p:cNvCxnSpPr>
            <a:cxnSpLocks noChangeShapeType="1"/>
            <a:endCxn id="15" idx="6"/>
          </p:cNvCxnSpPr>
          <p:nvPr/>
        </p:nvCxnSpPr>
        <p:spPr bwMode="auto">
          <a:xfrm rot="10800000">
            <a:off x="2286000" y="5638800"/>
            <a:ext cx="1676400" cy="1588"/>
          </a:xfrm>
          <a:prstGeom prst="straightConnector1">
            <a:avLst/>
          </a:prstGeom>
          <a:noFill/>
          <a:ln w="9525" algn="ctr">
            <a:solidFill>
              <a:schemeClr val="tx1"/>
            </a:solidFill>
            <a:round/>
            <a:headEnd/>
            <a:tailEnd type="arrow" w="med" len="med"/>
          </a:ln>
        </p:spPr>
      </p:cxnSp>
      <p:sp>
        <p:nvSpPr>
          <p:cNvPr id="15" name="Oval 14"/>
          <p:cNvSpPr>
            <a:spLocks noChangeArrowheads="1"/>
          </p:cNvSpPr>
          <p:nvPr/>
        </p:nvSpPr>
        <p:spPr bwMode="auto">
          <a:xfrm>
            <a:off x="2133600" y="5562600"/>
            <a:ext cx="152400" cy="152400"/>
          </a:xfrm>
          <a:prstGeom prst="ellipse">
            <a:avLst/>
          </a:prstGeom>
          <a:solidFill>
            <a:schemeClr val="accent1"/>
          </a:solidFill>
          <a:ln w="9525" algn="ctr">
            <a:solidFill>
              <a:schemeClr val="tx1"/>
            </a:solidFill>
            <a:round/>
            <a:headEnd/>
            <a:tailEnd/>
          </a:ln>
        </p:spPr>
        <p:txBody>
          <a:bodyPr/>
          <a:lstStyle/>
          <a:p>
            <a:endParaRPr lang="en-US"/>
          </a:p>
        </p:txBody>
      </p:sp>
      <p:grpSp>
        <p:nvGrpSpPr>
          <p:cNvPr id="2" name="Group 29"/>
          <p:cNvGrpSpPr>
            <a:grpSpLocks/>
          </p:cNvGrpSpPr>
          <p:nvPr/>
        </p:nvGrpSpPr>
        <p:grpSpPr bwMode="auto">
          <a:xfrm>
            <a:off x="457200" y="3200400"/>
            <a:ext cx="4572000" cy="3505200"/>
            <a:chOff x="2667000" y="2514600"/>
            <a:chExt cx="4572000" cy="3505200"/>
          </a:xfrm>
        </p:grpSpPr>
        <p:grpSp>
          <p:nvGrpSpPr>
            <p:cNvPr id="21520" name="Group 21"/>
            <p:cNvGrpSpPr>
              <a:grpSpLocks/>
            </p:cNvGrpSpPr>
            <p:nvPr/>
          </p:nvGrpSpPr>
          <p:grpSpPr bwMode="auto">
            <a:xfrm>
              <a:off x="3199606" y="2591594"/>
              <a:ext cx="3658394" cy="3124994"/>
              <a:chOff x="3199606" y="1981994"/>
              <a:chExt cx="3658394" cy="3124994"/>
            </a:xfrm>
          </p:grpSpPr>
          <p:cxnSp>
            <p:nvCxnSpPr>
              <p:cNvPr id="21523" name="Straight Arrow Connector 16"/>
              <p:cNvCxnSpPr>
                <a:cxnSpLocks noChangeShapeType="1"/>
              </p:cNvCxnSpPr>
              <p:nvPr/>
            </p:nvCxnSpPr>
            <p:spPr bwMode="auto">
              <a:xfrm rot="5400000">
                <a:off x="1638697" y="3542903"/>
                <a:ext cx="3123406" cy="1588"/>
              </a:xfrm>
              <a:prstGeom prst="straightConnector1">
                <a:avLst/>
              </a:prstGeom>
              <a:noFill/>
              <a:ln w="25400" algn="ctr">
                <a:solidFill>
                  <a:srgbClr val="FF0000"/>
                </a:solidFill>
                <a:round/>
                <a:headEnd type="arrow" w="med" len="med"/>
                <a:tailEnd/>
              </a:ln>
            </p:spPr>
          </p:cxnSp>
          <p:cxnSp>
            <p:nvCxnSpPr>
              <p:cNvPr id="21524" name="Straight Arrow Connector 19"/>
              <p:cNvCxnSpPr>
                <a:cxnSpLocks noChangeShapeType="1"/>
              </p:cNvCxnSpPr>
              <p:nvPr/>
            </p:nvCxnSpPr>
            <p:spPr bwMode="auto">
              <a:xfrm>
                <a:off x="3200400" y="5105400"/>
                <a:ext cx="3657600" cy="1588"/>
              </a:xfrm>
              <a:prstGeom prst="straightConnector1">
                <a:avLst/>
              </a:prstGeom>
              <a:noFill/>
              <a:ln w="25400" algn="ctr">
                <a:solidFill>
                  <a:srgbClr val="FF0000"/>
                </a:solidFill>
                <a:round/>
                <a:headEnd/>
                <a:tailEnd type="arrow" w="med" len="med"/>
              </a:ln>
            </p:spPr>
          </p:cxnSp>
        </p:grpSp>
        <p:sp>
          <p:nvSpPr>
            <p:cNvPr id="21521" name="Rectangle 25"/>
            <p:cNvSpPr>
              <a:spLocks noChangeArrowheads="1"/>
            </p:cNvSpPr>
            <p:nvPr/>
          </p:nvSpPr>
          <p:spPr bwMode="auto">
            <a:xfrm>
              <a:off x="6781800" y="5715000"/>
              <a:ext cx="457200" cy="304800"/>
            </a:xfrm>
            <a:prstGeom prst="rect">
              <a:avLst/>
            </a:prstGeom>
            <a:noFill/>
            <a:ln w="9525" algn="ctr">
              <a:noFill/>
              <a:round/>
              <a:headEnd/>
              <a:tailEnd/>
            </a:ln>
          </p:spPr>
          <p:txBody>
            <a:bodyPr anchor="ctr"/>
            <a:lstStyle/>
            <a:p>
              <a:pPr algn="ctr"/>
              <a:r>
                <a:rPr lang="en-US" sz="1800"/>
                <a:t>u</a:t>
              </a:r>
              <a:endParaRPr lang="en-US"/>
            </a:p>
          </p:txBody>
        </p:sp>
        <p:sp>
          <p:nvSpPr>
            <p:cNvPr id="21522" name="Rectangle 26"/>
            <p:cNvSpPr>
              <a:spLocks noChangeArrowheads="1"/>
            </p:cNvSpPr>
            <p:nvPr/>
          </p:nvSpPr>
          <p:spPr bwMode="auto">
            <a:xfrm>
              <a:off x="2667000" y="2514600"/>
              <a:ext cx="457200" cy="304800"/>
            </a:xfrm>
            <a:prstGeom prst="rect">
              <a:avLst/>
            </a:prstGeom>
            <a:noFill/>
            <a:ln w="9525" algn="ctr">
              <a:noFill/>
              <a:round/>
              <a:headEnd/>
              <a:tailEnd/>
            </a:ln>
          </p:spPr>
          <p:txBody>
            <a:bodyPr anchor="ctr"/>
            <a:lstStyle/>
            <a:p>
              <a:pPr algn="ctr"/>
              <a:r>
                <a:rPr lang="en-US" sz="1800"/>
                <a:t>v</a:t>
              </a:r>
              <a:endParaRPr lang="en-US"/>
            </a:p>
          </p:txBody>
        </p:sp>
      </p:grpSp>
      <p:grpSp>
        <p:nvGrpSpPr>
          <p:cNvPr id="4" name="Group 30"/>
          <p:cNvGrpSpPr>
            <a:grpSpLocks/>
          </p:cNvGrpSpPr>
          <p:nvPr/>
        </p:nvGrpSpPr>
        <p:grpSpPr bwMode="auto">
          <a:xfrm>
            <a:off x="533400" y="3886200"/>
            <a:ext cx="3429000" cy="2819400"/>
            <a:chOff x="2743200" y="3200400"/>
            <a:chExt cx="3429000" cy="2819400"/>
          </a:xfrm>
        </p:grpSpPr>
        <p:sp>
          <p:nvSpPr>
            <p:cNvPr id="21516" name="Rectangle 14"/>
            <p:cNvSpPr>
              <a:spLocks noChangeArrowheads="1"/>
            </p:cNvSpPr>
            <p:nvPr/>
          </p:nvSpPr>
          <p:spPr bwMode="auto">
            <a:xfrm>
              <a:off x="2971800" y="5715000"/>
              <a:ext cx="457200" cy="304800"/>
            </a:xfrm>
            <a:prstGeom prst="rect">
              <a:avLst/>
            </a:prstGeom>
            <a:noFill/>
            <a:ln w="9525" algn="ctr">
              <a:noFill/>
              <a:round/>
              <a:headEnd/>
              <a:tailEnd/>
            </a:ln>
          </p:spPr>
          <p:txBody>
            <a:bodyPr/>
            <a:lstStyle/>
            <a:p>
              <a:r>
                <a:rPr lang="ru-RU" sz="1600"/>
                <a:t>0,0</a:t>
              </a:r>
              <a:endParaRPr lang="en-US"/>
            </a:p>
          </p:txBody>
        </p:sp>
        <p:sp>
          <p:nvSpPr>
            <p:cNvPr id="21517" name="Rectangle 22"/>
            <p:cNvSpPr>
              <a:spLocks noChangeArrowheads="1"/>
            </p:cNvSpPr>
            <p:nvPr/>
          </p:nvSpPr>
          <p:spPr bwMode="auto">
            <a:xfrm>
              <a:off x="5486400" y="5715000"/>
              <a:ext cx="457200" cy="304800"/>
            </a:xfrm>
            <a:prstGeom prst="rect">
              <a:avLst/>
            </a:prstGeom>
            <a:noFill/>
            <a:ln w="9525" algn="ctr">
              <a:noFill/>
              <a:round/>
              <a:headEnd/>
              <a:tailEnd/>
            </a:ln>
          </p:spPr>
          <p:txBody>
            <a:bodyPr/>
            <a:lstStyle/>
            <a:p>
              <a:r>
                <a:rPr lang="ru-RU" sz="1600"/>
                <a:t>1,0</a:t>
              </a:r>
              <a:endParaRPr lang="en-US"/>
            </a:p>
          </p:txBody>
        </p:sp>
        <p:sp>
          <p:nvSpPr>
            <p:cNvPr id="21518" name="Rectangle 23"/>
            <p:cNvSpPr>
              <a:spLocks noChangeArrowheads="1"/>
            </p:cNvSpPr>
            <p:nvPr/>
          </p:nvSpPr>
          <p:spPr bwMode="auto">
            <a:xfrm>
              <a:off x="5715000" y="3200400"/>
              <a:ext cx="457200" cy="304800"/>
            </a:xfrm>
            <a:prstGeom prst="rect">
              <a:avLst/>
            </a:prstGeom>
            <a:noFill/>
            <a:ln w="9525" algn="ctr">
              <a:noFill/>
              <a:round/>
              <a:headEnd/>
              <a:tailEnd/>
            </a:ln>
          </p:spPr>
          <p:txBody>
            <a:bodyPr/>
            <a:lstStyle/>
            <a:p>
              <a:r>
                <a:rPr lang="ru-RU" sz="1600"/>
                <a:t>1,1</a:t>
              </a:r>
              <a:endParaRPr lang="en-US"/>
            </a:p>
          </p:txBody>
        </p:sp>
        <p:sp>
          <p:nvSpPr>
            <p:cNvPr id="21519" name="Rectangle 24"/>
            <p:cNvSpPr>
              <a:spLocks noChangeArrowheads="1"/>
            </p:cNvSpPr>
            <p:nvPr/>
          </p:nvSpPr>
          <p:spPr bwMode="auto">
            <a:xfrm>
              <a:off x="2743200" y="3200400"/>
              <a:ext cx="457200" cy="304800"/>
            </a:xfrm>
            <a:prstGeom prst="rect">
              <a:avLst/>
            </a:prstGeom>
            <a:noFill/>
            <a:ln w="9525" algn="ctr">
              <a:noFill/>
              <a:round/>
              <a:headEnd/>
              <a:tailEnd/>
            </a:ln>
          </p:spPr>
          <p:txBody>
            <a:bodyPr/>
            <a:lstStyle/>
            <a:p>
              <a:r>
                <a:rPr lang="ru-RU" sz="1600"/>
                <a:t>0,1</a:t>
              </a:r>
              <a:endParaRPr lang="en-US"/>
            </a:p>
          </p:txBody>
        </p:sp>
      </p:grpSp>
      <p:sp>
        <p:nvSpPr>
          <p:cNvPr id="21515" name="Rectangle 34"/>
          <p:cNvSpPr>
            <a:spLocks noChangeArrowheads="1"/>
          </p:cNvSpPr>
          <p:nvPr/>
        </p:nvSpPr>
        <p:spPr bwMode="auto">
          <a:xfrm>
            <a:off x="1828800" y="5410200"/>
            <a:ext cx="762000" cy="533400"/>
          </a:xfrm>
          <a:prstGeom prst="rect">
            <a:avLst/>
          </a:prstGeom>
          <a:noFill/>
          <a:ln w="38100" algn="ctr">
            <a:solidFill>
              <a:schemeClr val="bg1"/>
            </a:solidFill>
            <a:round/>
            <a:headEnd/>
            <a:tailEnd/>
          </a:ln>
        </p:spPr>
        <p:txBody>
          <a:bodyPr/>
          <a:lstStyle/>
          <a:p>
            <a:endParaRPr lang="en-US"/>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US" smtClean="0"/>
              <a:t>NEDI (improvement)</a:t>
            </a:r>
            <a:endParaRPr lang="ru-RU" smtClean="0"/>
          </a:p>
        </p:txBody>
      </p:sp>
      <p:sp>
        <p:nvSpPr>
          <p:cNvPr id="50179" name="Line 128"/>
          <p:cNvSpPr>
            <a:spLocks noChangeShapeType="1"/>
          </p:cNvSpPr>
          <p:nvPr/>
        </p:nvSpPr>
        <p:spPr bwMode="auto">
          <a:xfrm>
            <a:off x="539750" y="1412875"/>
            <a:ext cx="0" cy="4968875"/>
          </a:xfrm>
          <a:prstGeom prst="line">
            <a:avLst/>
          </a:prstGeom>
          <a:noFill/>
          <a:ln w="9525">
            <a:solidFill>
              <a:schemeClr val="tx1"/>
            </a:solidFill>
            <a:round/>
            <a:headEnd/>
            <a:tailEnd type="triangle" w="med" len="med"/>
          </a:ln>
        </p:spPr>
        <p:txBody>
          <a:bodyPr wrap="none" anchor="ctr"/>
          <a:lstStyle/>
          <a:p>
            <a:endParaRPr lang="en-US"/>
          </a:p>
        </p:txBody>
      </p:sp>
      <p:sp>
        <p:nvSpPr>
          <p:cNvPr id="50180" name="Line 129"/>
          <p:cNvSpPr>
            <a:spLocks noChangeShapeType="1"/>
          </p:cNvSpPr>
          <p:nvPr/>
        </p:nvSpPr>
        <p:spPr bwMode="auto">
          <a:xfrm>
            <a:off x="571500" y="1214438"/>
            <a:ext cx="6121400" cy="0"/>
          </a:xfrm>
          <a:prstGeom prst="line">
            <a:avLst/>
          </a:prstGeom>
          <a:noFill/>
          <a:ln w="9525">
            <a:solidFill>
              <a:schemeClr val="tx1"/>
            </a:solidFill>
            <a:round/>
            <a:headEnd/>
            <a:tailEnd type="triangle" w="med" len="med"/>
          </a:ln>
        </p:spPr>
        <p:txBody>
          <a:bodyPr wrap="none" anchor="ctr"/>
          <a:lstStyle/>
          <a:p>
            <a:endParaRPr lang="en-US"/>
          </a:p>
        </p:txBody>
      </p:sp>
      <p:sp>
        <p:nvSpPr>
          <p:cNvPr id="50181" name="Text Box 132"/>
          <p:cNvSpPr txBox="1">
            <a:spLocks noChangeArrowheads="1"/>
          </p:cNvSpPr>
          <p:nvPr/>
        </p:nvSpPr>
        <p:spPr bwMode="auto">
          <a:xfrm>
            <a:off x="857250" y="857250"/>
            <a:ext cx="5543550" cy="366713"/>
          </a:xfrm>
          <a:prstGeom prst="rect">
            <a:avLst/>
          </a:prstGeom>
          <a:noFill/>
          <a:ln w="9525" algn="ctr">
            <a:noFill/>
            <a:miter lim="800000"/>
            <a:headEnd/>
            <a:tailEnd/>
          </a:ln>
        </p:spPr>
        <p:txBody>
          <a:bodyPr>
            <a:spAutoFit/>
          </a:bodyPr>
          <a:lstStyle/>
          <a:p>
            <a:r>
              <a:rPr lang="en-US"/>
              <a:t>0     1      2     3…</a:t>
            </a:r>
          </a:p>
        </p:txBody>
      </p:sp>
      <p:sp>
        <p:nvSpPr>
          <p:cNvPr id="50182" name="Oval 4"/>
          <p:cNvSpPr>
            <a:spLocks noChangeArrowheads="1"/>
          </p:cNvSpPr>
          <p:nvPr/>
        </p:nvSpPr>
        <p:spPr bwMode="auto">
          <a:xfrm>
            <a:off x="1022350" y="1285875"/>
            <a:ext cx="238125" cy="249238"/>
          </a:xfrm>
          <a:prstGeom prst="ellipse">
            <a:avLst/>
          </a:prstGeom>
          <a:solidFill>
            <a:schemeClr val="accent2"/>
          </a:solidFill>
          <a:ln w="9525">
            <a:solidFill>
              <a:schemeClr val="tx1"/>
            </a:solidFill>
            <a:round/>
            <a:headEnd/>
            <a:tailEnd/>
          </a:ln>
        </p:spPr>
        <p:txBody>
          <a:bodyPr wrap="none" anchor="ctr"/>
          <a:lstStyle/>
          <a:p>
            <a:endParaRPr lang="el-GR" sz="1000">
              <a:solidFill>
                <a:schemeClr val="bg1"/>
              </a:solidFill>
              <a:cs typeface="Arial" charset="0"/>
            </a:endParaRPr>
          </a:p>
        </p:txBody>
      </p:sp>
      <p:sp>
        <p:nvSpPr>
          <p:cNvPr id="50183" name="Oval 6"/>
          <p:cNvSpPr>
            <a:spLocks noChangeArrowheads="1"/>
          </p:cNvSpPr>
          <p:nvPr/>
        </p:nvSpPr>
        <p:spPr bwMode="auto">
          <a:xfrm>
            <a:off x="1022350" y="1971675"/>
            <a:ext cx="238125"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184" name="Oval 8"/>
          <p:cNvSpPr>
            <a:spLocks noChangeArrowheads="1"/>
          </p:cNvSpPr>
          <p:nvPr/>
        </p:nvSpPr>
        <p:spPr bwMode="auto">
          <a:xfrm>
            <a:off x="1320800" y="1601788"/>
            <a:ext cx="238125" cy="249237"/>
          </a:xfrm>
          <a:prstGeom prst="ellipse">
            <a:avLst/>
          </a:prstGeom>
          <a:solidFill>
            <a:schemeClr val="tx2"/>
          </a:solidFill>
          <a:ln w="9525">
            <a:solidFill>
              <a:schemeClr val="tx1"/>
            </a:solidFill>
            <a:round/>
            <a:headEnd/>
            <a:tailEnd/>
          </a:ln>
        </p:spPr>
        <p:txBody>
          <a:bodyPr wrap="none" anchor="ctr"/>
          <a:lstStyle/>
          <a:p>
            <a:endParaRPr lang="en-US"/>
          </a:p>
        </p:txBody>
      </p:sp>
      <p:sp>
        <p:nvSpPr>
          <p:cNvPr id="50185" name="Oval 10"/>
          <p:cNvSpPr>
            <a:spLocks noChangeArrowheads="1"/>
          </p:cNvSpPr>
          <p:nvPr/>
        </p:nvSpPr>
        <p:spPr bwMode="auto">
          <a:xfrm>
            <a:off x="1668463" y="1285875"/>
            <a:ext cx="236537" cy="249238"/>
          </a:xfrm>
          <a:prstGeom prst="ellipse">
            <a:avLst/>
          </a:prstGeom>
          <a:solidFill>
            <a:schemeClr val="accent2"/>
          </a:solidFill>
          <a:ln w="9525">
            <a:solidFill>
              <a:schemeClr val="tx1"/>
            </a:solidFill>
            <a:round/>
            <a:headEnd/>
            <a:tailEnd/>
          </a:ln>
        </p:spPr>
        <p:txBody>
          <a:bodyPr wrap="none" anchor="ctr"/>
          <a:lstStyle/>
          <a:p>
            <a:endParaRPr lang="el-GR" sz="1400">
              <a:cs typeface="Arial" charset="0"/>
            </a:endParaRPr>
          </a:p>
        </p:txBody>
      </p:sp>
      <p:sp>
        <p:nvSpPr>
          <p:cNvPr id="50186" name="Oval 12"/>
          <p:cNvSpPr>
            <a:spLocks noChangeArrowheads="1"/>
          </p:cNvSpPr>
          <p:nvPr/>
        </p:nvSpPr>
        <p:spPr bwMode="auto">
          <a:xfrm>
            <a:off x="1571625" y="1928813"/>
            <a:ext cx="238125" cy="249237"/>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50187" name="Oval 21"/>
          <p:cNvSpPr>
            <a:spLocks noChangeArrowheads="1"/>
          </p:cNvSpPr>
          <p:nvPr/>
        </p:nvSpPr>
        <p:spPr bwMode="auto">
          <a:xfrm>
            <a:off x="1966913" y="1285875"/>
            <a:ext cx="236537"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188" name="Oval 23"/>
          <p:cNvSpPr>
            <a:spLocks noChangeArrowheads="1"/>
          </p:cNvSpPr>
          <p:nvPr/>
        </p:nvSpPr>
        <p:spPr bwMode="auto">
          <a:xfrm>
            <a:off x="2071688" y="1928813"/>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189" name="Oval 25"/>
          <p:cNvSpPr>
            <a:spLocks noChangeArrowheads="1"/>
          </p:cNvSpPr>
          <p:nvPr/>
        </p:nvSpPr>
        <p:spPr bwMode="auto">
          <a:xfrm>
            <a:off x="2312988" y="1601788"/>
            <a:ext cx="238125" cy="249237"/>
          </a:xfrm>
          <a:prstGeom prst="ellipse">
            <a:avLst/>
          </a:prstGeom>
          <a:solidFill>
            <a:schemeClr val="tx2"/>
          </a:solidFill>
          <a:ln w="9525">
            <a:solidFill>
              <a:schemeClr val="tx1"/>
            </a:solidFill>
            <a:round/>
            <a:headEnd/>
            <a:tailEnd/>
          </a:ln>
        </p:spPr>
        <p:txBody>
          <a:bodyPr wrap="none" anchor="ctr"/>
          <a:lstStyle/>
          <a:p>
            <a:endParaRPr lang="en-US"/>
          </a:p>
        </p:txBody>
      </p:sp>
      <p:sp>
        <p:nvSpPr>
          <p:cNvPr id="50190" name="Oval 27"/>
          <p:cNvSpPr>
            <a:spLocks noChangeArrowheads="1"/>
          </p:cNvSpPr>
          <p:nvPr/>
        </p:nvSpPr>
        <p:spPr bwMode="auto">
          <a:xfrm>
            <a:off x="2611438" y="1285875"/>
            <a:ext cx="236537"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191" name="Oval 29"/>
          <p:cNvSpPr>
            <a:spLocks noChangeArrowheads="1"/>
          </p:cNvSpPr>
          <p:nvPr/>
        </p:nvSpPr>
        <p:spPr bwMode="auto">
          <a:xfrm>
            <a:off x="2611438" y="1971675"/>
            <a:ext cx="236537"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192" name="Oval 40"/>
          <p:cNvSpPr>
            <a:spLocks noChangeArrowheads="1"/>
          </p:cNvSpPr>
          <p:nvPr/>
        </p:nvSpPr>
        <p:spPr bwMode="auto">
          <a:xfrm>
            <a:off x="2959100" y="1285875"/>
            <a:ext cx="238125"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193" name="Oval 42"/>
          <p:cNvSpPr>
            <a:spLocks noChangeArrowheads="1"/>
          </p:cNvSpPr>
          <p:nvPr/>
        </p:nvSpPr>
        <p:spPr bwMode="auto">
          <a:xfrm>
            <a:off x="2959100" y="1971675"/>
            <a:ext cx="238125" cy="247650"/>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50194" name="Oval 44"/>
          <p:cNvSpPr>
            <a:spLocks noChangeArrowheads="1"/>
          </p:cNvSpPr>
          <p:nvPr/>
        </p:nvSpPr>
        <p:spPr bwMode="auto">
          <a:xfrm>
            <a:off x="3257550" y="1601788"/>
            <a:ext cx="236538" cy="249237"/>
          </a:xfrm>
          <a:prstGeom prst="ellipse">
            <a:avLst/>
          </a:prstGeom>
          <a:solidFill>
            <a:schemeClr val="tx2"/>
          </a:solidFill>
          <a:ln w="9525">
            <a:solidFill>
              <a:schemeClr val="tx1"/>
            </a:solidFill>
            <a:round/>
            <a:headEnd/>
            <a:tailEnd/>
          </a:ln>
        </p:spPr>
        <p:txBody>
          <a:bodyPr wrap="none" anchor="ctr"/>
          <a:lstStyle/>
          <a:p>
            <a:endParaRPr lang="en-US"/>
          </a:p>
        </p:txBody>
      </p:sp>
      <p:sp>
        <p:nvSpPr>
          <p:cNvPr id="50195" name="Oval 46"/>
          <p:cNvSpPr>
            <a:spLocks noChangeArrowheads="1"/>
          </p:cNvSpPr>
          <p:nvPr/>
        </p:nvSpPr>
        <p:spPr bwMode="auto">
          <a:xfrm>
            <a:off x="3603625" y="1285875"/>
            <a:ext cx="238125"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196" name="Oval 48"/>
          <p:cNvSpPr>
            <a:spLocks noChangeArrowheads="1"/>
          </p:cNvSpPr>
          <p:nvPr/>
        </p:nvSpPr>
        <p:spPr bwMode="auto">
          <a:xfrm>
            <a:off x="3500438" y="1928813"/>
            <a:ext cx="238125" cy="249237"/>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50197" name="Oval 51"/>
          <p:cNvSpPr>
            <a:spLocks noChangeArrowheads="1"/>
          </p:cNvSpPr>
          <p:nvPr/>
        </p:nvSpPr>
        <p:spPr bwMode="auto">
          <a:xfrm>
            <a:off x="3902075" y="1285875"/>
            <a:ext cx="238125"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198" name="Oval 53"/>
          <p:cNvSpPr>
            <a:spLocks noChangeArrowheads="1"/>
          </p:cNvSpPr>
          <p:nvPr/>
        </p:nvSpPr>
        <p:spPr bwMode="auto">
          <a:xfrm>
            <a:off x="3929063" y="1928813"/>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199" name="Oval 7"/>
          <p:cNvSpPr>
            <a:spLocks noChangeArrowheads="1"/>
          </p:cNvSpPr>
          <p:nvPr/>
        </p:nvSpPr>
        <p:spPr bwMode="auto">
          <a:xfrm>
            <a:off x="4541838" y="1285875"/>
            <a:ext cx="236537"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200" name="Oval 9"/>
          <p:cNvSpPr>
            <a:spLocks noChangeArrowheads="1"/>
          </p:cNvSpPr>
          <p:nvPr/>
        </p:nvSpPr>
        <p:spPr bwMode="auto">
          <a:xfrm>
            <a:off x="4541838" y="1971675"/>
            <a:ext cx="236537"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201" name="Oval 10"/>
          <p:cNvSpPr>
            <a:spLocks noChangeArrowheads="1"/>
          </p:cNvSpPr>
          <p:nvPr/>
        </p:nvSpPr>
        <p:spPr bwMode="auto">
          <a:xfrm>
            <a:off x="4887913" y="1285875"/>
            <a:ext cx="238125" cy="249238"/>
          </a:xfrm>
          <a:prstGeom prst="ellipse">
            <a:avLst/>
          </a:prstGeom>
          <a:solidFill>
            <a:schemeClr val="accent2"/>
          </a:solidFill>
          <a:ln w="9525">
            <a:solidFill>
              <a:schemeClr val="tx1"/>
            </a:solidFill>
            <a:round/>
            <a:headEnd/>
            <a:tailEnd/>
          </a:ln>
        </p:spPr>
        <p:txBody>
          <a:bodyPr wrap="none" anchor="ctr"/>
          <a:lstStyle/>
          <a:p>
            <a:endParaRPr lang="el-GR" sz="1400">
              <a:cs typeface="Arial" charset="0"/>
            </a:endParaRPr>
          </a:p>
        </p:txBody>
      </p:sp>
      <p:sp>
        <p:nvSpPr>
          <p:cNvPr id="50202" name="Oval 12"/>
          <p:cNvSpPr>
            <a:spLocks noChangeArrowheads="1"/>
          </p:cNvSpPr>
          <p:nvPr/>
        </p:nvSpPr>
        <p:spPr bwMode="auto">
          <a:xfrm>
            <a:off x="4887913" y="1971675"/>
            <a:ext cx="238125" cy="247650"/>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50203" name="Oval 22"/>
          <p:cNvSpPr>
            <a:spLocks noChangeArrowheads="1"/>
          </p:cNvSpPr>
          <p:nvPr/>
        </p:nvSpPr>
        <p:spPr bwMode="auto">
          <a:xfrm>
            <a:off x="5187950" y="1601788"/>
            <a:ext cx="236538" cy="249237"/>
          </a:xfrm>
          <a:prstGeom prst="ellipse">
            <a:avLst/>
          </a:prstGeom>
          <a:solidFill>
            <a:schemeClr val="tx2"/>
          </a:solidFill>
          <a:ln w="9525">
            <a:solidFill>
              <a:schemeClr val="tx1"/>
            </a:solidFill>
            <a:round/>
            <a:headEnd/>
            <a:tailEnd/>
          </a:ln>
        </p:spPr>
        <p:txBody>
          <a:bodyPr wrap="none" anchor="ctr"/>
          <a:lstStyle/>
          <a:p>
            <a:endParaRPr lang="en-US"/>
          </a:p>
        </p:txBody>
      </p:sp>
      <p:sp>
        <p:nvSpPr>
          <p:cNvPr id="50204" name="Oval 24"/>
          <p:cNvSpPr>
            <a:spLocks noChangeArrowheads="1"/>
          </p:cNvSpPr>
          <p:nvPr/>
        </p:nvSpPr>
        <p:spPr bwMode="auto">
          <a:xfrm>
            <a:off x="5534025" y="1285875"/>
            <a:ext cx="238125" cy="249238"/>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50205" name="Oval 26"/>
          <p:cNvSpPr>
            <a:spLocks noChangeArrowheads="1"/>
          </p:cNvSpPr>
          <p:nvPr/>
        </p:nvSpPr>
        <p:spPr bwMode="auto">
          <a:xfrm>
            <a:off x="5534025" y="1971675"/>
            <a:ext cx="238125" cy="247650"/>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50206" name="Oval 27"/>
          <p:cNvSpPr>
            <a:spLocks noChangeArrowheads="1"/>
          </p:cNvSpPr>
          <p:nvPr/>
        </p:nvSpPr>
        <p:spPr bwMode="auto">
          <a:xfrm>
            <a:off x="5832475" y="1285875"/>
            <a:ext cx="236538"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207" name="Oval 29"/>
          <p:cNvSpPr>
            <a:spLocks noChangeArrowheads="1"/>
          </p:cNvSpPr>
          <p:nvPr/>
        </p:nvSpPr>
        <p:spPr bwMode="auto">
          <a:xfrm>
            <a:off x="5832475" y="1971675"/>
            <a:ext cx="236538"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208" name="Oval 41"/>
          <p:cNvSpPr>
            <a:spLocks noChangeArrowheads="1"/>
          </p:cNvSpPr>
          <p:nvPr/>
        </p:nvSpPr>
        <p:spPr bwMode="auto">
          <a:xfrm>
            <a:off x="6180138" y="1601788"/>
            <a:ext cx="236537" cy="249237"/>
          </a:xfrm>
          <a:prstGeom prst="ellipse">
            <a:avLst/>
          </a:prstGeom>
          <a:solidFill>
            <a:schemeClr val="tx2"/>
          </a:solidFill>
          <a:ln w="9525">
            <a:solidFill>
              <a:schemeClr val="tx1"/>
            </a:solidFill>
            <a:round/>
            <a:headEnd/>
            <a:tailEnd/>
          </a:ln>
        </p:spPr>
        <p:txBody>
          <a:bodyPr wrap="none" anchor="ctr"/>
          <a:lstStyle/>
          <a:p>
            <a:endParaRPr lang="en-US"/>
          </a:p>
        </p:txBody>
      </p:sp>
      <p:sp>
        <p:nvSpPr>
          <p:cNvPr id="50209" name="Oval 43"/>
          <p:cNvSpPr>
            <a:spLocks noChangeArrowheads="1"/>
          </p:cNvSpPr>
          <p:nvPr/>
        </p:nvSpPr>
        <p:spPr bwMode="auto">
          <a:xfrm>
            <a:off x="6477000" y="1285875"/>
            <a:ext cx="238125"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210" name="Oval 45"/>
          <p:cNvSpPr>
            <a:spLocks noChangeArrowheads="1"/>
          </p:cNvSpPr>
          <p:nvPr/>
        </p:nvSpPr>
        <p:spPr bwMode="auto">
          <a:xfrm>
            <a:off x="6477000" y="1971675"/>
            <a:ext cx="238125"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211" name="Oval 8"/>
          <p:cNvSpPr>
            <a:spLocks noChangeArrowheads="1"/>
          </p:cNvSpPr>
          <p:nvPr/>
        </p:nvSpPr>
        <p:spPr bwMode="auto">
          <a:xfrm>
            <a:off x="4221163" y="1603375"/>
            <a:ext cx="236537" cy="249238"/>
          </a:xfrm>
          <a:prstGeom prst="ellipse">
            <a:avLst/>
          </a:prstGeom>
          <a:solidFill>
            <a:schemeClr val="tx2"/>
          </a:solidFill>
          <a:ln w="9525">
            <a:solidFill>
              <a:schemeClr val="tx1"/>
            </a:solidFill>
            <a:round/>
            <a:headEnd/>
            <a:tailEnd/>
          </a:ln>
        </p:spPr>
        <p:txBody>
          <a:bodyPr wrap="none" anchor="ctr"/>
          <a:lstStyle/>
          <a:p>
            <a:endParaRPr lang="en-US"/>
          </a:p>
        </p:txBody>
      </p:sp>
      <p:sp>
        <p:nvSpPr>
          <p:cNvPr id="50212" name="Oval 4"/>
          <p:cNvSpPr>
            <a:spLocks noChangeArrowheads="1"/>
          </p:cNvSpPr>
          <p:nvPr/>
        </p:nvSpPr>
        <p:spPr bwMode="auto">
          <a:xfrm>
            <a:off x="1000125" y="2301875"/>
            <a:ext cx="238125" cy="249238"/>
          </a:xfrm>
          <a:prstGeom prst="ellipse">
            <a:avLst/>
          </a:prstGeom>
          <a:solidFill>
            <a:schemeClr val="accent2"/>
          </a:solidFill>
          <a:ln w="9525">
            <a:solidFill>
              <a:schemeClr val="tx1"/>
            </a:solidFill>
            <a:round/>
            <a:headEnd/>
            <a:tailEnd/>
          </a:ln>
        </p:spPr>
        <p:txBody>
          <a:bodyPr wrap="none" anchor="ctr"/>
          <a:lstStyle/>
          <a:p>
            <a:endParaRPr lang="el-GR" sz="1000">
              <a:solidFill>
                <a:schemeClr val="bg1"/>
              </a:solidFill>
              <a:cs typeface="Arial" charset="0"/>
            </a:endParaRPr>
          </a:p>
        </p:txBody>
      </p:sp>
      <p:sp>
        <p:nvSpPr>
          <p:cNvPr id="50213" name="Oval 6"/>
          <p:cNvSpPr>
            <a:spLocks noChangeArrowheads="1"/>
          </p:cNvSpPr>
          <p:nvPr/>
        </p:nvSpPr>
        <p:spPr bwMode="auto">
          <a:xfrm>
            <a:off x="1000125" y="2987675"/>
            <a:ext cx="238125"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214" name="Oval 8"/>
          <p:cNvSpPr>
            <a:spLocks noChangeArrowheads="1"/>
          </p:cNvSpPr>
          <p:nvPr/>
        </p:nvSpPr>
        <p:spPr bwMode="auto">
          <a:xfrm>
            <a:off x="1298575" y="2617788"/>
            <a:ext cx="236538" cy="249237"/>
          </a:xfrm>
          <a:prstGeom prst="ellipse">
            <a:avLst/>
          </a:prstGeom>
          <a:solidFill>
            <a:schemeClr val="tx2"/>
          </a:solidFill>
          <a:ln w="9525">
            <a:solidFill>
              <a:schemeClr val="tx1"/>
            </a:solidFill>
            <a:round/>
            <a:headEnd/>
            <a:tailEnd/>
          </a:ln>
        </p:spPr>
        <p:txBody>
          <a:bodyPr wrap="none" anchor="ctr"/>
          <a:lstStyle/>
          <a:p>
            <a:endParaRPr lang="en-US"/>
          </a:p>
        </p:txBody>
      </p:sp>
      <p:sp>
        <p:nvSpPr>
          <p:cNvPr id="50215" name="Oval 10"/>
          <p:cNvSpPr>
            <a:spLocks noChangeArrowheads="1"/>
          </p:cNvSpPr>
          <p:nvPr/>
        </p:nvSpPr>
        <p:spPr bwMode="auto">
          <a:xfrm>
            <a:off x="1571625" y="2357438"/>
            <a:ext cx="238125" cy="249237"/>
          </a:xfrm>
          <a:prstGeom prst="ellipse">
            <a:avLst/>
          </a:prstGeom>
          <a:solidFill>
            <a:schemeClr val="accent2"/>
          </a:solidFill>
          <a:ln w="9525">
            <a:solidFill>
              <a:schemeClr val="tx1"/>
            </a:solidFill>
            <a:round/>
            <a:headEnd/>
            <a:tailEnd/>
          </a:ln>
        </p:spPr>
        <p:txBody>
          <a:bodyPr wrap="none" anchor="ctr"/>
          <a:lstStyle/>
          <a:p>
            <a:endParaRPr lang="el-GR" sz="1400">
              <a:cs typeface="Arial" charset="0"/>
            </a:endParaRPr>
          </a:p>
        </p:txBody>
      </p:sp>
      <p:sp>
        <p:nvSpPr>
          <p:cNvPr id="50216" name="Oval 12"/>
          <p:cNvSpPr>
            <a:spLocks noChangeArrowheads="1"/>
          </p:cNvSpPr>
          <p:nvPr/>
        </p:nvSpPr>
        <p:spPr bwMode="auto">
          <a:xfrm>
            <a:off x="1644650" y="2987675"/>
            <a:ext cx="238125" cy="249238"/>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50217" name="Oval 21"/>
          <p:cNvSpPr>
            <a:spLocks noChangeArrowheads="1"/>
          </p:cNvSpPr>
          <p:nvPr/>
        </p:nvSpPr>
        <p:spPr bwMode="auto">
          <a:xfrm>
            <a:off x="2071688" y="2357438"/>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218" name="Oval 23"/>
          <p:cNvSpPr>
            <a:spLocks noChangeArrowheads="1"/>
          </p:cNvSpPr>
          <p:nvPr/>
        </p:nvSpPr>
        <p:spPr bwMode="auto">
          <a:xfrm>
            <a:off x="1943100" y="2987675"/>
            <a:ext cx="238125"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251" name="Oval 25"/>
          <p:cNvSpPr>
            <a:spLocks noChangeArrowheads="1"/>
          </p:cNvSpPr>
          <p:nvPr/>
        </p:nvSpPr>
        <p:spPr bwMode="auto">
          <a:xfrm>
            <a:off x="2290763" y="2617788"/>
            <a:ext cx="236537" cy="249237"/>
          </a:xfrm>
          <a:prstGeom prst="ellipse">
            <a:avLst/>
          </a:prstGeom>
          <a:solidFill>
            <a:schemeClr val="tx2"/>
          </a:solidFill>
          <a:ln w="9525">
            <a:solidFill>
              <a:schemeClr val="tx1"/>
            </a:solidFill>
            <a:round/>
            <a:headEnd/>
            <a:tailEnd/>
          </a:ln>
        </p:spPr>
        <p:txBody>
          <a:bodyPr wrap="none" anchor="ctr"/>
          <a:lstStyle/>
          <a:p>
            <a:endParaRPr lang="en-US"/>
          </a:p>
        </p:txBody>
      </p:sp>
      <p:sp>
        <p:nvSpPr>
          <p:cNvPr id="50220" name="Oval 27"/>
          <p:cNvSpPr>
            <a:spLocks noChangeArrowheads="1"/>
          </p:cNvSpPr>
          <p:nvPr/>
        </p:nvSpPr>
        <p:spPr bwMode="auto">
          <a:xfrm>
            <a:off x="2587625" y="2301875"/>
            <a:ext cx="238125"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253" name="Oval 29"/>
          <p:cNvSpPr>
            <a:spLocks noChangeArrowheads="1"/>
          </p:cNvSpPr>
          <p:nvPr/>
        </p:nvSpPr>
        <p:spPr bwMode="auto">
          <a:xfrm>
            <a:off x="2587625" y="2987675"/>
            <a:ext cx="238125"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222" name="Oval 40"/>
          <p:cNvSpPr>
            <a:spLocks noChangeArrowheads="1"/>
          </p:cNvSpPr>
          <p:nvPr/>
        </p:nvSpPr>
        <p:spPr bwMode="auto">
          <a:xfrm>
            <a:off x="2936875" y="2301875"/>
            <a:ext cx="236538"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255" name="Oval 42"/>
          <p:cNvSpPr>
            <a:spLocks noChangeArrowheads="1"/>
          </p:cNvSpPr>
          <p:nvPr/>
        </p:nvSpPr>
        <p:spPr bwMode="auto">
          <a:xfrm>
            <a:off x="2936875" y="2987675"/>
            <a:ext cx="236538" cy="249238"/>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1256" name="Oval 44"/>
          <p:cNvSpPr>
            <a:spLocks noChangeArrowheads="1"/>
          </p:cNvSpPr>
          <p:nvPr/>
        </p:nvSpPr>
        <p:spPr bwMode="auto">
          <a:xfrm>
            <a:off x="3233738" y="2617788"/>
            <a:ext cx="238125" cy="249237"/>
          </a:xfrm>
          <a:prstGeom prst="ellipse">
            <a:avLst/>
          </a:prstGeom>
          <a:solidFill>
            <a:schemeClr val="tx2"/>
          </a:solidFill>
          <a:ln w="9525">
            <a:solidFill>
              <a:schemeClr val="tx1"/>
            </a:solidFill>
            <a:round/>
            <a:headEnd/>
            <a:tailEnd/>
          </a:ln>
        </p:spPr>
        <p:txBody>
          <a:bodyPr wrap="none" anchor="ctr"/>
          <a:lstStyle/>
          <a:p>
            <a:endParaRPr lang="en-US"/>
          </a:p>
        </p:txBody>
      </p:sp>
      <p:sp>
        <p:nvSpPr>
          <p:cNvPr id="50225" name="Oval 46"/>
          <p:cNvSpPr>
            <a:spLocks noChangeArrowheads="1"/>
          </p:cNvSpPr>
          <p:nvPr/>
        </p:nvSpPr>
        <p:spPr bwMode="auto">
          <a:xfrm>
            <a:off x="3500438" y="2357438"/>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226" name="Oval 48"/>
          <p:cNvSpPr>
            <a:spLocks noChangeArrowheads="1"/>
          </p:cNvSpPr>
          <p:nvPr/>
        </p:nvSpPr>
        <p:spPr bwMode="auto">
          <a:xfrm>
            <a:off x="3581400" y="2987675"/>
            <a:ext cx="236538" cy="249238"/>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50227" name="Oval 51"/>
          <p:cNvSpPr>
            <a:spLocks noChangeArrowheads="1"/>
          </p:cNvSpPr>
          <p:nvPr/>
        </p:nvSpPr>
        <p:spPr bwMode="auto">
          <a:xfrm>
            <a:off x="3929063" y="2357438"/>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228" name="Oval 53"/>
          <p:cNvSpPr>
            <a:spLocks noChangeArrowheads="1"/>
          </p:cNvSpPr>
          <p:nvPr/>
        </p:nvSpPr>
        <p:spPr bwMode="auto">
          <a:xfrm>
            <a:off x="3879850" y="2987675"/>
            <a:ext cx="238125"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229" name="Oval 7"/>
          <p:cNvSpPr>
            <a:spLocks noChangeArrowheads="1"/>
          </p:cNvSpPr>
          <p:nvPr/>
        </p:nvSpPr>
        <p:spPr bwMode="auto">
          <a:xfrm>
            <a:off x="4518025" y="2301875"/>
            <a:ext cx="238125"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230" name="Oval 9"/>
          <p:cNvSpPr>
            <a:spLocks noChangeArrowheads="1"/>
          </p:cNvSpPr>
          <p:nvPr/>
        </p:nvSpPr>
        <p:spPr bwMode="auto">
          <a:xfrm>
            <a:off x="4518025" y="2987675"/>
            <a:ext cx="238125"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231" name="Oval 10"/>
          <p:cNvSpPr>
            <a:spLocks noChangeArrowheads="1"/>
          </p:cNvSpPr>
          <p:nvPr/>
        </p:nvSpPr>
        <p:spPr bwMode="auto">
          <a:xfrm>
            <a:off x="4865688" y="2301875"/>
            <a:ext cx="236537" cy="249238"/>
          </a:xfrm>
          <a:prstGeom prst="ellipse">
            <a:avLst/>
          </a:prstGeom>
          <a:solidFill>
            <a:schemeClr val="accent2"/>
          </a:solidFill>
          <a:ln w="9525">
            <a:solidFill>
              <a:schemeClr val="tx1"/>
            </a:solidFill>
            <a:round/>
            <a:headEnd/>
            <a:tailEnd/>
          </a:ln>
        </p:spPr>
        <p:txBody>
          <a:bodyPr wrap="none" anchor="ctr"/>
          <a:lstStyle/>
          <a:p>
            <a:endParaRPr lang="el-GR" sz="1400">
              <a:cs typeface="Arial" charset="0"/>
            </a:endParaRPr>
          </a:p>
        </p:txBody>
      </p:sp>
      <p:sp>
        <p:nvSpPr>
          <p:cNvPr id="50232" name="Oval 12"/>
          <p:cNvSpPr>
            <a:spLocks noChangeArrowheads="1"/>
          </p:cNvSpPr>
          <p:nvPr/>
        </p:nvSpPr>
        <p:spPr bwMode="auto">
          <a:xfrm>
            <a:off x="4865688" y="2987675"/>
            <a:ext cx="236537" cy="249238"/>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50233" name="Oval 22"/>
          <p:cNvSpPr>
            <a:spLocks noChangeArrowheads="1"/>
          </p:cNvSpPr>
          <p:nvPr/>
        </p:nvSpPr>
        <p:spPr bwMode="auto">
          <a:xfrm>
            <a:off x="5164138" y="2617788"/>
            <a:ext cx="238125" cy="249237"/>
          </a:xfrm>
          <a:prstGeom prst="ellipse">
            <a:avLst/>
          </a:prstGeom>
          <a:solidFill>
            <a:schemeClr val="tx2"/>
          </a:solidFill>
          <a:ln w="9525">
            <a:solidFill>
              <a:schemeClr val="tx1"/>
            </a:solidFill>
            <a:round/>
            <a:headEnd/>
            <a:tailEnd/>
          </a:ln>
        </p:spPr>
        <p:txBody>
          <a:bodyPr wrap="none" anchor="ctr"/>
          <a:lstStyle/>
          <a:p>
            <a:endParaRPr lang="en-US"/>
          </a:p>
        </p:txBody>
      </p:sp>
      <p:sp>
        <p:nvSpPr>
          <p:cNvPr id="50234" name="Oval 24"/>
          <p:cNvSpPr>
            <a:spLocks noChangeArrowheads="1"/>
          </p:cNvSpPr>
          <p:nvPr/>
        </p:nvSpPr>
        <p:spPr bwMode="auto">
          <a:xfrm>
            <a:off x="5511800" y="2301875"/>
            <a:ext cx="236538" cy="249238"/>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50235" name="Oval 26"/>
          <p:cNvSpPr>
            <a:spLocks noChangeArrowheads="1"/>
          </p:cNvSpPr>
          <p:nvPr/>
        </p:nvSpPr>
        <p:spPr bwMode="auto">
          <a:xfrm>
            <a:off x="5511800" y="2987675"/>
            <a:ext cx="236538" cy="249238"/>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50236" name="Oval 27"/>
          <p:cNvSpPr>
            <a:spLocks noChangeArrowheads="1"/>
          </p:cNvSpPr>
          <p:nvPr/>
        </p:nvSpPr>
        <p:spPr bwMode="auto">
          <a:xfrm>
            <a:off x="5808663" y="2301875"/>
            <a:ext cx="238125"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237" name="Oval 29"/>
          <p:cNvSpPr>
            <a:spLocks noChangeArrowheads="1"/>
          </p:cNvSpPr>
          <p:nvPr/>
        </p:nvSpPr>
        <p:spPr bwMode="auto">
          <a:xfrm>
            <a:off x="5808663" y="2987675"/>
            <a:ext cx="238125"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238" name="Oval 41"/>
          <p:cNvSpPr>
            <a:spLocks noChangeArrowheads="1"/>
          </p:cNvSpPr>
          <p:nvPr/>
        </p:nvSpPr>
        <p:spPr bwMode="auto">
          <a:xfrm>
            <a:off x="6156325" y="2617788"/>
            <a:ext cx="238125" cy="249237"/>
          </a:xfrm>
          <a:prstGeom prst="ellipse">
            <a:avLst/>
          </a:prstGeom>
          <a:solidFill>
            <a:schemeClr val="tx2"/>
          </a:solidFill>
          <a:ln w="9525">
            <a:solidFill>
              <a:schemeClr val="tx1"/>
            </a:solidFill>
            <a:round/>
            <a:headEnd/>
            <a:tailEnd/>
          </a:ln>
        </p:spPr>
        <p:txBody>
          <a:bodyPr wrap="none" anchor="ctr"/>
          <a:lstStyle/>
          <a:p>
            <a:endParaRPr lang="en-US"/>
          </a:p>
        </p:txBody>
      </p:sp>
      <p:sp>
        <p:nvSpPr>
          <p:cNvPr id="50239" name="Oval 43"/>
          <p:cNvSpPr>
            <a:spLocks noChangeArrowheads="1"/>
          </p:cNvSpPr>
          <p:nvPr/>
        </p:nvSpPr>
        <p:spPr bwMode="auto">
          <a:xfrm>
            <a:off x="6454775" y="2301875"/>
            <a:ext cx="238125"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240" name="Oval 45"/>
          <p:cNvSpPr>
            <a:spLocks noChangeArrowheads="1"/>
          </p:cNvSpPr>
          <p:nvPr/>
        </p:nvSpPr>
        <p:spPr bwMode="auto">
          <a:xfrm>
            <a:off x="6454775" y="2987675"/>
            <a:ext cx="238125"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241" name="Oval 8"/>
          <p:cNvSpPr>
            <a:spLocks noChangeArrowheads="1"/>
          </p:cNvSpPr>
          <p:nvPr/>
        </p:nvSpPr>
        <p:spPr bwMode="auto">
          <a:xfrm>
            <a:off x="4197350" y="2620963"/>
            <a:ext cx="238125" cy="247650"/>
          </a:xfrm>
          <a:prstGeom prst="ellipse">
            <a:avLst/>
          </a:prstGeom>
          <a:solidFill>
            <a:schemeClr val="tx2"/>
          </a:solidFill>
          <a:ln w="9525">
            <a:solidFill>
              <a:schemeClr val="tx1"/>
            </a:solidFill>
            <a:round/>
            <a:headEnd/>
            <a:tailEnd/>
          </a:ln>
        </p:spPr>
        <p:txBody>
          <a:bodyPr wrap="none" anchor="ctr"/>
          <a:lstStyle/>
          <a:p>
            <a:endParaRPr lang="en-US"/>
          </a:p>
        </p:txBody>
      </p:sp>
      <p:sp>
        <p:nvSpPr>
          <p:cNvPr id="50242" name="Oval 4"/>
          <p:cNvSpPr>
            <a:spLocks noChangeArrowheads="1"/>
          </p:cNvSpPr>
          <p:nvPr/>
        </p:nvSpPr>
        <p:spPr bwMode="auto">
          <a:xfrm>
            <a:off x="1000125" y="3319463"/>
            <a:ext cx="238125" cy="247650"/>
          </a:xfrm>
          <a:prstGeom prst="ellipse">
            <a:avLst/>
          </a:prstGeom>
          <a:solidFill>
            <a:schemeClr val="accent2"/>
          </a:solidFill>
          <a:ln w="9525">
            <a:solidFill>
              <a:schemeClr val="tx1"/>
            </a:solidFill>
            <a:round/>
            <a:headEnd/>
            <a:tailEnd/>
          </a:ln>
        </p:spPr>
        <p:txBody>
          <a:bodyPr wrap="none" anchor="ctr"/>
          <a:lstStyle/>
          <a:p>
            <a:endParaRPr lang="el-GR" sz="1000">
              <a:solidFill>
                <a:schemeClr val="bg1"/>
              </a:solidFill>
              <a:cs typeface="Arial" charset="0"/>
            </a:endParaRPr>
          </a:p>
        </p:txBody>
      </p:sp>
      <p:sp>
        <p:nvSpPr>
          <p:cNvPr id="50243" name="Oval 6"/>
          <p:cNvSpPr>
            <a:spLocks noChangeArrowheads="1"/>
          </p:cNvSpPr>
          <p:nvPr/>
        </p:nvSpPr>
        <p:spPr bwMode="auto">
          <a:xfrm>
            <a:off x="1000125" y="4005263"/>
            <a:ext cx="238125"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244" name="Oval 8"/>
          <p:cNvSpPr>
            <a:spLocks noChangeArrowheads="1"/>
          </p:cNvSpPr>
          <p:nvPr/>
        </p:nvSpPr>
        <p:spPr bwMode="auto">
          <a:xfrm>
            <a:off x="1298575" y="3635375"/>
            <a:ext cx="236538" cy="247650"/>
          </a:xfrm>
          <a:prstGeom prst="ellipse">
            <a:avLst/>
          </a:prstGeom>
          <a:solidFill>
            <a:schemeClr val="tx2"/>
          </a:solidFill>
          <a:ln w="9525">
            <a:solidFill>
              <a:schemeClr val="tx1"/>
            </a:solidFill>
            <a:round/>
            <a:headEnd/>
            <a:tailEnd/>
          </a:ln>
        </p:spPr>
        <p:txBody>
          <a:bodyPr wrap="none" anchor="ctr"/>
          <a:lstStyle/>
          <a:p>
            <a:endParaRPr lang="en-US"/>
          </a:p>
        </p:txBody>
      </p:sp>
      <p:sp>
        <p:nvSpPr>
          <p:cNvPr id="50245" name="Oval 10"/>
          <p:cNvSpPr>
            <a:spLocks noChangeArrowheads="1"/>
          </p:cNvSpPr>
          <p:nvPr/>
        </p:nvSpPr>
        <p:spPr bwMode="auto">
          <a:xfrm>
            <a:off x="1644650" y="3319463"/>
            <a:ext cx="238125" cy="247650"/>
          </a:xfrm>
          <a:prstGeom prst="ellipse">
            <a:avLst/>
          </a:prstGeom>
          <a:solidFill>
            <a:schemeClr val="accent2"/>
          </a:solidFill>
          <a:ln w="9525">
            <a:solidFill>
              <a:schemeClr val="tx1"/>
            </a:solidFill>
            <a:round/>
            <a:headEnd/>
            <a:tailEnd/>
          </a:ln>
        </p:spPr>
        <p:txBody>
          <a:bodyPr wrap="none" anchor="ctr"/>
          <a:lstStyle/>
          <a:p>
            <a:endParaRPr lang="el-GR" sz="1400">
              <a:cs typeface="Arial" charset="0"/>
            </a:endParaRPr>
          </a:p>
        </p:txBody>
      </p:sp>
      <p:sp>
        <p:nvSpPr>
          <p:cNvPr id="50246" name="Oval 12"/>
          <p:cNvSpPr>
            <a:spLocks noChangeArrowheads="1"/>
          </p:cNvSpPr>
          <p:nvPr/>
        </p:nvSpPr>
        <p:spPr bwMode="auto">
          <a:xfrm>
            <a:off x="1571625" y="4000500"/>
            <a:ext cx="238125" cy="249238"/>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50247" name="Oval 21"/>
          <p:cNvSpPr>
            <a:spLocks noChangeArrowheads="1"/>
          </p:cNvSpPr>
          <p:nvPr/>
        </p:nvSpPr>
        <p:spPr bwMode="auto">
          <a:xfrm>
            <a:off x="1943100" y="3319463"/>
            <a:ext cx="238125"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248" name="Oval 23"/>
          <p:cNvSpPr>
            <a:spLocks noChangeArrowheads="1"/>
          </p:cNvSpPr>
          <p:nvPr/>
        </p:nvSpPr>
        <p:spPr bwMode="auto">
          <a:xfrm>
            <a:off x="2000250" y="4000500"/>
            <a:ext cx="238125"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281" name="Oval 25"/>
          <p:cNvSpPr>
            <a:spLocks noChangeArrowheads="1"/>
          </p:cNvSpPr>
          <p:nvPr/>
        </p:nvSpPr>
        <p:spPr bwMode="auto">
          <a:xfrm>
            <a:off x="2290763" y="3635375"/>
            <a:ext cx="236537" cy="247650"/>
          </a:xfrm>
          <a:prstGeom prst="ellipse">
            <a:avLst/>
          </a:prstGeom>
          <a:solidFill>
            <a:schemeClr val="tx2"/>
          </a:solidFill>
          <a:ln w="9525">
            <a:solidFill>
              <a:schemeClr val="tx1"/>
            </a:solidFill>
            <a:round/>
            <a:headEnd/>
            <a:tailEnd/>
          </a:ln>
        </p:spPr>
        <p:txBody>
          <a:bodyPr wrap="none" anchor="ctr"/>
          <a:lstStyle/>
          <a:p>
            <a:endParaRPr lang="en-US"/>
          </a:p>
        </p:txBody>
      </p:sp>
      <p:sp>
        <p:nvSpPr>
          <p:cNvPr id="1282" name="Oval 27"/>
          <p:cNvSpPr>
            <a:spLocks noChangeArrowheads="1"/>
          </p:cNvSpPr>
          <p:nvPr/>
        </p:nvSpPr>
        <p:spPr bwMode="auto">
          <a:xfrm>
            <a:off x="2587625" y="3319463"/>
            <a:ext cx="238125"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251" name="Oval 29"/>
          <p:cNvSpPr>
            <a:spLocks noChangeArrowheads="1"/>
          </p:cNvSpPr>
          <p:nvPr/>
        </p:nvSpPr>
        <p:spPr bwMode="auto">
          <a:xfrm>
            <a:off x="2587625" y="4005263"/>
            <a:ext cx="238125"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284" name="Oval 40"/>
          <p:cNvSpPr>
            <a:spLocks noChangeArrowheads="1"/>
          </p:cNvSpPr>
          <p:nvPr/>
        </p:nvSpPr>
        <p:spPr bwMode="auto">
          <a:xfrm>
            <a:off x="2936875" y="3319463"/>
            <a:ext cx="236538"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253" name="Oval 42"/>
          <p:cNvSpPr>
            <a:spLocks noChangeArrowheads="1"/>
          </p:cNvSpPr>
          <p:nvPr/>
        </p:nvSpPr>
        <p:spPr bwMode="auto">
          <a:xfrm>
            <a:off x="2936875" y="4005263"/>
            <a:ext cx="236538" cy="247650"/>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1286" name="Oval 44"/>
          <p:cNvSpPr>
            <a:spLocks noChangeArrowheads="1"/>
          </p:cNvSpPr>
          <p:nvPr/>
        </p:nvSpPr>
        <p:spPr bwMode="auto">
          <a:xfrm>
            <a:off x="3233738" y="3635375"/>
            <a:ext cx="238125" cy="247650"/>
          </a:xfrm>
          <a:prstGeom prst="ellipse">
            <a:avLst/>
          </a:prstGeom>
          <a:solidFill>
            <a:schemeClr val="tx2"/>
          </a:solidFill>
          <a:ln w="9525">
            <a:solidFill>
              <a:schemeClr val="tx1"/>
            </a:solidFill>
            <a:round/>
            <a:headEnd/>
            <a:tailEnd/>
          </a:ln>
        </p:spPr>
        <p:txBody>
          <a:bodyPr wrap="none" anchor="ctr"/>
          <a:lstStyle/>
          <a:p>
            <a:endParaRPr lang="en-US"/>
          </a:p>
        </p:txBody>
      </p:sp>
      <p:sp>
        <p:nvSpPr>
          <p:cNvPr id="50255" name="Oval 46"/>
          <p:cNvSpPr>
            <a:spLocks noChangeArrowheads="1"/>
          </p:cNvSpPr>
          <p:nvPr/>
        </p:nvSpPr>
        <p:spPr bwMode="auto">
          <a:xfrm>
            <a:off x="3581400" y="3319463"/>
            <a:ext cx="236538"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256" name="Oval 48"/>
          <p:cNvSpPr>
            <a:spLocks noChangeArrowheads="1"/>
          </p:cNvSpPr>
          <p:nvPr/>
        </p:nvSpPr>
        <p:spPr bwMode="auto">
          <a:xfrm>
            <a:off x="3519488" y="3967163"/>
            <a:ext cx="236537" cy="247650"/>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50257" name="Oval 51"/>
          <p:cNvSpPr>
            <a:spLocks noChangeArrowheads="1"/>
          </p:cNvSpPr>
          <p:nvPr/>
        </p:nvSpPr>
        <p:spPr bwMode="auto">
          <a:xfrm>
            <a:off x="3879850" y="3319463"/>
            <a:ext cx="238125"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258" name="Oval 53"/>
          <p:cNvSpPr>
            <a:spLocks noChangeArrowheads="1"/>
          </p:cNvSpPr>
          <p:nvPr/>
        </p:nvSpPr>
        <p:spPr bwMode="auto">
          <a:xfrm>
            <a:off x="3917950" y="3976688"/>
            <a:ext cx="238125"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259" name="Oval 7"/>
          <p:cNvSpPr>
            <a:spLocks noChangeArrowheads="1"/>
          </p:cNvSpPr>
          <p:nvPr/>
        </p:nvSpPr>
        <p:spPr bwMode="auto">
          <a:xfrm>
            <a:off x="4518025" y="3319463"/>
            <a:ext cx="238125"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260" name="Oval 9"/>
          <p:cNvSpPr>
            <a:spLocks noChangeArrowheads="1"/>
          </p:cNvSpPr>
          <p:nvPr/>
        </p:nvSpPr>
        <p:spPr bwMode="auto">
          <a:xfrm>
            <a:off x="4518025" y="4005263"/>
            <a:ext cx="238125"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261" name="Oval 10"/>
          <p:cNvSpPr>
            <a:spLocks noChangeArrowheads="1"/>
          </p:cNvSpPr>
          <p:nvPr/>
        </p:nvSpPr>
        <p:spPr bwMode="auto">
          <a:xfrm>
            <a:off x="4865688" y="3319463"/>
            <a:ext cx="236537" cy="247650"/>
          </a:xfrm>
          <a:prstGeom prst="ellipse">
            <a:avLst/>
          </a:prstGeom>
          <a:solidFill>
            <a:schemeClr val="accent2"/>
          </a:solidFill>
          <a:ln w="9525">
            <a:solidFill>
              <a:schemeClr val="tx1"/>
            </a:solidFill>
            <a:round/>
            <a:headEnd/>
            <a:tailEnd/>
          </a:ln>
        </p:spPr>
        <p:txBody>
          <a:bodyPr wrap="none" anchor="ctr"/>
          <a:lstStyle/>
          <a:p>
            <a:endParaRPr lang="el-GR" sz="1400">
              <a:cs typeface="Arial" charset="0"/>
            </a:endParaRPr>
          </a:p>
        </p:txBody>
      </p:sp>
      <p:sp>
        <p:nvSpPr>
          <p:cNvPr id="50262" name="Oval 12"/>
          <p:cNvSpPr>
            <a:spLocks noChangeArrowheads="1"/>
          </p:cNvSpPr>
          <p:nvPr/>
        </p:nvSpPr>
        <p:spPr bwMode="auto">
          <a:xfrm>
            <a:off x="4865688" y="4005263"/>
            <a:ext cx="236537" cy="247650"/>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50263" name="Oval 22"/>
          <p:cNvSpPr>
            <a:spLocks noChangeArrowheads="1"/>
          </p:cNvSpPr>
          <p:nvPr/>
        </p:nvSpPr>
        <p:spPr bwMode="auto">
          <a:xfrm>
            <a:off x="5164138" y="3635375"/>
            <a:ext cx="238125" cy="247650"/>
          </a:xfrm>
          <a:prstGeom prst="ellipse">
            <a:avLst/>
          </a:prstGeom>
          <a:solidFill>
            <a:schemeClr val="tx2"/>
          </a:solidFill>
          <a:ln w="9525">
            <a:solidFill>
              <a:schemeClr val="tx1"/>
            </a:solidFill>
            <a:round/>
            <a:headEnd/>
            <a:tailEnd/>
          </a:ln>
        </p:spPr>
        <p:txBody>
          <a:bodyPr wrap="none" anchor="ctr"/>
          <a:lstStyle/>
          <a:p>
            <a:endParaRPr lang="en-US"/>
          </a:p>
        </p:txBody>
      </p:sp>
      <p:sp>
        <p:nvSpPr>
          <p:cNvPr id="50264" name="Oval 24"/>
          <p:cNvSpPr>
            <a:spLocks noChangeArrowheads="1"/>
          </p:cNvSpPr>
          <p:nvPr/>
        </p:nvSpPr>
        <p:spPr bwMode="auto">
          <a:xfrm>
            <a:off x="5511800" y="3319463"/>
            <a:ext cx="236538" cy="247650"/>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50265" name="Oval 26"/>
          <p:cNvSpPr>
            <a:spLocks noChangeArrowheads="1"/>
          </p:cNvSpPr>
          <p:nvPr/>
        </p:nvSpPr>
        <p:spPr bwMode="auto">
          <a:xfrm>
            <a:off x="5511800" y="4005263"/>
            <a:ext cx="236538" cy="247650"/>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50266" name="Oval 27"/>
          <p:cNvSpPr>
            <a:spLocks noChangeArrowheads="1"/>
          </p:cNvSpPr>
          <p:nvPr/>
        </p:nvSpPr>
        <p:spPr bwMode="auto">
          <a:xfrm>
            <a:off x="5808663" y="3319463"/>
            <a:ext cx="238125"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267" name="Oval 29"/>
          <p:cNvSpPr>
            <a:spLocks noChangeArrowheads="1"/>
          </p:cNvSpPr>
          <p:nvPr/>
        </p:nvSpPr>
        <p:spPr bwMode="auto">
          <a:xfrm>
            <a:off x="5808663" y="4005263"/>
            <a:ext cx="238125"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268" name="Oval 41"/>
          <p:cNvSpPr>
            <a:spLocks noChangeArrowheads="1"/>
          </p:cNvSpPr>
          <p:nvPr/>
        </p:nvSpPr>
        <p:spPr bwMode="auto">
          <a:xfrm>
            <a:off x="6156325" y="3635375"/>
            <a:ext cx="238125" cy="247650"/>
          </a:xfrm>
          <a:prstGeom prst="ellipse">
            <a:avLst/>
          </a:prstGeom>
          <a:solidFill>
            <a:schemeClr val="tx2"/>
          </a:solidFill>
          <a:ln w="9525">
            <a:solidFill>
              <a:schemeClr val="tx1"/>
            </a:solidFill>
            <a:round/>
            <a:headEnd/>
            <a:tailEnd/>
          </a:ln>
        </p:spPr>
        <p:txBody>
          <a:bodyPr wrap="none" anchor="ctr"/>
          <a:lstStyle/>
          <a:p>
            <a:endParaRPr lang="en-US"/>
          </a:p>
        </p:txBody>
      </p:sp>
      <p:sp>
        <p:nvSpPr>
          <p:cNvPr id="50269" name="Oval 43"/>
          <p:cNvSpPr>
            <a:spLocks noChangeArrowheads="1"/>
          </p:cNvSpPr>
          <p:nvPr/>
        </p:nvSpPr>
        <p:spPr bwMode="auto">
          <a:xfrm>
            <a:off x="6454775" y="3319463"/>
            <a:ext cx="238125"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270" name="Oval 45"/>
          <p:cNvSpPr>
            <a:spLocks noChangeArrowheads="1"/>
          </p:cNvSpPr>
          <p:nvPr/>
        </p:nvSpPr>
        <p:spPr bwMode="auto">
          <a:xfrm>
            <a:off x="6454775" y="4005263"/>
            <a:ext cx="238125"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271" name="Oval 8"/>
          <p:cNvSpPr>
            <a:spLocks noChangeArrowheads="1"/>
          </p:cNvSpPr>
          <p:nvPr/>
        </p:nvSpPr>
        <p:spPr bwMode="auto">
          <a:xfrm>
            <a:off x="4197350" y="3636963"/>
            <a:ext cx="238125" cy="249237"/>
          </a:xfrm>
          <a:prstGeom prst="ellipse">
            <a:avLst/>
          </a:prstGeom>
          <a:solidFill>
            <a:schemeClr val="tx2"/>
          </a:solidFill>
          <a:ln w="9525">
            <a:solidFill>
              <a:schemeClr val="tx1"/>
            </a:solidFill>
            <a:round/>
            <a:headEnd/>
            <a:tailEnd/>
          </a:ln>
        </p:spPr>
        <p:txBody>
          <a:bodyPr wrap="none" anchor="ctr"/>
          <a:lstStyle/>
          <a:p>
            <a:endParaRPr lang="en-US"/>
          </a:p>
        </p:txBody>
      </p:sp>
      <p:sp>
        <p:nvSpPr>
          <p:cNvPr id="50272" name="Oval 4"/>
          <p:cNvSpPr>
            <a:spLocks noChangeArrowheads="1"/>
          </p:cNvSpPr>
          <p:nvPr/>
        </p:nvSpPr>
        <p:spPr bwMode="auto">
          <a:xfrm>
            <a:off x="1000125" y="4335463"/>
            <a:ext cx="238125" cy="249237"/>
          </a:xfrm>
          <a:prstGeom prst="ellipse">
            <a:avLst/>
          </a:prstGeom>
          <a:solidFill>
            <a:schemeClr val="accent2"/>
          </a:solidFill>
          <a:ln w="9525">
            <a:solidFill>
              <a:schemeClr val="tx1"/>
            </a:solidFill>
            <a:round/>
            <a:headEnd/>
            <a:tailEnd/>
          </a:ln>
        </p:spPr>
        <p:txBody>
          <a:bodyPr wrap="none" anchor="ctr"/>
          <a:lstStyle/>
          <a:p>
            <a:endParaRPr lang="el-GR" sz="1000">
              <a:solidFill>
                <a:schemeClr val="bg1"/>
              </a:solidFill>
              <a:cs typeface="Arial" charset="0"/>
            </a:endParaRPr>
          </a:p>
        </p:txBody>
      </p:sp>
      <p:sp>
        <p:nvSpPr>
          <p:cNvPr id="50273" name="Oval 6"/>
          <p:cNvSpPr>
            <a:spLocks noChangeArrowheads="1"/>
          </p:cNvSpPr>
          <p:nvPr/>
        </p:nvSpPr>
        <p:spPr bwMode="auto">
          <a:xfrm>
            <a:off x="1000125" y="5021263"/>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274" name="Oval 8"/>
          <p:cNvSpPr>
            <a:spLocks noChangeArrowheads="1"/>
          </p:cNvSpPr>
          <p:nvPr/>
        </p:nvSpPr>
        <p:spPr bwMode="auto">
          <a:xfrm>
            <a:off x="1298575" y="4651375"/>
            <a:ext cx="236538" cy="249238"/>
          </a:xfrm>
          <a:prstGeom prst="ellipse">
            <a:avLst/>
          </a:prstGeom>
          <a:solidFill>
            <a:schemeClr val="tx2"/>
          </a:solidFill>
          <a:ln w="9525">
            <a:solidFill>
              <a:schemeClr val="tx1"/>
            </a:solidFill>
            <a:round/>
            <a:headEnd/>
            <a:tailEnd/>
          </a:ln>
        </p:spPr>
        <p:txBody>
          <a:bodyPr wrap="none" anchor="ctr"/>
          <a:lstStyle/>
          <a:p>
            <a:endParaRPr lang="en-US"/>
          </a:p>
        </p:txBody>
      </p:sp>
      <p:sp>
        <p:nvSpPr>
          <p:cNvPr id="50275" name="Oval 10"/>
          <p:cNvSpPr>
            <a:spLocks noChangeArrowheads="1"/>
          </p:cNvSpPr>
          <p:nvPr/>
        </p:nvSpPr>
        <p:spPr bwMode="auto">
          <a:xfrm>
            <a:off x="1571625" y="4357688"/>
            <a:ext cx="238125" cy="249237"/>
          </a:xfrm>
          <a:prstGeom prst="ellipse">
            <a:avLst/>
          </a:prstGeom>
          <a:solidFill>
            <a:schemeClr val="accent2"/>
          </a:solidFill>
          <a:ln w="9525">
            <a:solidFill>
              <a:schemeClr val="tx1"/>
            </a:solidFill>
            <a:round/>
            <a:headEnd/>
            <a:tailEnd/>
          </a:ln>
        </p:spPr>
        <p:txBody>
          <a:bodyPr wrap="none" anchor="ctr"/>
          <a:lstStyle/>
          <a:p>
            <a:endParaRPr lang="el-GR" sz="1400">
              <a:cs typeface="Arial" charset="0"/>
            </a:endParaRPr>
          </a:p>
        </p:txBody>
      </p:sp>
      <p:sp>
        <p:nvSpPr>
          <p:cNvPr id="50276" name="Oval 12"/>
          <p:cNvSpPr>
            <a:spLocks noChangeArrowheads="1"/>
          </p:cNvSpPr>
          <p:nvPr/>
        </p:nvSpPr>
        <p:spPr bwMode="auto">
          <a:xfrm>
            <a:off x="1644650" y="5021263"/>
            <a:ext cx="238125" cy="249237"/>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50277" name="Oval 21"/>
          <p:cNvSpPr>
            <a:spLocks noChangeArrowheads="1"/>
          </p:cNvSpPr>
          <p:nvPr/>
        </p:nvSpPr>
        <p:spPr bwMode="auto">
          <a:xfrm>
            <a:off x="2000250" y="4357688"/>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278" name="Oval 23"/>
          <p:cNvSpPr>
            <a:spLocks noChangeArrowheads="1"/>
          </p:cNvSpPr>
          <p:nvPr/>
        </p:nvSpPr>
        <p:spPr bwMode="auto">
          <a:xfrm>
            <a:off x="1943100" y="5021263"/>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279" name="Oval 25"/>
          <p:cNvSpPr>
            <a:spLocks noChangeArrowheads="1"/>
          </p:cNvSpPr>
          <p:nvPr/>
        </p:nvSpPr>
        <p:spPr bwMode="auto">
          <a:xfrm>
            <a:off x="2290763" y="4651375"/>
            <a:ext cx="236537" cy="249238"/>
          </a:xfrm>
          <a:prstGeom prst="ellipse">
            <a:avLst/>
          </a:prstGeom>
          <a:solidFill>
            <a:schemeClr val="tx2"/>
          </a:solidFill>
          <a:ln w="9525">
            <a:solidFill>
              <a:schemeClr val="tx1"/>
            </a:solidFill>
            <a:round/>
            <a:headEnd/>
            <a:tailEnd/>
          </a:ln>
        </p:spPr>
        <p:txBody>
          <a:bodyPr wrap="none" anchor="ctr"/>
          <a:lstStyle/>
          <a:p>
            <a:endParaRPr lang="en-US"/>
          </a:p>
        </p:txBody>
      </p:sp>
      <p:sp>
        <p:nvSpPr>
          <p:cNvPr id="50280" name="Oval 27"/>
          <p:cNvSpPr>
            <a:spLocks noChangeArrowheads="1"/>
          </p:cNvSpPr>
          <p:nvPr/>
        </p:nvSpPr>
        <p:spPr bwMode="auto">
          <a:xfrm>
            <a:off x="2587625" y="4335463"/>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281" name="Oval 29"/>
          <p:cNvSpPr>
            <a:spLocks noChangeArrowheads="1"/>
          </p:cNvSpPr>
          <p:nvPr/>
        </p:nvSpPr>
        <p:spPr bwMode="auto">
          <a:xfrm>
            <a:off x="2587625" y="5021263"/>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282" name="Oval 40"/>
          <p:cNvSpPr>
            <a:spLocks noChangeArrowheads="1"/>
          </p:cNvSpPr>
          <p:nvPr/>
        </p:nvSpPr>
        <p:spPr bwMode="auto">
          <a:xfrm>
            <a:off x="2936875" y="4335463"/>
            <a:ext cx="236538"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283" name="Oval 42"/>
          <p:cNvSpPr>
            <a:spLocks noChangeArrowheads="1"/>
          </p:cNvSpPr>
          <p:nvPr/>
        </p:nvSpPr>
        <p:spPr bwMode="auto">
          <a:xfrm>
            <a:off x="2936875" y="5021263"/>
            <a:ext cx="236538" cy="249237"/>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50284" name="Oval 44"/>
          <p:cNvSpPr>
            <a:spLocks noChangeArrowheads="1"/>
          </p:cNvSpPr>
          <p:nvPr/>
        </p:nvSpPr>
        <p:spPr bwMode="auto">
          <a:xfrm>
            <a:off x="3233738" y="4651375"/>
            <a:ext cx="238125" cy="249238"/>
          </a:xfrm>
          <a:prstGeom prst="ellipse">
            <a:avLst/>
          </a:prstGeom>
          <a:solidFill>
            <a:schemeClr val="tx2"/>
          </a:solidFill>
          <a:ln w="9525">
            <a:solidFill>
              <a:schemeClr val="tx1"/>
            </a:solidFill>
            <a:round/>
            <a:headEnd/>
            <a:tailEnd/>
          </a:ln>
        </p:spPr>
        <p:txBody>
          <a:bodyPr wrap="none" anchor="ctr"/>
          <a:lstStyle/>
          <a:p>
            <a:endParaRPr lang="en-US"/>
          </a:p>
        </p:txBody>
      </p:sp>
      <p:sp>
        <p:nvSpPr>
          <p:cNvPr id="50285" name="Oval 46"/>
          <p:cNvSpPr>
            <a:spLocks noChangeArrowheads="1"/>
          </p:cNvSpPr>
          <p:nvPr/>
        </p:nvSpPr>
        <p:spPr bwMode="auto">
          <a:xfrm>
            <a:off x="3529013" y="4340225"/>
            <a:ext cx="236537"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286" name="Oval 48"/>
          <p:cNvSpPr>
            <a:spLocks noChangeArrowheads="1"/>
          </p:cNvSpPr>
          <p:nvPr/>
        </p:nvSpPr>
        <p:spPr bwMode="auto">
          <a:xfrm>
            <a:off x="3581400" y="5021263"/>
            <a:ext cx="236538" cy="249237"/>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50287" name="Oval 51"/>
          <p:cNvSpPr>
            <a:spLocks noChangeArrowheads="1"/>
          </p:cNvSpPr>
          <p:nvPr/>
        </p:nvSpPr>
        <p:spPr bwMode="auto">
          <a:xfrm>
            <a:off x="3908425" y="4344988"/>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288" name="Oval 53"/>
          <p:cNvSpPr>
            <a:spLocks noChangeArrowheads="1"/>
          </p:cNvSpPr>
          <p:nvPr/>
        </p:nvSpPr>
        <p:spPr bwMode="auto">
          <a:xfrm>
            <a:off x="3879850" y="5021263"/>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289" name="Oval 7"/>
          <p:cNvSpPr>
            <a:spLocks noChangeArrowheads="1"/>
          </p:cNvSpPr>
          <p:nvPr/>
        </p:nvSpPr>
        <p:spPr bwMode="auto">
          <a:xfrm>
            <a:off x="4518025" y="4335463"/>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290" name="Oval 9"/>
          <p:cNvSpPr>
            <a:spLocks noChangeArrowheads="1"/>
          </p:cNvSpPr>
          <p:nvPr/>
        </p:nvSpPr>
        <p:spPr bwMode="auto">
          <a:xfrm>
            <a:off x="4518025" y="5021263"/>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291" name="Oval 10"/>
          <p:cNvSpPr>
            <a:spLocks noChangeArrowheads="1"/>
          </p:cNvSpPr>
          <p:nvPr/>
        </p:nvSpPr>
        <p:spPr bwMode="auto">
          <a:xfrm>
            <a:off x="4865688" y="4335463"/>
            <a:ext cx="236537" cy="249237"/>
          </a:xfrm>
          <a:prstGeom prst="ellipse">
            <a:avLst/>
          </a:prstGeom>
          <a:solidFill>
            <a:schemeClr val="accent2"/>
          </a:solidFill>
          <a:ln w="9525">
            <a:solidFill>
              <a:schemeClr val="tx1"/>
            </a:solidFill>
            <a:round/>
            <a:headEnd/>
            <a:tailEnd/>
          </a:ln>
        </p:spPr>
        <p:txBody>
          <a:bodyPr wrap="none" anchor="ctr"/>
          <a:lstStyle/>
          <a:p>
            <a:endParaRPr lang="el-GR" sz="1400">
              <a:cs typeface="Arial" charset="0"/>
            </a:endParaRPr>
          </a:p>
        </p:txBody>
      </p:sp>
      <p:sp>
        <p:nvSpPr>
          <p:cNvPr id="50292" name="Oval 12"/>
          <p:cNvSpPr>
            <a:spLocks noChangeArrowheads="1"/>
          </p:cNvSpPr>
          <p:nvPr/>
        </p:nvSpPr>
        <p:spPr bwMode="auto">
          <a:xfrm>
            <a:off x="4865688" y="5021263"/>
            <a:ext cx="236537" cy="249237"/>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50293" name="Oval 22"/>
          <p:cNvSpPr>
            <a:spLocks noChangeArrowheads="1"/>
          </p:cNvSpPr>
          <p:nvPr/>
        </p:nvSpPr>
        <p:spPr bwMode="auto">
          <a:xfrm>
            <a:off x="5164138" y="4651375"/>
            <a:ext cx="238125" cy="249238"/>
          </a:xfrm>
          <a:prstGeom prst="ellipse">
            <a:avLst/>
          </a:prstGeom>
          <a:solidFill>
            <a:schemeClr val="tx2"/>
          </a:solidFill>
          <a:ln w="9525">
            <a:solidFill>
              <a:schemeClr val="tx1"/>
            </a:solidFill>
            <a:round/>
            <a:headEnd/>
            <a:tailEnd/>
          </a:ln>
        </p:spPr>
        <p:txBody>
          <a:bodyPr wrap="none" anchor="ctr"/>
          <a:lstStyle/>
          <a:p>
            <a:endParaRPr lang="en-US"/>
          </a:p>
        </p:txBody>
      </p:sp>
      <p:sp>
        <p:nvSpPr>
          <p:cNvPr id="50294" name="Oval 24"/>
          <p:cNvSpPr>
            <a:spLocks noChangeArrowheads="1"/>
          </p:cNvSpPr>
          <p:nvPr/>
        </p:nvSpPr>
        <p:spPr bwMode="auto">
          <a:xfrm>
            <a:off x="5511800" y="4335463"/>
            <a:ext cx="236538" cy="249237"/>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50295" name="Oval 26"/>
          <p:cNvSpPr>
            <a:spLocks noChangeArrowheads="1"/>
          </p:cNvSpPr>
          <p:nvPr/>
        </p:nvSpPr>
        <p:spPr bwMode="auto">
          <a:xfrm>
            <a:off x="5511800" y="5021263"/>
            <a:ext cx="236538" cy="249237"/>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50296" name="Oval 27"/>
          <p:cNvSpPr>
            <a:spLocks noChangeArrowheads="1"/>
          </p:cNvSpPr>
          <p:nvPr/>
        </p:nvSpPr>
        <p:spPr bwMode="auto">
          <a:xfrm>
            <a:off x="5808663" y="4335463"/>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297" name="Oval 29"/>
          <p:cNvSpPr>
            <a:spLocks noChangeArrowheads="1"/>
          </p:cNvSpPr>
          <p:nvPr/>
        </p:nvSpPr>
        <p:spPr bwMode="auto">
          <a:xfrm>
            <a:off x="5808663" y="5021263"/>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298" name="Oval 41"/>
          <p:cNvSpPr>
            <a:spLocks noChangeArrowheads="1"/>
          </p:cNvSpPr>
          <p:nvPr/>
        </p:nvSpPr>
        <p:spPr bwMode="auto">
          <a:xfrm>
            <a:off x="6156325" y="4651375"/>
            <a:ext cx="238125" cy="249238"/>
          </a:xfrm>
          <a:prstGeom prst="ellipse">
            <a:avLst/>
          </a:prstGeom>
          <a:solidFill>
            <a:schemeClr val="tx2"/>
          </a:solidFill>
          <a:ln w="9525">
            <a:solidFill>
              <a:schemeClr val="tx1"/>
            </a:solidFill>
            <a:round/>
            <a:headEnd/>
            <a:tailEnd/>
          </a:ln>
        </p:spPr>
        <p:txBody>
          <a:bodyPr wrap="none" anchor="ctr"/>
          <a:lstStyle/>
          <a:p>
            <a:endParaRPr lang="en-US"/>
          </a:p>
        </p:txBody>
      </p:sp>
      <p:sp>
        <p:nvSpPr>
          <p:cNvPr id="50299" name="Oval 43"/>
          <p:cNvSpPr>
            <a:spLocks noChangeArrowheads="1"/>
          </p:cNvSpPr>
          <p:nvPr/>
        </p:nvSpPr>
        <p:spPr bwMode="auto">
          <a:xfrm>
            <a:off x="6454775" y="4335463"/>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300" name="Oval 45"/>
          <p:cNvSpPr>
            <a:spLocks noChangeArrowheads="1"/>
          </p:cNvSpPr>
          <p:nvPr/>
        </p:nvSpPr>
        <p:spPr bwMode="auto">
          <a:xfrm>
            <a:off x="6454775" y="5021263"/>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301" name="Oval 8"/>
          <p:cNvSpPr>
            <a:spLocks noChangeArrowheads="1"/>
          </p:cNvSpPr>
          <p:nvPr/>
        </p:nvSpPr>
        <p:spPr bwMode="auto">
          <a:xfrm>
            <a:off x="4197350" y="4654550"/>
            <a:ext cx="238125" cy="247650"/>
          </a:xfrm>
          <a:prstGeom prst="ellipse">
            <a:avLst/>
          </a:prstGeom>
          <a:solidFill>
            <a:schemeClr val="tx2"/>
          </a:solidFill>
          <a:ln w="9525">
            <a:solidFill>
              <a:schemeClr val="tx1"/>
            </a:solidFill>
            <a:round/>
            <a:headEnd/>
            <a:tailEnd/>
          </a:ln>
        </p:spPr>
        <p:txBody>
          <a:bodyPr wrap="none" anchor="ctr"/>
          <a:lstStyle/>
          <a:p>
            <a:endParaRPr lang="en-US"/>
          </a:p>
        </p:txBody>
      </p:sp>
      <p:sp>
        <p:nvSpPr>
          <p:cNvPr id="50302" name="Oval 4"/>
          <p:cNvSpPr>
            <a:spLocks noChangeArrowheads="1"/>
          </p:cNvSpPr>
          <p:nvPr/>
        </p:nvSpPr>
        <p:spPr bwMode="auto">
          <a:xfrm>
            <a:off x="1000125" y="5353050"/>
            <a:ext cx="238125" cy="247650"/>
          </a:xfrm>
          <a:prstGeom prst="ellipse">
            <a:avLst/>
          </a:prstGeom>
          <a:solidFill>
            <a:schemeClr val="accent2"/>
          </a:solidFill>
          <a:ln w="9525">
            <a:solidFill>
              <a:schemeClr val="tx1"/>
            </a:solidFill>
            <a:round/>
            <a:headEnd/>
            <a:tailEnd/>
          </a:ln>
        </p:spPr>
        <p:txBody>
          <a:bodyPr wrap="none" anchor="ctr"/>
          <a:lstStyle/>
          <a:p>
            <a:endParaRPr lang="el-GR" sz="1000">
              <a:solidFill>
                <a:schemeClr val="bg1"/>
              </a:solidFill>
              <a:cs typeface="Arial" charset="0"/>
            </a:endParaRPr>
          </a:p>
        </p:txBody>
      </p:sp>
      <p:sp>
        <p:nvSpPr>
          <p:cNvPr id="50303" name="Oval 6"/>
          <p:cNvSpPr>
            <a:spLocks noChangeArrowheads="1"/>
          </p:cNvSpPr>
          <p:nvPr/>
        </p:nvSpPr>
        <p:spPr bwMode="auto">
          <a:xfrm>
            <a:off x="1000125" y="6037263"/>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304" name="Oval 8"/>
          <p:cNvSpPr>
            <a:spLocks noChangeArrowheads="1"/>
          </p:cNvSpPr>
          <p:nvPr/>
        </p:nvSpPr>
        <p:spPr bwMode="auto">
          <a:xfrm>
            <a:off x="1298575" y="5668963"/>
            <a:ext cx="236538" cy="247650"/>
          </a:xfrm>
          <a:prstGeom prst="ellipse">
            <a:avLst/>
          </a:prstGeom>
          <a:solidFill>
            <a:schemeClr val="tx2"/>
          </a:solidFill>
          <a:ln w="9525">
            <a:solidFill>
              <a:schemeClr val="tx1"/>
            </a:solidFill>
            <a:round/>
            <a:headEnd/>
            <a:tailEnd/>
          </a:ln>
        </p:spPr>
        <p:txBody>
          <a:bodyPr wrap="none" anchor="ctr"/>
          <a:lstStyle/>
          <a:p>
            <a:endParaRPr lang="en-US"/>
          </a:p>
        </p:txBody>
      </p:sp>
      <p:sp>
        <p:nvSpPr>
          <p:cNvPr id="50305" name="Oval 10"/>
          <p:cNvSpPr>
            <a:spLocks noChangeArrowheads="1"/>
          </p:cNvSpPr>
          <p:nvPr/>
        </p:nvSpPr>
        <p:spPr bwMode="auto">
          <a:xfrm>
            <a:off x="1644650" y="5353050"/>
            <a:ext cx="238125" cy="247650"/>
          </a:xfrm>
          <a:prstGeom prst="ellipse">
            <a:avLst/>
          </a:prstGeom>
          <a:solidFill>
            <a:schemeClr val="accent2"/>
          </a:solidFill>
          <a:ln w="9525">
            <a:solidFill>
              <a:schemeClr val="tx1"/>
            </a:solidFill>
            <a:round/>
            <a:headEnd/>
            <a:tailEnd/>
          </a:ln>
        </p:spPr>
        <p:txBody>
          <a:bodyPr wrap="none" anchor="ctr"/>
          <a:lstStyle/>
          <a:p>
            <a:endParaRPr lang="el-GR" sz="1400">
              <a:cs typeface="Arial" charset="0"/>
            </a:endParaRPr>
          </a:p>
        </p:txBody>
      </p:sp>
      <p:sp>
        <p:nvSpPr>
          <p:cNvPr id="50306" name="Oval 12"/>
          <p:cNvSpPr>
            <a:spLocks noChangeArrowheads="1"/>
          </p:cNvSpPr>
          <p:nvPr/>
        </p:nvSpPr>
        <p:spPr bwMode="auto">
          <a:xfrm>
            <a:off x="1644650" y="6037263"/>
            <a:ext cx="238125" cy="249237"/>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50307" name="Oval 21"/>
          <p:cNvSpPr>
            <a:spLocks noChangeArrowheads="1"/>
          </p:cNvSpPr>
          <p:nvPr/>
        </p:nvSpPr>
        <p:spPr bwMode="auto">
          <a:xfrm>
            <a:off x="1943100" y="5353050"/>
            <a:ext cx="238125"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308" name="Oval 23"/>
          <p:cNvSpPr>
            <a:spLocks noChangeArrowheads="1"/>
          </p:cNvSpPr>
          <p:nvPr/>
        </p:nvSpPr>
        <p:spPr bwMode="auto">
          <a:xfrm>
            <a:off x="1943100" y="6037263"/>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309" name="Oval 25"/>
          <p:cNvSpPr>
            <a:spLocks noChangeArrowheads="1"/>
          </p:cNvSpPr>
          <p:nvPr/>
        </p:nvSpPr>
        <p:spPr bwMode="auto">
          <a:xfrm>
            <a:off x="2290763" y="5668963"/>
            <a:ext cx="236537" cy="247650"/>
          </a:xfrm>
          <a:prstGeom prst="ellipse">
            <a:avLst/>
          </a:prstGeom>
          <a:solidFill>
            <a:schemeClr val="tx2"/>
          </a:solidFill>
          <a:ln w="9525">
            <a:solidFill>
              <a:schemeClr val="tx1"/>
            </a:solidFill>
            <a:round/>
            <a:headEnd/>
            <a:tailEnd/>
          </a:ln>
        </p:spPr>
        <p:txBody>
          <a:bodyPr wrap="none" anchor="ctr"/>
          <a:lstStyle/>
          <a:p>
            <a:endParaRPr lang="en-US"/>
          </a:p>
        </p:txBody>
      </p:sp>
      <p:sp>
        <p:nvSpPr>
          <p:cNvPr id="50310" name="Oval 27"/>
          <p:cNvSpPr>
            <a:spLocks noChangeArrowheads="1"/>
          </p:cNvSpPr>
          <p:nvPr/>
        </p:nvSpPr>
        <p:spPr bwMode="auto">
          <a:xfrm>
            <a:off x="2587625" y="5353050"/>
            <a:ext cx="238125"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311" name="Oval 29"/>
          <p:cNvSpPr>
            <a:spLocks noChangeArrowheads="1"/>
          </p:cNvSpPr>
          <p:nvPr/>
        </p:nvSpPr>
        <p:spPr bwMode="auto">
          <a:xfrm>
            <a:off x="2587625" y="6037263"/>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312" name="Oval 40"/>
          <p:cNvSpPr>
            <a:spLocks noChangeArrowheads="1"/>
          </p:cNvSpPr>
          <p:nvPr/>
        </p:nvSpPr>
        <p:spPr bwMode="auto">
          <a:xfrm>
            <a:off x="2936875" y="5353050"/>
            <a:ext cx="236538"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313" name="Oval 42"/>
          <p:cNvSpPr>
            <a:spLocks noChangeArrowheads="1"/>
          </p:cNvSpPr>
          <p:nvPr/>
        </p:nvSpPr>
        <p:spPr bwMode="auto">
          <a:xfrm>
            <a:off x="2936875" y="6037263"/>
            <a:ext cx="236538" cy="249237"/>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50314" name="Oval 44"/>
          <p:cNvSpPr>
            <a:spLocks noChangeArrowheads="1"/>
          </p:cNvSpPr>
          <p:nvPr/>
        </p:nvSpPr>
        <p:spPr bwMode="auto">
          <a:xfrm>
            <a:off x="3233738" y="5668963"/>
            <a:ext cx="238125" cy="247650"/>
          </a:xfrm>
          <a:prstGeom prst="ellipse">
            <a:avLst/>
          </a:prstGeom>
          <a:solidFill>
            <a:schemeClr val="tx2"/>
          </a:solidFill>
          <a:ln w="9525">
            <a:solidFill>
              <a:schemeClr val="tx1"/>
            </a:solidFill>
            <a:round/>
            <a:headEnd/>
            <a:tailEnd/>
          </a:ln>
        </p:spPr>
        <p:txBody>
          <a:bodyPr wrap="none" anchor="ctr"/>
          <a:lstStyle/>
          <a:p>
            <a:endParaRPr lang="en-US"/>
          </a:p>
        </p:txBody>
      </p:sp>
      <p:sp>
        <p:nvSpPr>
          <p:cNvPr id="50315" name="Oval 46"/>
          <p:cNvSpPr>
            <a:spLocks noChangeArrowheads="1"/>
          </p:cNvSpPr>
          <p:nvPr/>
        </p:nvSpPr>
        <p:spPr bwMode="auto">
          <a:xfrm>
            <a:off x="3581400" y="5353050"/>
            <a:ext cx="236538"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316" name="Oval 48"/>
          <p:cNvSpPr>
            <a:spLocks noChangeArrowheads="1"/>
          </p:cNvSpPr>
          <p:nvPr/>
        </p:nvSpPr>
        <p:spPr bwMode="auto">
          <a:xfrm>
            <a:off x="3581400" y="6037263"/>
            <a:ext cx="236538" cy="249237"/>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50317" name="Oval 51"/>
          <p:cNvSpPr>
            <a:spLocks noChangeArrowheads="1"/>
          </p:cNvSpPr>
          <p:nvPr/>
        </p:nvSpPr>
        <p:spPr bwMode="auto">
          <a:xfrm>
            <a:off x="3879850" y="5353050"/>
            <a:ext cx="238125"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318" name="Oval 53"/>
          <p:cNvSpPr>
            <a:spLocks noChangeArrowheads="1"/>
          </p:cNvSpPr>
          <p:nvPr/>
        </p:nvSpPr>
        <p:spPr bwMode="auto">
          <a:xfrm>
            <a:off x="3879850" y="6037263"/>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319" name="Oval 7"/>
          <p:cNvSpPr>
            <a:spLocks noChangeArrowheads="1"/>
          </p:cNvSpPr>
          <p:nvPr/>
        </p:nvSpPr>
        <p:spPr bwMode="auto">
          <a:xfrm>
            <a:off x="4518025" y="5353050"/>
            <a:ext cx="238125"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320" name="Oval 9"/>
          <p:cNvSpPr>
            <a:spLocks noChangeArrowheads="1"/>
          </p:cNvSpPr>
          <p:nvPr/>
        </p:nvSpPr>
        <p:spPr bwMode="auto">
          <a:xfrm>
            <a:off x="4518025" y="6037263"/>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321" name="Oval 10"/>
          <p:cNvSpPr>
            <a:spLocks noChangeArrowheads="1"/>
          </p:cNvSpPr>
          <p:nvPr/>
        </p:nvSpPr>
        <p:spPr bwMode="auto">
          <a:xfrm>
            <a:off x="4865688" y="5353050"/>
            <a:ext cx="236537" cy="247650"/>
          </a:xfrm>
          <a:prstGeom prst="ellipse">
            <a:avLst/>
          </a:prstGeom>
          <a:solidFill>
            <a:schemeClr val="accent2"/>
          </a:solidFill>
          <a:ln w="9525">
            <a:solidFill>
              <a:schemeClr val="tx1"/>
            </a:solidFill>
            <a:round/>
            <a:headEnd/>
            <a:tailEnd/>
          </a:ln>
        </p:spPr>
        <p:txBody>
          <a:bodyPr wrap="none" anchor="ctr"/>
          <a:lstStyle/>
          <a:p>
            <a:endParaRPr lang="el-GR" sz="1400">
              <a:cs typeface="Arial" charset="0"/>
            </a:endParaRPr>
          </a:p>
        </p:txBody>
      </p:sp>
      <p:sp>
        <p:nvSpPr>
          <p:cNvPr id="50322" name="Oval 12"/>
          <p:cNvSpPr>
            <a:spLocks noChangeArrowheads="1"/>
          </p:cNvSpPr>
          <p:nvPr/>
        </p:nvSpPr>
        <p:spPr bwMode="auto">
          <a:xfrm>
            <a:off x="4865688" y="6037263"/>
            <a:ext cx="236537" cy="249237"/>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50323" name="Oval 22"/>
          <p:cNvSpPr>
            <a:spLocks noChangeArrowheads="1"/>
          </p:cNvSpPr>
          <p:nvPr/>
        </p:nvSpPr>
        <p:spPr bwMode="auto">
          <a:xfrm>
            <a:off x="5164138" y="5668963"/>
            <a:ext cx="238125" cy="247650"/>
          </a:xfrm>
          <a:prstGeom prst="ellipse">
            <a:avLst/>
          </a:prstGeom>
          <a:solidFill>
            <a:schemeClr val="tx2"/>
          </a:solidFill>
          <a:ln w="9525">
            <a:solidFill>
              <a:schemeClr val="tx1"/>
            </a:solidFill>
            <a:round/>
            <a:headEnd/>
            <a:tailEnd/>
          </a:ln>
        </p:spPr>
        <p:txBody>
          <a:bodyPr wrap="none" anchor="ctr"/>
          <a:lstStyle/>
          <a:p>
            <a:endParaRPr lang="en-US"/>
          </a:p>
        </p:txBody>
      </p:sp>
      <p:sp>
        <p:nvSpPr>
          <p:cNvPr id="50324" name="Oval 24"/>
          <p:cNvSpPr>
            <a:spLocks noChangeArrowheads="1"/>
          </p:cNvSpPr>
          <p:nvPr/>
        </p:nvSpPr>
        <p:spPr bwMode="auto">
          <a:xfrm>
            <a:off x="5511800" y="5353050"/>
            <a:ext cx="236538" cy="247650"/>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50325" name="Oval 26"/>
          <p:cNvSpPr>
            <a:spLocks noChangeArrowheads="1"/>
          </p:cNvSpPr>
          <p:nvPr/>
        </p:nvSpPr>
        <p:spPr bwMode="auto">
          <a:xfrm>
            <a:off x="5511800" y="6037263"/>
            <a:ext cx="236538" cy="249237"/>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50326" name="Oval 27"/>
          <p:cNvSpPr>
            <a:spLocks noChangeArrowheads="1"/>
          </p:cNvSpPr>
          <p:nvPr/>
        </p:nvSpPr>
        <p:spPr bwMode="auto">
          <a:xfrm>
            <a:off x="5808663" y="5353050"/>
            <a:ext cx="238125"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327" name="Oval 29"/>
          <p:cNvSpPr>
            <a:spLocks noChangeArrowheads="1"/>
          </p:cNvSpPr>
          <p:nvPr/>
        </p:nvSpPr>
        <p:spPr bwMode="auto">
          <a:xfrm>
            <a:off x="5808663" y="6037263"/>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328" name="Oval 41"/>
          <p:cNvSpPr>
            <a:spLocks noChangeArrowheads="1"/>
          </p:cNvSpPr>
          <p:nvPr/>
        </p:nvSpPr>
        <p:spPr bwMode="auto">
          <a:xfrm>
            <a:off x="6156325" y="5668963"/>
            <a:ext cx="238125" cy="247650"/>
          </a:xfrm>
          <a:prstGeom prst="ellipse">
            <a:avLst/>
          </a:prstGeom>
          <a:solidFill>
            <a:schemeClr val="tx2"/>
          </a:solidFill>
          <a:ln w="9525">
            <a:solidFill>
              <a:schemeClr val="tx1"/>
            </a:solidFill>
            <a:round/>
            <a:headEnd/>
            <a:tailEnd/>
          </a:ln>
        </p:spPr>
        <p:txBody>
          <a:bodyPr wrap="none" anchor="ctr"/>
          <a:lstStyle/>
          <a:p>
            <a:endParaRPr lang="en-US"/>
          </a:p>
        </p:txBody>
      </p:sp>
      <p:sp>
        <p:nvSpPr>
          <p:cNvPr id="50329" name="Oval 43"/>
          <p:cNvSpPr>
            <a:spLocks noChangeArrowheads="1"/>
          </p:cNvSpPr>
          <p:nvPr/>
        </p:nvSpPr>
        <p:spPr bwMode="auto">
          <a:xfrm>
            <a:off x="6454775" y="5353050"/>
            <a:ext cx="238125"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330" name="Oval 45"/>
          <p:cNvSpPr>
            <a:spLocks noChangeArrowheads="1"/>
          </p:cNvSpPr>
          <p:nvPr/>
        </p:nvSpPr>
        <p:spPr bwMode="auto">
          <a:xfrm>
            <a:off x="6454775" y="6037263"/>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0331" name="Oval 8"/>
          <p:cNvSpPr>
            <a:spLocks noChangeArrowheads="1"/>
          </p:cNvSpPr>
          <p:nvPr/>
        </p:nvSpPr>
        <p:spPr bwMode="auto">
          <a:xfrm>
            <a:off x="4197350" y="5670550"/>
            <a:ext cx="238125" cy="249238"/>
          </a:xfrm>
          <a:prstGeom prst="ellipse">
            <a:avLst/>
          </a:prstGeom>
          <a:solidFill>
            <a:schemeClr val="tx2"/>
          </a:solidFill>
          <a:ln w="9525">
            <a:solidFill>
              <a:schemeClr val="tx1"/>
            </a:solidFill>
            <a:round/>
            <a:headEnd/>
            <a:tailEnd/>
          </a:ln>
        </p:spPr>
        <p:txBody>
          <a:bodyPr wrap="none" anchor="ctr"/>
          <a:lstStyle/>
          <a:p>
            <a:endParaRPr lang="en-US"/>
          </a:p>
        </p:txBody>
      </p:sp>
      <p:sp>
        <p:nvSpPr>
          <p:cNvPr id="1364" name="Rectangle 1363"/>
          <p:cNvSpPr>
            <a:spLocks noChangeArrowheads="1"/>
          </p:cNvSpPr>
          <p:nvPr/>
        </p:nvSpPr>
        <p:spPr bwMode="auto">
          <a:xfrm>
            <a:off x="2235200" y="2584450"/>
            <a:ext cx="1260475" cy="1327150"/>
          </a:xfrm>
          <a:prstGeom prst="rect">
            <a:avLst/>
          </a:prstGeom>
          <a:noFill/>
          <a:ln w="9525" algn="ctr">
            <a:solidFill>
              <a:schemeClr val="tx1"/>
            </a:solidFill>
            <a:round/>
            <a:headEnd/>
            <a:tailEnd/>
          </a:ln>
        </p:spPr>
        <p:txBody>
          <a:bodyPr wrap="none" anchor="ctr"/>
          <a:lstStyle/>
          <a:p>
            <a:endParaRPr lang="en-US"/>
          </a:p>
        </p:txBody>
      </p:sp>
      <p:cxnSp>
        <p:nvCxnSpPr>
          <p:cNvPr id="1365" name="Straight Arrow Connector 1364"/>
          <p:cNvCxnSpPr>
            <a:cxnSpLocks noChangeShapeType="1"/>
            <a:stCxn id="1251" idx="3"/>
            <a:endCxn id="1379" idx="0"/>
          </p:cNvCxnSpPr>
          <p:nvPr/>
        </p:nvCxnSpPr>
        <p:spPr bwMode="auto">
          <a:xfrm rot="5400000">
            <a:off x="1432720" y="3288506"/>
            <a:ext cx="1350962" cy="434975"/>
          </a:xfrm>
          <a:prstGeom prst="straightConnector1">
            <a:avLst/>
          </a:prstGeom>
          <a:noFill/>
          <a:ln w="19050" algn="ctr">
            <a:solidFill>
              <a:schemeClr val="tx1"/>
            </a:solidFill>
            <a:round/>
            <a:headEnd/>
            <a:tailEnd type="arrow" w="med" len="med"/>
          </a:ln>
        </p:spPr>
      </p:cxnSp>
      <p:cxnSp>
        <p:nvCxnSpPr>
          <p:cNvPr id="1366" name="Straight Arrow Connector 1365"/>
          <p:cNvCxnSpPr>
            <a:cxnSpLocks noChangeShapeType="1"/>
          </p:cNvCxnSpPr>
          <p:nvPr/>
        </p:nvCxnSpPr>
        <p:spPr bwMode="auto">
          <a:xfrm rot="16200000" flipV="1">
            <a:off x="1994694" y="2362994"/>
            <a:ext cx="317500" cy="306388"/>
          </a:xfrm>
          <a:prstGeom prst="straightConnector1">
            <a:avLst/>
          </a:prstGeom>
          <a:noFill/>
          <a:ln w="19050" algn="ctr">
            <a:solidFill>
              <a:schemeClr val="tx1"/>
            </a:solidFill>
            <a:round/>
            <a:headEnd/>
            <a:tailEnd type="arrow" w="med" len="med"/>
          </a:ln>
        </p:spPr>
      </p:cxnSp>
      <p:cxnSp>
        <p:nvCxnSpPr>
          <p:cNvPr id="1367" name="Straight Arrow Connector 1366"/>
          <p:cNvCxnSpPr>
            <a:cxnSpLocks noChangeShapeType="1"/>
            <a:stCxn id="1377" idx="2"/>
          </p:cNvCxnSpPr>
          <p:nvPr/>
        </p:nvCxnSpPr>
        <p:spPr bwMode="auto">
          <a:xfrm rot="10800000" flipV="1">
            <a:off x="2500313" y="2266950"/>
            <a:ext cx="1214437" cy="388938"/>
          </a:xfrm>
          <a:prstGeom prst="straightConnector1">
            <a:avLst/>
          </a:prstGeom>
          <a:noFill/>
          <a:ln w="19050" algn="ctr">
            <a:solidFill>
              <a:schemeClr val="tx1"/>
            </a:solidFill>
            <a:round/>
            <a:headEnd type="arrow" w="med" len="med"/>
            <a:tailEnd/>
          </a:ln>
        </p:spPr>
      </p:cxnSp>
      <p:cxnSp>
        <p:nvCxnSpPr>
          <p:cNvPr id="1368" name="Straight Arrow Connector 1367"/>
          <p:cNvCxnSpPr>
            <a:cxnSpLocks noChangeShapeType="1"/>
            <a:stCxn id="1251" idx="5"/>
            <a:endCxn id="1382" idx="0"/>
          </p:cNvCxnSpPr>
          <p:nvPr/>
        </p:nvCxnSpPr>
        <p:spPr bwMode="auto">
          <a:xfrm rot="16200000" flipH="1">
            <a:off x="2507457" y="2817019"/>
            <a:ext cx="1312862" cy="1339850"/>
          </a:xfrm>
          <a:prstGeom prst="straightConnector1">
            <a:avLst/>
          </a:prstGeom>
          <a:noFill/>
          <a:ln w="19050" algn="ctr">
            <a:solidFill>
              <a:schemeClr val="tx1"/>
            </a:solidFill>
            <a:round/>
            <a:headEnd/>
            <a:tailEnd type="arrow" w="med" len="med"/>
          </a:ln>
        </p:spPr>
      </p:cxnSp>
      <p:cxnSp>
        <p:nvCxnSpPr>
          <p:cNvPr id="1369" name="Straight Arrow Connector 1368"/>
          <p:cNvCxnSpPr>
            <a:cxnSpLocks noChangeShapeType="1"/>
            <a:stCxn id="1253" idx="1"/>
            <a:endCxn id="1251" idx="4"/>
          </p:cNvCxnSpPr>
          <p:nvPr/>
        </p:nvCxnSpPr>
        <p:spPr bwMode="auto">
          <a:xfrm rot="16200000" flipV="1">
            <a:off x="2437606" y="2839244"/>
            <a:ext cx="157163" cy="212725"/>
          </a:xfrm>
          <a:prstGeom prst="straightConnector1">
            <a:avLst/>
          </a:prstGeom>
          <a:noFill/>
          <a:ln w="19050" algn="ctr">
            <a:solidFill>
              <a:srgbClr val="FF0000"/>
            </a:solidFill>
            <a:round/>
            <a:headEnd/>
            <a:tailEnd type="arrow" w="med" len="med"/>
          </a:ln>
        </p:spPr>
      </p:cxnSp>
      <p:cxnSp>
        <p:nvCxnSpPr>
          <p:cNvPr id="1370" name="Straight Arrow Connector 1369"/>
          <p:cNvCxnSpPr>
            <a:cxnSpLocks noChangeShapeType="1"/>
            <a:stCxn id="1253" idx="3"/>
            <a:endCxn id="1281" idx="0"/>
          </p:cNvCxnSpPr>
          <p:nvPr/>
        </p:nvCxnSpPr>
        <p:spPr bwMode="auto">
          <a:xfrm rot="5400000">
            <a:off x="2298700" y="3311525"/>
            <a:ext cx="434975" cy="212725"/>
          </a:xfrm>
          <a:prstGeom prst="straightConnector1">
            <a:avLst/>
          </a:prstGeom>
          <a:noFill/>
          <a:ln w="19050" algn="ctr">
            <a:solidFill>
              <a:srgbClr val="FF0000"/>
            </a:solidFill>
            <a:round/>
            <a:headEnd/>
            <a:tailEnd type="arrow" w="med" len="med"/>
          </a:ln>
        </p:spPr>
      </p:cxnSp>
      <p:cxnSp>
        <p:nvCxnSpPr>
          <p:cNvPr id="1371" name="Straight Arrow Connector 1370"/>
          <p:cNvCxnSpPr>
            <a:cxnSpLocks noChangeShapeType="1"/>
            <a:endCxn id="1286" idx="1"/>
          </p:cNvCxnSpPr>
          <p:nvPr/>
        </p:nvCxnSpPr>
        <p:spPr bwMode="auto">
          <a:xfrm>
            <a:off x="2786063" y="3214688"/>
            <a:ext cx="482600" cy="457200"/>
          </a:xfrm>
          <a:prstGeom prst="straightConnector1">
            <a:avLst/>
          </a:prstGeom>
          <a:noFill/>
          <a:ln w="19050" algn="ctr">
            <a:solidFill>
              <a:srgbClr val="FF0000"/>
            </a:solidFill>
            <a:round/>
            <a:headEnd/>
            <a:tailEnd type="arrow" w="med" len="med"/>
          </a:ln>
        </p:spPr>
      </p:cxnSp>
      <p:cxnSp>
        <p:nvCxnSpPr>
          <p:cNvPr id="1372" name="Straight Arrow Connector 1371"/>
          <p:cNvCxnSpPr>
            <a:cxnSpLocks noChangeShapeType="1"/>
            <a:stCxn id="1253" idx="7"/>
            <a:endCxn id="1256" idx="3"/>
          </p:cNvCxnSpPr>
          <p:nvPr/>
        </p:nvCxnSpPr>
        <p:spPr bwMode="auto">
          <a:xfrm rot="5400000" flipH="1" flipV="1">
            <a:off x="2932906" y="2688432"/>
            <a:ext cx="193675" cy="477838"/>
          </a:xfrm>
          <a:prstGeom prst="straightConnector1">
            <a:avLst/>
          </a:prstGeom>
          <a:noFill/>
          <a:ln w="19050" algn="ctr">
            <a:solidFill>
              <a:srgbClr val="FF0000"/>
            </a:solidFill>
            <a:round/>
            <a:headEnd/>
            <a:tailEnd type="arrow" w="med" len="med"/>
          </a:ln>
        </p:spPr>
      </p:cxnSp>
      <p:sp>
        <p:nvSpPr>
          <p:cNvPr id="1374" name="Oval 8"/>
          <p:cNvSpPr>
            <a:spLocks noChangeArrowheads="1"/>
          </p:cNvSpPr>
          <p:nvPr/>
        </p:nvSpPr>
        <p:spPr bwMode="auto">
          <a:xfrm>
            <a:off x="1816100" y="2125663"/>
            <a:ext cx="238125" cy="249237"/>
          </a:xfrm>
          <a:prstGeom prst="ellipse">
            <a:avLst/>
          </a:prstGeom>
          <a:solidFill>
            <a:schemeClr val="bg2"/>
          </a:solidFill>
          <a:ln w="9525">
            <a:solidFill>
              <a:schemeClr val="tx1"/>
            </a:solidFill>
            <a:round/>
            <a:headEnd/>
            <a:tailEnd/>
          </a:ln>
        </p:spPr>
        <p:txBody>
          <a:bodyPr wrap="none" anchor="ctr"/>
          <a:lstStyle/>
          <a:p>
            <a:endParaRPr lang="en-US"/>
          </a:p>
        </p:txBody>
      </p:sp>
      <p:sp>
        <p:nvSpPr>
          <p:cNvPr id="1377" name="Oval 41"/>
          <p:cNvSpPr>
            <a:spLocks noChangeArrowheads="1"/>
          </p:cNvSpPr>
          <p:nvPr/>
        </p:nvSpPr>
        <p:spPr bwMode="auto">
          <a:xfrm>
            <a:off x="3714750" y="2143125"/>
            <a:ext cx="238125" cy="249238"/>
          </a:xfrm>
          <a:prstGeom prst="ellipse">
            <a:avLst/>
          </a:prstGeom>
          <a:solidFill>
            <a:schemeClr val="bg2"/>
          </a:solidFill>
          <a:ln w="9525">
            <a:solidFill>
              <a:schemeClr val="tx1"/>
            </a:solidFill>
            <a:round/>
            <a:headEnd/>
            <a:tailEnd/>
          </a:ln>
        </p:spPr>
        <p:txBody>
          <a:bodyPr wrap="none" anchor="ctr"/>
          <a:lstStyle/>
          <a:p>
            <a:endParaRPr lang="en-US"/>
          </a:p>
        </p:txBody>
      </p:sp>
      <p:sp>
        <p:nvSpPr>
          <p:cNvPr id="1379" name="Oval 8"/>
          <p:cNvSpPr>
            <a:spLocks noChangeArrowheads="1"/>
          </p:cNvSpPr>
          <p:nvPr/>
        </p:nvSpPr>
        <p:spPr bwMode="auto">
          <a:xfrm>
            <a:off x="1771650" y="4181475"/>
            <a:ext cx="238125" cy="249238"/>
          </a:xfrm>
          <a:prstGeom prst="ellipse">
            <a:avLst/>
          </a:prstGeom>
          <a:solidFill>
            <a:schemeClr val="bg2"/>
          </a:solidFill>
          <a:ln w="9525">
            <a:solidFill>
              <a:schemeClr val="tx1"/>
            </a:solidFill>
            <a:round/>
            <a:headEnd/>
            <a:tailEnd/>
          </a:ln>
        </p:spPr>
        <p:txBody>
          <a:bodyPr wrap="none" anchor="ctr"/>
          <a:lstStyle/>
          <a:p>
            <a:endParaRPr lang="en-US"/>
          </a:p>
        </p:txBody>
      </p:sp>
      <p:sp>
        <p:nvSpPr>
          <p:cNvPr id="1382" name="Oval 41"/>
          <p:cNvSpPr>
            <a:spLocks noChangeArrowheads="1"/>
          </p:cNvSpPr>
          <p:nvPr/>
        </p:nvSpPr>
        <p:spPr bwMode="auto">
          <a:xfrm>
            <a:off x="3714750" y="4143375"/>
            <a:ext cx="238125" cy="249238"/>
          </a:xfrm>
          <a:prstGeom prst="ellipse">
            <a:avLst/>
          </a:prstGeom>
          <a:solidFill>
            <a:schemeClr val="bg2"/>
          </a:solidFill>
          <a:ln w="9525">
            <a:solidFill>
              <a:schemeClr val="tx1"/>
            </a:solidFill>
            <a:round/>
            <a:headEnd/>
            <a:tailEnd/>
          </a:ln>
        </p:spPr>
        <p:txBody>
          <a:bodyPr wrap="none" anchor="ct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64"/>
                                        </p:tgtEl>
                                        <p:attrNameLst>
                                          <p:attrName>style.visibility</p:attrName>
                                        </p:attrNameLst>
                                      </p:cBhvr>
                                      <p:to>
                                        <p:strVal val="visible"/>
                                      </p:to>
                                    </p:set>
                                    <p:anim calcmode="lin" valueType="num">
                                      <p:cBhvr additive="base">
                                        <p:cTn id="7" dur="500" fill="hold"/>
                                        <p:tgtEl>
                                          <p:spTgt spid="1364"/>
                                        </p:tgtEl>
                                        <p:attrNameLst>
                                          <p:attrName>ppt_x</p:attrName>
                                        </p:attrNameLst>
                                      </p:cBhvr>
                                      <p:tavLst>
                                        <p:tav tm="0">
                                          <p:val>
                                            <p:strVal val="#ppt_x"/>
                                          </p:val>
                                        </p:tav>
                                        <p:tav tm="100000">
                                          <p:val>
                                            <p:strVal val="#ppt_x"/>
                                          </p:val>
                                        </p:tav>
                                      </p:tavLst>
                                    </p:anim>
                                    <p:anim calcmode="lin" valueType="num">
                                      <p:cBhvr additive="base">
                                        <p:cTn id="8" dur="500" fill="hold"/>
                                        <p:tgtEl>
                                          <p:spTgt spid="136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mph" presetSubtype="0" fill="hold" grpId="0" nodeType="clickEffect">
                                  <p:stCondLst>
                                    <p:cond delay="0"/>
                                  </p:stCondLst>
                                  <p:childTnLst>
                                    <p:animEffect transition="out" filter="fade">
                                      <p:cBhvr>
                                        <p:cTn id="12" dur="500" tmFilter="0, 0; .2, .5; .8, .5; 1, 0"/>
                                        <p:tgtEl>
                                          <p:spTgt spid="1251"/>
                                        </p:tgtEl>
                                      </p:cBhvr>
                                    </p:animEffect>
                                    <p:animScale>
                                      <p:cBhvr>
                                        <p:cTn id="13" dur="250" autoRev="1" fill="hold"/>
                                        <p:tgtEl>
                                          <p:spTgt spid="1251"/>
                                        </p:tgtEl>
                                      </p:cBhvr>
                                      <p:by x="105000" y="105000"/>
                                    </p:animScale>
                                  </p:childTnLst>
                                </p:cTn>
                              </p:par>
                              <p:par>
                                <p:cTn id="14" presetID="26" presetClass="emph" presetSubtype="0" fill="hold" grpId="0" nodeType="withEffect">
                                  <p:stCondLst>
                                    <p:cond delay="0"/>
                                  </p:stCondLst>
                                  <p:childTnLst>
                                    <p:animEffect transition="out" filter="fade">
                                      <p:cBhvr>
                                        <p:cTn id="15" dur="500" tmFilter="0, 0; .2, .5; .8, .5; 1, 0"/>
                                        <p:tgtEl>
                                          <p:spTgt spid="1256"/>
                                        </p:tgtEl>
                                      </p:cBhvr>
                                    </p:animEffect>
                                    <p:animScale>
                                      <p:cBhvr>
                                        <p:cTn id="16" dur="250" autoRev="1" fill="hold"/>
                                        <p:tgtEl>
                                          <p:spTgt spid="1256"/>
                                        </p:tgtEl>
                                      </p:cBhvr>
                                      <p:by x="105000" y="105000"/>
                                    </p:animScale>
                                  </p:childTnLst>
                                </p:cTn>
                              </p:par>
                              <p:par>
                                <p:cTn id="17" presetID="26" presetClass="emph" presetSubtype="0" fill="hold" grpId="0" nodeType="withEffect">
                                  <p:stCondLst>
                                    <p:cond delay="0"/>
                                  </p:stCondLst>
                                  <p:childTnLst>
                                    <p:animEffect transition="out" filter="fade">
                                      <p:cBhvr>
                                        <p:cTn id="18" dur="500" tmFilter="0, 0; .2, .5; .8, .5; 1, 0"/>
                                        <p:tgtEl>
                                          <p:spTgt spid="1281"/>
                                        </p:tgtEl>
                                      </p:cBhvr>
                                    </p:animEffect>
                                    <p:animScale>
                                      <p:cBhvr>
                                        <p:cTn id="19" dur="250" autoRev="1" fill="hold"/>
                                        <p:tgtEl>
                                          <p:spTgt spid="1281"/>
                                        </p:tgtEl>
                                      </p:cBhvr>
                                      <p:by x="105000" y="105000"/>
                                    </p:animScale>
                                  </p:childTnLst>
                                </p:cTn>
                              </p:par>
                              <p:par>
                                <p:cTn id="20" presetID="26" presetClass="emph" presetSubtype="0" fill="hold" grpId="0" nodeType="withEffect">
                                  <p:stCondLst>
                                    <p:cond delay="0"/>
                                  </p:stCondLst>
                                  <p:childTnLst>
                                    <p:animEffect transition="out" filter="fade">
                                      <p:cBhvr>
                                        <p:cTn id="21" dur="500" tmFilter="0, 0; .2, .5; .8, .5; 1, 0"/>
                                        <p:tgtEl>
                                          <p:spTgt spid="1286"/>
                                        </p:tgtEl>
                                      </p:cBhvr>
                                    </p:animEffect>
                                    <p:animScale>
                                      <p:cBhvr>
                                        <p:cTn id="22" dur="250" autoRev="1" fill="hold"/>
                                        <p:tgtEl>
                                          <p:spTgt spid="1286"/>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1253"/>
                                        </p:tgtEl>
                                      </p:cBhvr>
                                    </p:animEffect>
                                    <p:animScale>
                                      <p:cBhvr>
                                        <p:cTn id="27" dur="250" autoRev="1" fill="hold"/>
                                        <p:tgtEl>
                                          <p:spTgt spid="1253"/>
                                        </p:tgtEl>
                                      </p:cBhvr>
                                      <p:by x="105000" y="105000"/>
                                    </p:animScale>
                                  </p:childTnLst>
                                </p:cTn>
                              </p:par>
                              <p:par>
                                <p:cTn id="28" presetID="26" presetClass="emph" presetSubtype="0" fill="hold" grpId="0" nodeType="withEffect">
                                  <p:stCondLst>
                                    <p:cond delay="0"/>
                                  </p:stCondLst>
                                  <p:childTnLst>
                                    <p:animEffect transition="out" filter="fade">
                                      <p:cBhvr>
                                        <p:cTn id="29" dur="500" tmFilter="0, 0; .2, .5; .8, .5; 1, 0"/>
                                        <p:tgtEl>
                                          <p:spTgt spid="1255"/>
                                        </p:tgtEl>
                                      </p:cBhvr>
                                    </p:animEffect>
                                    <p:animScale>
                                      <p:cBhvr>
                                        <p:cTn id="30" dur="250" autoRev="1" fill="hold"/>
                                        <p:tgtEl>
                                          <p:spTgt spid="1255"/>
                                        </p:tgtEl>
                                      </p:cBhvr>
                                      <p:by x="105000" y="105000"/>
                                    </p:animScale>
                                  </p:childTnLst>
                                </p:cTn>
                              </p:par>
                              <p:par>
                                <p:cTn id="31" presetID="26" presetClass="emph" presetSubtype="0" fill="hold" grpId="0" nodeType="withEffect">
                                  <p:stCondLst>
                                    <p:cond delay="0"/>
                                  </p:stCondLst>
                                  <p:childTnLst>
                                    <p:animEffect transition="out" filter="fade">
                                      <p:cBhvr>
                                        <p:cTn id="32" dur="500" tmFilter="0, 0; .2, .5; .8, .5; 1, 0"/>
                                        <p:tgtEl>
                                          <p:spTgt spid="1282"/>
                                        </p:tgtEl>
                                      </p:cBhvr>
                                    </p:animEffect>
                                    <p:animScale>
                                      <p:cBhvr>
                                        <p:cTn id="33" dur="250" autoRev="1" fill="hold"/>
                                        <p:tgtEl>
                                          <p:spTgt spid="1282"/>
                                        </p:tgtEl>
                                      </p:cBhvr>
                                      <p:by x="105000" y="105000"/>
                                    </p:animScale>
                                  </p:childTnLst>
                                </p:cTn>
                              </p:par>
                              <p:par>
                                <p:cTn id="34" presetID="26" presetClass="emph" presetSubtype="0" fill="hold" grpId="0" nodeType="withEffect">
                                  <p:stCondLst>
                                    <p:cond delay="0"/>
                                  </p:stCondLst>
                                  <p:childTnLst>
                                    <p:animEffect transition="out" filter="fade">
                                      <p:cBhvr>
                                        <p:cTn id="35" dur="500" tmFilter="0, 0; .2, .5; .8, .5; 1, 0"/>
                                        <p:tgtEl>
                                          <p:spTgt spid="1284"/>
                                        </p:tgtEl>
                                      </p:cBhvr>
                                    </p:animEffect>
                                    <p:animScale>
                                      <p:cBhvr>
                                        <p:cTn id="36" dur="250" autoRev="1" fill="hold"/>
                                        <p:tgtEl>
                                          <p:spTgt spid="1284"/>
                                        </p:tgtEl>
                                      </p:cBhvr>
                                      <p:by x="105000" y="105000"/>
                                    </p:animScale>
                                  </p:childTnLst>
                                </p:cTn>
                              </p:par>
                            </p:childTnLst>
                          </p:cTn>
                        </p:par>
                      </p:childTnLst>
                    </p:cTn>
                  </p:par>
                  <p:par>
                    <p:cTn id="37" fill="hold">
                      <p:stCondLst>
                        <p:cond delay="indefinite"/>
                      </p:stCondLst>
                      <p:childTnLst>
                        <p:par>
                          <p:cTn id="38" fill="hold">
                            <p:stCondLst>
                              <p:cond delay="0"/>
                            </p:stCondLst>
                            <p:childTnLst>
                              <p:par>
                                <p:cTn id="39" presetID="8" presetClass="entr" presetSubtype="16" fill="hold" nodeType="clickEffect">
                                  <p:stCondLst>
                                    <p:cond delay="0"/>
                                  </p:stCondLst>
                                  <p:childTnLst>
                                    <p:set>
                                      <p:cBhvr>
                                        <p:cTn id="40" dur="1" fill="hold">
                                          <p:stCondLst>
                                            <p:cond delay="0"/>
                                          </p:stCondLst>
                                        </p:cTn>
                                        <p:tgtEl>
                                          <p:spTgt spid="1369"/>
                                        </p:tgtEl>
                                        <p:attrNameLst>
                                          <p:attrName>style.visibility</p:attrName>
                                        </p:attrNameLst>
                                      </p:cBhvr>
                                      <p:to>
                                        <p:strVal val="visible"/>
                                      </p:to>
                                    </p:set>
                                    <p:animEffect transition="in" filter="diamond(in)">
                                      <p:cBhvr>
                                        <p:cTn id="41" dur="2000"/>
                                        <p:tgtEl>
                                          <p:spTgt spid="1369"/>
                                        </p:tgtEl>
                                      </p:cBhvr>
                                    </p:animEffect>
                                  </p:childTnLst>
                                </p:cTn>
                              </p:par>
                              <p:par>
                                <p:cTn id="42" presetID="8" presetClass="entr" presetSubtype="16" fill="hold" nodeType="withEffect">
                                  <p:stCondLst>
                                    <p:cond delay="0"/>
                                  </p:stCondLst>
                                  <p:childTnLst>
                                    <p:set>
                                      <p:cBhvr>
                                        <p:cTn id="43" dur="1" fill="hold">
                                          <p:stCondLst>
                                            <p:cond delay="0"/>
                                          </p:stCondLst>
                                        </p:cTn>
                                        <p:tgtEl>
                                          <p:spTgt spid="1370"/>
                                        </p:tgtEl>
                                        <p:attrNameLst>
                                          <p:attrName>style.visibility</p:attrName>
                                        </p:attrNameLst>
                                      </p:cBhvr>
                                      <p:to>
                                        <p:strVal val="visible"/>
                                      </p:to>
                                    </p:set>
                                    <p:animEffect transition="in" filter="diamond(in)">
                                      <p:cBhvr>
                                        <p:cTn id="44" dur="2000"/>
                                        <p:tgtEl>
                                          <p:spTgt spid="1370"/>
                                        </p:tgtEl>
                                      </p:cBhvr>
                                    </p:animEffect>
                                  </p:childTnLst>
                                </p:cTn>
                              </p:par>
                              <p:par>
                                <p:cTn id="45" presetID="8" presetClass="entr" presetSubtype="16" fill="hold" nodeType="withEffect">
                                  <p:stCondLst>
                                    <p:cond delay="0"/>
                                  </p:stCondLst>
                                  <p:childTnLst>
                                    <p:set>
                                      <p:cBhvr>
                                        <p:cTn id="46" dur="1" fill="hold">
                                          <p:stCondLst>
                                            <p:cond delay="0"/>
                                          </p:stCondLst>
                                        </p:cTn>
                                        <p:tgtEl>
                                          <p:spTgt spid="1371"/>
                                        </p:tgtEl>
                                        <p:attrNameLst>
                                          <p:attrName>style.visibility</p:attrName>
                                        </p:attrNameLst>
                                      </p:cBhvr>
                                      <p:to>
                                        <p:strVal val="visible"/>
                                      </p:to>
                                    </p:set>
                                    <p:animEffect transition="in" filter="diamond(in)">
                                      <p:cBhvr>
                                        <p:cTn id="47" dur="2000"/>
                                        <p:tgtEl>
                                          <p:spTgt spid="1371"/>
                                        </p:tgtEl>
                                      </p:cBhvr>
                                    </p:animEffect>
                                  </p:childTnLst>
                                </p:cTn>
                              </p:par>
                              <p:par>
                                <p:cTn id="48" presetID="8" presetClass="entr" presetSubtype="16" fill="hold" nodeType="withEffect">
                                  <p:stCondLst>
                                    <p:cond delay="0"/>
                                  </p:stCondLst>
                                  <p:childTnLst>
                                    <p:set>
                                      <p:cBhvr>
                                        <p:cTn id="49" dur="1" fill="hold">
                                          <p:stCondLst>
                                            <p:cond delay="0"/>
                                          </p:stCondLst>
                                        </p:cTn>
                                        <p:tgtEl>
                                          <p:spTgt spid="1372"/>
                                        </p:tgtEl>
                                        <p:attrNameLst>
                                          <p:attrName>style.visibility</p:attrName>
                                        </p:attrNameLst>
                                      </p:cBhvr>
                                      <p:to>
                                        <p:strVal val="visible"/>
                                      </p:to>
                                    </p:set>
                                    <p:animEffect transition="in" filter="diamond(in)">
                                      <p:cBhvr>
                                        <p:cTn id="50" dur="2000"/>
                                        <p:tgtEl>
                                          <p:spTgt spid="1372"/>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1374"/>
                                        </p:tgtEl>
                                        <p:attrNameLst>
                                          <p:attrName>style.visibility</p:attrName>
                                        </p:attrNameLst>
                                      </p:cBhvr>
                                      <p:to>
                                        <p:strVal val="visible"/>
                                      </p:to>
                                    </p:set>
                                    <p:animEffect transition="in" filter="blinds(horizontal)">
                                      <p:cBhvr>
                                        <p:cTn id="55" dur="500"/>
                                        <p:tgtEl>
                                          <p:spTgt spid="1374"/>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1379"/>
                                        </p:tgtEl>
                                        <p:attrNameLst>
                                          <p:attrName>style.visibility</p:attrName>
                                        </p:attrNameLst>
                                      </p:cBhvr>
                                      <p:to>
                                        <p:strVal val="visible"/>
                                      </p:to>
                                    </p:set>
                                    <p:animEffect transition="in" filter="blinds(horizontal)">
                                      <p:cBhvr>
                                        <p:cTn id="58" dur="500"/>
                                        <p:tgtEl>
                                          <p:spTgt spid="1379"/>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1377"/>
                                        </p:tgtEl>
                                        <p:attrNameLst>
                                          <p:attrName>style.visibility</p:attrName>
                                        </p:attrNameLst>
                                      </p:cBhvr>
                                      <p:to>
                                        <p:strVal val="visible"/>
                                      </p:to>
                                    </p:set>
                                    <p:animEffect transition="in" filter="blinds(horizontal)">
                                      <p:cBhvr>
                                        <p:cTn id="61" dur="500"/>
                                        <p:tgtEl>
                                          <p:spTgt spid="1377"/>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1382"/>
                                        </p:tgtEl>
                                        <p:attrNameLst>
                                          <p:attrName>style.visibility</p:attrName>
                                        </p:attrNameLst>
                                      </p:cBhvr>
                                      <p:to>
                                        <p:strVal val="visible"/>
                                      </p:to>
                                    </p:set>
                                    <p:animEffect transition="in" filter="blinds(horizontal)">
                                      <p:cBhvr>
                                        <p:cTn id="64" dur="500"/>
                                        <p:tgtEl>
                                          <p:spTgt spid="1382"/>
                                        </p:tgtEl>
                                      </p:cBhvr>
                                    </p:animEffect>
                                  </p:childTnLst>
                                </p:cTn>
                              </p:par>
                            </p:childTnLst>
                          </p:cTn>
                        </p:par>
                      </p:childTnLst>
                    </p:cTn>
                  </p:par>
                  <p:par>
                    <p:cTn id="65" fill="hold">
                      <p:stCondLst>
                        <p:cond delay="indefinite"/>
                      </p:stCondLst>
                      <p:childTnLst>
                        <p:par>
                          <p:cTn id="66" fill="hold">
                            <p:stCondLst>
                              <p:cond delay="0"/>
                            </p:stCondLst>
                            <p:childTnLst>
                              <p:par>
                                <p:cTn id="67" presetID="8" presetClass="entr" presetSubtype="16" fill="hold" nodeType="clickEffect">
                                  <p:stCondLst>
                                    <p:cond delay="0"/>
                                  </p:stCondLst>
                                  <p:childTnLst>
                                    <p:set>
                                      <p:cBhvr>
                                        <p:cTn id="68" dur="1" fill="hold">
                                          <p:stCondLst>
                                            <p:cond delay="0"/>
                                          </p:stCondLst>
                                        </p:cTn>
                                        <p:tgtEl>
                                          <p:spTgt spid="1366"/>
                                        </p:tgtEl>
                                        <p:attrNameLst>
                                          <p:attrName>style.visibility</p:attrName>
                                        </p:attrNameLst>
                                      </p:cBhvr>
                                      <p:to>
                                        <p:strVal val="visible"/>
                                      </p:to>
                                    </p:set>
                                    <p:animEffect transition="in" filter="diamond(in)">
                                      <p:cBhvr>
                                        <p:cTn id="69" dur="2000"/>
                                        <p:tgtEl>
                                          <p:spTgt spid="1366"/>
                                        </p:tgtEl>
                                      </p:cBhvr>
                                    </p:animEffect>
                                  </p:childTnLst>
                                </p:cTn>
                              </p:par>
                              <p:par>
                                <p:cTn id="70" presetID="8" presetClass="entr" presetSubtype="16" fill="hold" nodeType="withEffect">
                                  <p:stCondLst>
                                    <p:cond delay="0"/>
                                  </p:stCondLst>
                                  <p:childTnLst>
                                    <p:set>
                                      <p:cBhvr>
                                        <p:cTn id="71" dur="1" fill="hold">
                                          <p:stCondLst>
                                            <p:cond delay="0"/>
                                          </p:stCondLst>
                                        </p:cTn>
                                        <p:tgtEl>
                                          <p:spTgt spid="1365"/>
                                        </p:tgtEl>
                                        <p:attrNameLst>
                                          <p:attrName>style.visibility</p:attrName>
                                        </p:attrNameLst>
                                      </p:cBhvr>
                                      <p:to>
                                        <p:strVal val="visible"/>
                                      </p:to>
                                    </p:set>
                                    <p:animEffect transition="in" filter="diamond(in)">
                                      <p:cBhvr>
                                        <p:cTn id="72" dur="2000"/>
                                        <p:tgtEl>
                                          <p:spTgt spid="1365"/>
                                        </p:tgtEl>
                                      </p:cBhvr>
                                    </p:animEffect>
                                  </p:childTnLst>
                                </p:cTn>
                              </p:par>
                              <p:par>
                                <p:cTn id="73" presetID="8" presetClass="entr" presetSubtype="16" fill="hold" nodeType="withEffect">
                                  <p:stCondLst>
                                    <p:cond delay="0"/>
                                  </p:stCondLst>
                                  <p:childTnLst>
                                    <p:set>
                                      <p:cBhvr>
                                        <p:cTn id="74" dur="1" fill="hold">
                                          <p:stCondLst>
                                            <p:cond delay="0"/>
                                          </p:stCondLst>
                                        </p:cTn>
                                        <p:tgtEl>
                                          <p:spTgt spid="1367"/>
                                        </p:tgtEl>
                                        <p:attrNameLst>
                                          <p:attrName>style.visibility</p:attrName>
                                        </p:attrNameLst>
                                      </p:cBhvr>
                                      <p:to>
                                        <p:strVal val="visible"/>
                                      </p:to>
                                    </p:set>
                                    <p:animEffect transition="in" filter="diamond(in)">
                                      <p:cBhvr>
                                        <p:cTn id="75" dur="2000"/>
                                        <p:tgtEl>
                                          <p:spTgt spid="1367"/>
                                        </p:tgtEl>
                                      </p:cBhvr>
                                    </p:animEffect>
                                  </p:childTnLst>
                                </p:cTn>
                              </p:par>
                              <p:par>
                                <p:cTn id="76" presetID="8" presetClass="entr" presetSubtype="16" fill="hold" nodeType="withEffect">
                                  <p:stCondLst>
                                    <p:cond delay="0"/>
                                  </p:stCondLst>
                                  <p:childTnLst>
                                    <p:set>
                                      <p:cBhvr>
                                        <p:cTn id="77" dur="1" fill="hold">
                                          <p:stCondLst>
                                            <p:cond delay="0"/>
                                          </p:stCondLst>
                                        </p:cTn>
                                        <p:tgtEl>
                                          <p:spTgt spid="1368"/>
                                        </p:tgtEl>
                                        <p:attrNameLst>
                                          <p:attrName>style.visibility</p:attrName>
                                        </p:attrNameLst>
                                      </p:cBhvr>
                                      <p:to>
                                        <p:strVal val="visible"/>
                                      </p:to>
                                    </p:set>
                                    <p:animEffect transition="in" filter="diamond(in)">
                                      <p:cBhvr>
                                        <p:cTn id="78" dur="2000"/>
                                        <p:tgtEl>
                                          <p:spTgt spid="1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1" grpId="0" animBg="1"/>
      <p:bldP spid="1253" grpId="0" animBg="1"/>
      <p:bldP spid="1255" grpId="0" animBg="1"/>
      <p:bldP spid="1256" grpId="0" animBg="1"/>
      <p:bldP spid="1281" grpId="0" animBg="1"/>
      <p:bldP spid="1282" grpId="0" animBg="1"/>
      <p:bldP spid="1284" grpId="0" animBg="1"/>
      <p:bldP spid="1286" grpId="0" animBg="1"/>
      <p:bldP spid="1364" grpId="0" animBg="1"/>
      <p:bldP spid="1374" grpId="0" animBg="1"/>
      <p:bldP spid="1377" grpId="0" animBg="1"/>
      <p:bldP spid="1379" grpId="0" animBg="1"/>
      <p:bldP spid="1382"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smtClean="0"/>
              <a:t>NEDI (improvement)</a:t>
            </a:r>
            <a:endParaRPr lang="ru-RU" smtClean="0"/>
          </a:p>
        </p:txBody>
      </p:sp>
      <p:sp>
        <p:nvSpPr>
          <p:cNvPr id="51203" name="Line 128"/>
          <p:cNvSpPr>
            <a:spLocks noChangeShapeType="1"/>
          </p:cNvSpPr>
          <p:nvPr/>
        </p:nvSpPr>
        <p:spPr bwMode="auto">
          <a:xfrm>
            <a:off x="539750" y="1412875"/>
            <a:ext cx="0" cy="4968875"/>
          </a:xfrm>
          <a:prstGeom prst="line">
            <a:avLst/>
          </a:prstGeom>
          <a:noFill/>
          <a:ln w="9525">
            <a:solidFill>
              <a:schemeClr val="tx1"/>
            </a:solidFill>
            <a:round/>
            <a:headEnd/>
            <a:tailEnd type="triangle" w="med" len="med"/>
          </a:ln>
        </p:spPr>
        <p:txBody>
          <a:bodyPr wrap="none" anchor="ctr"/>
          <a:lstStyle/>
          <a:p>
            <a:endParaRPr lang="en-US"/>
          </a:p>
        </p:txBody>
      </p:sp>
      <p:sp>
        <p:nvSpPr>
          <p:cNvPr id="51204" name="Line 129"/>
          <p:cNvSpPr>
            <a:spLocks noChangeShapeType="1"/>
          </p:cNvSpPr>
          <p:nvPr/>
        </p:nvSpPr>
        <p:spPr bwMode="auto">
          <a:xfrm>
            <a:off x="571500" y="1214438"/>
            <a:ext cx="6121400" cy="0"/>
          </a:xfrm>
          <a:prstGeom prst="line">
            <a:avLst/>
          </a:prstGeom>
          <a:noFill/>
          <a:ln w="9525">
            <a:solidFill>
              <a:schemeClr val="tx1"/>
            </a:solidFill>
            <a:round/>
            <a:headEnd/>
            <a:tailEnd type="triangle" w="med" len="med"/>
          </a:ln>
        </p:spPr>
        <p:txBody>
          <a:bodyPr wrap="none" anchor="ctr"/>
          <a:lstStyle/>
          <a:p>
            <a:endParaRPr lang="en-US"/>
          </a:p>
        </p:txBody>
      </p:sp>
      <p:sp>
        <p:nvSpPr>
          <p:cNvPr id="51205" name="Text Box 132"/>
          <p:cNvSpPr txBox="1">
            <a:spLocks noChangeArrowheads="1"/>
          </p:cNvSpPr>
          <p:nvPr/>
        </p:nvSpPr>
        <p:spPr bwMode="auto">
          <a:xfrm>
            <a:off x="857250" y="857250"/>
            <a:ext cx="5543550" cy="366713"/>
          </a:xfrm>
          <a:prstGeom prst="rect">
            <a:avLst/>
          </a:prstGeom>
          <a:noFill/>
          <a:ln w="9525" algn="ctr">
            <a:noFill/>
            <a:miter lim="800000"/>
            <a:headEnd/>
            <a:tailEnd/>
          </a:ln>
        </p:spPr>
        <p:txBody>
          <a:bodyPr>
            <a:spAutoFit/>
          </a:bodyPr>
          <a:lstStyle/>
          <a:p>
            <a:r>
              <a:rPr lang="en-US"/>
              <a:t>0     1      2     3…</a:t>
            </a:r>
          </a:p>
        </p:txBody>
      </p:sp>
      <p:sp>
        <p:nvSpPr>
          <p:cNvPr id="51206" name="Oval 4"/>
          <p:cNvSpPr>
            <a:spLocks noChangeArrowheads="1"/>
          </p:cNvSpPr>
          <p:nvPr/>
        </p:nvSpPr>
        <p:spPr bwMode="auto">
          <a:xfrm>
            <a:off x="1022350" y="1285875"/>
            <a:ext cx="238125" cy="249238"/>
          </a:xfrm>
          <a:prstGeom prst="ellipse">
            <a:avLst/>
          </a:prstGeom>
          <a:solidFill>
            <a:schemeClr val="accent2"/>
          </a:solidFill>
          <a:ln w="9525">
            <a:solidFill>
              <a:schemeClr val="tx1"/>
            </a:solidFill>
            <a:round/>
            <a:headEnd/>
            <a:tailEnd/>
          </a:ln>
        </p:spPr>
        <p:txBody>
          <a:bodyPr wrap="none" anchor="ctr"/>
          <a:lstStyle/>
          <a:p>
            <a:endParaRPr lang="el-GR" sz="1000">
              <a:solidFill>
                <a:schemeClr val="bg1"/>
              </a:solidFill>
              <a:cs typeface="Arial" charset="0"/>
            </a:endParaRPr>
          </a:p>
        </p:txBody>
      </p:sp>
      <p:sp>
        <p:nvSpPr>
          <p:cNvPr id="51207" name="Oval 6"/>
          <p:cNvSpPr>
            <a:spLocks noChangeArrowheads="1"/>
          </p:cNvSpPr>
          <p:nvPr/>
        </p:nvSpPr>
        <p:spPr bwMode="auto">
          <a:xfrm>
            <a:off x="1022350" y="1971675"/>
            <a:ext cx="238125"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208" name="Oval 8"/>
          <p:cNvSpPr>
            <a:spLocks noChangeArrowheads="1"/>
          </p:cNvSpPr>
          <p:nvPr/>
        </p:nvSpPr>
        <p:spPr bwMode="auto">
          <a:xfrm>
            <a:off x="1320800" y="1601788"/>
            <a:ext cx="238125" cy="249237"/>
          </a:xfrm>
          <a:prstGeom prst="ellipse">
            <a:avLst/>
          </a:prstGeom>
          <a:solidFill>
            <a:schemeClr val="tx2"/>
          </a:solidFill>
          <a:ln w="9525">
            <a:solidFill>
              <a:schemeClr val="tx1"/>
            </a:solidFill>
            <a:round/>
            <a:headEnd/>
            <a:tailEnd/>
          </a:ln>
        </p:spPr>
        <p:txBody>
          <a:bodyPr wrap="none" anchor="ctr"/>
          <a:lstStyle/>
          <a:p>
            <a:endParaRPr lang="en-US"/>
          </a:p>
        </p:txBody>
      </p:sp>
      <p:sp>
        <p:nvSpPr>
          <p:cNvPr id="51209" name="Oval 10"/>
          <p:cNvSpPr>
            <a:spLocks noChangeArrowheads="1"/>
          </p:cNvSpPr>
          <p:nvPr/>
        </p:nvSpPr>
        <p:spPr bwMode="auto">
          <a:xfrm>
            <a:off x="1668463" y="1285875"/>
            <a:ext cx="236537" cy="249238"/>
          </a:xfrm>
          <a:prstGeom prst="ellipse">
            <a:avLst/>
          </a:prstGeom>
          <a:solidFill>
            <a:schemeClr val="accent2"/>
          </a:solidFill>
          <a:ln w="9525">
            <a:solidFill>
              <a:schemeClr val="tx1"/>
            </a:solidFill>
            <a:round/>
            <a:headEnd/>
            <a:tailEnd/>
          </a:ln>
        </p:spPr>
        <p:txBody>
          <a:bodyPr wrap="none" anchor="ctr"/>
          <a:lstStyle/>
          <a:p>
            <a:endParaRPr lang="el-GR" sz="1400">
              <a:cs typeface="Arial" charset="0"/>
            </a:endParaRPr>
          </a:p>
        </p:txBody>
      </p:sp>
      <p:sp>
        <p:nvSpPr>
          <p:cNvPr id="51210" name="Oval 12"/>
          <p:cNvSpPr>
            <a:spLocks noChangeArrowheads="1"/>
          </p:cNvSpPr>
          <p:nvPr/>
        </p:nvSpPr>
        <p:spPr bwMode="auto">
          <a:xfrm>
            <a:off x="1571625" y="1928813"/>
            <a:ext cx="238125" cy="249237"/>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51211" name="Oval 21"/>
          <p:cNvSpPr>
            <a:spLocks noChangeArrowheads="1"/>
          </p:cNvSpPr>
          <p:nvPr/>
        </p:nvSpPr>
        <p:spPr bwMode="auto">
          <a:xfrm>
            <a:off x="1966913" y="1285875"/>
            <a:ext cx="236537"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212" name="Oval 23"/>
          <p:cNvSpPr>
            <a:spLocks noChangeArrowheads="1"/>
          </p:cNvSpPr>
          <p:nvPr/>
        </p:nvSpPr>
        <p:spPr bwMode="auto">
          <a:xfrm>
            <a:off x="2071688" y="1928813"/>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213" name="Oval 25"/>
          <p:cNvSpPr>
            <a:spLocks noChangeArrowheads="1"/>
          </p:cNvSpPr>
          <p:nvPr/>
        </p:nvSpPr>
        <p:spPr bwMode="auto">
          <a:xfrm>
            <a:off x="2312988" y="1601788"/>
            <a:ext cx="238125" cy="249237"/>
          </a:xfrm>
          <a:prstGeom prst="ellipse">
            <a:avLst/>
          </a:prstGeom>
          <a:solidFill>
            <a:schemeClr val="tx2"/>
          </a:solidFill>
          <a:ln w="9525">
            <a:solidFill>
              <a:schemeClr val="tx1"/>
            </a:solidFill>
            <a:round/>
            <a:headEnd/>
            <a:tailEnd/>
          </a:ln>
        </p:spPr>
        <p:txBody>
          <a:bodyPr wrap="none" anchor="ctr"/>
          <a:lstStyle/>
          <a:p>
            <a:endParaRPr lang="en-US"/>
          </a:p>
        </p:txBody>
      </p:sp>
      <p:sp>
        <p:nvSpPr>
          <p:cNvPr id="51214" name="Oval 27"/>
          <p:cNvSpPr>
            <a:spLocks noChangeArrowheads="1"/>
          </p:cNvSpPr>
          <p:nvPr/>
        </p:nvSpPr>
        <p:spPr bwMode="auto">
          <a:xfrm>
            <a:off x="2611438" y="1285875"/>
            <a:ext cx="236537"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215" name="Oval 29"/>
          <p:cNvSpPr>
            <a:spLocks noChangeArrowheads="1"/>
          </p:cNvSpPr>
          <p:nvPr/>
        </p:nvSpPr>
        <p:spPr bwMode="auto">
          <a:xfrm>
            <a:off x="2611438" y="1971675"/>
            <a:ext cx="236537"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216" name="Oval 40"/>
          <p:cNvSpPr>
            <a:spLocks noChangeArrowheads="1"/>
          </p:cNvSpPr>
          <p:nvPr/>
        </p:nvSpPr>
        <p:spPr bwMode="auto">
          <a:xfrm>
            <a:off x="2959100" y="1285875"/>
            <a:ext cx="238125"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217" name="Oval 42"/>
          <p:cNvSpPr>
            <a:spLocks noChangeArrowheads="1"/>
          </p:cNvSpPr>
          <p:nvPr/>
        </p:nvSpPr>
        <p:spPr bwMode="auto">
          <a:xfrm>
            <a:off x="2959100" y="1971675"/>
            <a:ext cx="238125" cy="247650"/>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51218" name="Oval 44"/>
          <p:cNvSpPr>
            <a:spLocks noChangeArrowheads="1"/>
          </p:cNvSpPr>
          <p:nvPr/>
        </p:nvSpPr>
        <p:spPr bwMode="auto">
          <a:xfrm>
            <a:off x="3257550" y="1601788"/>
            <a:ext cx="236538" cy="249237"/>
          </a:xfrm>
          <a:prstGeom prst="ellipse">
            <a:avLst/>
          </a:prstGeom>
          <a:solidFill>
            <a:schemeClr val="tx2"/>
          </a:solidFill>
          <a:ln w="9525">
            <a:solidFill>
              <a:schemeClr val="tx1"/>
            </a:solidFill>
            <a:round/>
            <a:headEnd/>
            <a:tailEnd/>
          </a:ln>
        </p:spPr>
        <p:txBody>
          <a:bodyPr wrap="none" anchor="ctr"/>
          <a:lstStyle/>
          <a:p>
            <a:endParaRPr lang="en-US"/>
          </a:p>
        </p:txBody>
      </p:sp>
      <p:sp>
        <p:nvSpPr>
          <p:cNvPr id="51219" name="Oval 46"/>
          <p:cNvSpPr>
            <a:spLocks noChangeArrowheads="1"/>
          </p:cNvSpPr>
          <p:nvPr/>
        </p:nvSpPr>
        <p:spPr bwMode="auto">
          <a:xfrm>
            <a:off x="3603625" y="1285875"/>
            <a:ext cx="238125"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220" name="Oval 48"/>
          <p:cNvSpPr>
            <a:spLocks noChangeArrowheads="1"/>
          </p:cNvSpPr>
          <p:nvPr/>
        </p:nvSpPr>
        <p:spPr bwMode="auto">
          <a:xfrm>
            <a:off x="3500438" y="1928813"/>
            <a:ext cx="238125" cy="249237"/>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51221" name="Oval 51"/>
          <p:cNvSpPr>
            <a:spLocks noChangeArrowheads="1"/>
          </p:cNvSpPr>
          <p:nvPr/>
        </p:nvSpPr>
        <p:spPr bwMode="auto">
          <a:xfrm>
            <a:off x="3902075" y="1285875"/>
            <a:ext cx="238125"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222" name="Oval 53"/>
          <p:cNvSpPr>
            <a:spLocks noChangeArrowheads="1"/>
          </p:cNvSpPr>
          <p:nvPr/>
        </p:nvSpPr>
        <p:spPr bwMode="auto">
          <a:xfrm>
            <a:off x="3929063" y="1928813"/>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223" name="Oval 7"/>
          <p:cNvSpPr>
            <a:spLocks noChangeArrowheads="1"/>
          </p:cNvSpPr>
          <p:nvPr/>
        </p:nvSpPr>
        <p:spPr bwMode="auto">
          <a:xfrm>
            <a:off x="4541838" y="1285875"/>
            <a:ext cx="236537"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224" name="Oval 9"/>
          <p:cNvSpPr>
            <a:spLocks noChangeArrowheads="1"/>
          </p:cNvSpPr>
          <p:nvPr/>
        </p:nvSpPr>
        <p:spPr bwMode="auto">
          <a:xfrm>
            <a:off x="4541838" y="1971675"/>
            <a:ext cx="236537"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225" name="Oval 10"/>
          <p:cNvSpPr>
            <a:spLocks noChangeArrowheads="1"/>
          </p:cNvSpPr>
          <p:nvPr/>
        </p:nvSpPr>
        <p:spPr bwMode="auto">
          <a:xfrm>
            <a:off x="4887913" y="1285875"/>
            <a:ext cx="238125" cy="249238"/>
          </a:xfrm>
          <a:prstGeom prst="ellipse">
            <a:avLst/>
          </a:prstGeom>
          <a:solidFill>
            <a:schemeClr val="accent2"/>
          </a:solidFill>
          <a:ln w="9525">
            <a:solidFill>
              <a:schemeClr val="tx1"/>
            </a:solidFill>
            <a:round/>
            <a:headEnd/>
            <a:tailEnd/>
          </a:ln>
        </p:spPr>
        <p:txBody>
          <a:bodyPr wrap="none" anchor="ctr"/>
          <a:lstStyle/>
          <a:p>
            <a:endParaRPr lang="el-GR" sz="1400">
              <a:cs typeface="Arial" charset="0"/>
            </a:endParaRPr>
          </a:p>
        </p:txBody>
      </p:sp>
      <p:sp>
        <p:nvSpPr>
          <p:cNvPr id="51226" name="Oval 12"/>
          <p:cNvSpPr>
            <a:spLocks noChangeArrowheads="1"/>
          </p:cNvSpPr>
          <p:nvPr/>
        </p:nvSpPr>
        <p:spPr bwMode="auto">
          <a:xfrm>
            <a:off x="4887913" y="1971675"/>
            <a:ext cx="238125" cy="247650"/>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51227" name="Oval 22"/>
          <p:cNvSpPr>
            <a:spLocks noChangeArrowheads="1"/>
          </p:cNvSpPr>
          <p:nvPr/>
        </p:nvSpPr>
        <p:spPr bwMode="auto">
          <a:xfrm>
            <a:off x="5187950" y="1601788"/>
            <a:ext cx="236538" cy="249237"/>
          </a:xfrm>
          <a:prstGeom prst="ellipse">
            <a:avLst/>
          </a:prstGeom>
          <a:solidFill>
            <a:schemeClr val="tx2"/>
          </a:solidFill>
          <a:ln w="9525">
            <a:solidFill>
              <a:schemeClr val="tx1"/>
            </a:solidFill>
            <a:round/>
            <a:headEnd/>
            <a:tailEnd/>
          </a:ln>
        </p:spPr>
        <p:txBody>
          <a:bodyPr wrap="none" anchor="ctr"/>
          <a:lstStyle/>
          <a:p>
            <a:endParaRPr lang="en-US"/>
          </a:p>
        </p:txBody>
      </p:sp>
      <p:sp>
        <p:nvSpPr>
          <p:cNvPr id="51228" name="Oval 24"/>
          <p:cNvSpPr>
            <a:spLocks noChangeArrowheads="1"/>
          </p:cNvSpPr>
          <p:nvPr/>
        </p:nvSpPr>
        <p:spPr bwMode="auto">
          <a:xfrm>
            <a:off x="5534025" y="1285875"/>
            <a:ext cx="238125" cy="249238"/>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51229" name="Oval 26"/>
          <p:cNvSpPr>
            <a:spLocks noChangeArrowheads="1"/>
          </p:cNvSpPr>
          <p:nvPr/>
        </p:nvSpPr>
        <p:spPr bwMode="auto">
          <a:xfrm>
            <a:off x="5534025" y="1971675"/>
            <a:ext cx="238125" cy="247650"/>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51230" name="Oval 27"/>
          <p:cNvSpPr>
            <a:spLocks noChangeArrowheads="1"/>
          </p:cNvSpPr>
          <p:nvPr/>
        </p:nvSpPr>
        <p:spPr bwMode="auto">
          <a:xfrm>
            <a:off x="5832475" y="1285875"/>
            <a:ext cx="236538"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231" name="Oval 29"/>
          <p:cNvSpPr>
            <a:spLocks noChangeArrowheads="1"/>
          </p:cNvSpPr>
          <p:nvPr/>
        </p:nvSpPr>
        <p:spPr bwMode="auto">
          <a:xfrm>
            <a:off x="5832475" y="1971675"/>
            <a:ext cx="236538"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232" name="Oval 41"/>
          <p:cNvSpPr>
            <a:spLocks noChangeArrowheads="1"/>
          </p:cNvSpPr>
          <p:nvPr/>
        </p:nvSpPr>
        <p:spPr bwMode="auto">
          <a:xfrm>
            <a:off x="6180138" y="1601788"/>
            <a:ext cx="236537" cy="249237"/>
          </a:xfrm>
          <a:prstGeom prst="ellipse">
            <a:avLst/>
          </a:prstGeom>
          <a:solidFill>
            <a:schemeClr val="tx2"/>
          </a:solidFill>
          <a:ln w="9525">
            <a:solidFill>
              <a:schemeClr val="tx1"/>
            </a:solidFill>
            <a:round/>
            <a:headEnd/>
            <a:tailEnd/>
          </a:ln>
        </p:spPr>
        <p:txBody>
          <a:bodyPr wrap="none" anchor="ctr"/>
          <a:lstStyle/>
          <a:p>
            <a:endParaRPr lang="en-US"/>
          </a:p>
        </p:txBody>
      </p:sp>
      <p:sp>
        <p:nvSpPr>
          <p:cNvPr id="51233" name="Oval 43"/>
          <p:cNvSpPr>
            <a:spLocks noChangeArrowheads="1"/>
          </p:cNvSpPr>
          <p:nvPr/>
        </p:nvSpPr>
        <p:spPr bwMode="auto">
          <a:xfrm>
            <a:off x="6477000" y="1285875"/>
            <a:ext cx="238125"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234" name="Oval 45"/>
          <p:cNvSpPr>
            <a:spLocks noChangeArrowheads="1"/>
          </p:cNvSpPr>
          <p:nvPr/>
        </p:nvSpPr>
        <p:spPr bwMode="auto">
          <a:xfrm>
            <a:off x="6477000" y="1971675"/>
            <a:ext cx="238125"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235" name="Oval 8"/>
          <p:cNvSpPr>
            <a:spLocks noChangeArrowheads="1"/>
          </p:cNvSpPr>
          <p:nvPr/>
        </p:nvSpPr>
        <p:spPr bwMode="auto">
          <a:xfrm>
            <a:off x="4221163" y="1603375"/>
            <a:ext cx="236537" cy="249238"/>
          </a:xfrm>
          <a:prstGeom prst="ellipse">
            <a:avLst/>
          </a:prstGeom>
          <a:solidFill>
            <a:schemeClr val="tx2"/>
          </a:solidFill>
          <a:ln w="9525">
            <a:solidFill>
              <a:schemeClr val="tx1"/>
            </a:solidFill>
            <a:round/>
            <a:headEnd/>
            <a:tailEnd/>
          </a:ln>
        </p:spPr>
        <p:txBody>
          <a:bodyPr wrap="none" anchor="ctr"/>
          <a:lstStyle/>
          <a:p>
            <a:endParaRPr lang="en-US"/>
          </a:p>
        </p:txBody>
      </p:sp>
      <p:sp>
        <p:nvSpPr>
          <p:cNvPr id="51236" name="Oval 4"/>
          <p:cNvSpPr>
            <a:spLocks noChangeArrowheads="1"/>
          </p:cNvSpPr>
          <p:nvPr/>
        </p:nvSpPr>
        <p:spPr bwMode="auto">
          <a:xfrm>
            <a:off x="1000125" y="2301875"/>
            <a:ext cx="238125" cy="249238"/>
          </a:xfrm>
          <a:prstGeom prst="ellipse">
            <a:avLst/>
          </a:prstGeom>
          <a:solidFill>
            <a:schemeClr val="accent2"/>
          </a:solidFill>
          <a:ln w="9525">
            <a:solidFill>
              <a:schemeClr val="tx1"/>
            </a:solidFill>
            <a:round/>
            <a:headEnd/>
            <a:tailEnd/>
          </a:ln>
        </p:spPr>
        <p:txBody>
          <a:bodyPr wrap="none" anchor="ctr"/>
          <a:lstStyle/>
          <a:p>
            <a:endParaRPr lang="el-GR" sz="1000">
              <a:solidFill>
                <a:schemeClr val="bg1"/>
              </a:solidFill>
              <a:cs typeface="Arial" charset="0"/>
            </a:endParaRPr>
          </a:p>
        </p:txBody>
      </p:sp>
      <p:sp>
        <p:nvSpPr>
          <p:cNvPr id="51237" name="Oval 6"/>
          <p:cNvSpPr>
            <a:spLocks noChangeArrowheads="1"/>
          </p:cNvSpPr>
          <p:nvPr/>
        </p:nvSpPr>
        <p:spPr bwMode="auto">
          <a:xfrm>
            <a:off x="1000125" y="2987675"/>
            <a:ext cx="238125"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238" name="Oval 8"/>
          <p:cNvSpPr>
            <a:spLocks noChangeArrowheads="1"/>
          </p:cNvSpPr>
          <p:nvPr/>
        </p:nvSpPr>
        <p:spPr bwMode="auto">
          <a:xfrm>
            <a:off x="1298575" y="2617788"/>
            <a:ext cx="236538" cy="249237"/>
          </a:xfrm>
          <a:prstGeom prst="ellipse">
            <a:avLst/>
          </a:prstGeom>
          <a:solidFill>
            <a:schemeClr val="tx2"/>
          </a:solidFill>
          <a:ln w="9525">
            <a:solidFill>
              <a:schemeClr val="tx1"/>
            </a:solidFill>
            <a:round/>
            <a:headEnd/>
            <a:tailEnd/>
          </a:ln>
        </p:spPr>
        <p:txBody>
          <a:bodyPr wrap="none" anchor="ctr"/>
          <a:lstStyle/>
          <a:p>
            <a:endParaRPr lang="en-US"/>
          </a:p>
        </p:txBody>
      </p:sp>
      <p:sp>
        <p:nvSpPr>
          <p:cNvPr id="51239" name="Oval 10"/>
          <p:cNvSpPr>
            <a:spLocks noChangeArrowheads="1"/>
          </p:cNvSpPr>
          <p:nvPr/>
        </p:nvSpPr>
        <p:spPr bwMode="auto">
          <a:xfrm>
            <a:off x="1571625" y="2357438"/>
            <a:ext cx="238125" cy="249237"/>
          </a:xfrm>
          <a:prstGeom prst="ellipse">
            <a:avLst/>
          </a:prstGeom>
          <a:solidFill>
            <a:schemeClr val="accent2"/>
          </a:solidFill>
          <a:ln w="9525">
            <a:solidFill>
              <a:schemeClr val="tx1"/>
            </a:solidFill>
            <a:round/>
            <a:headEnd/>
            <a:tailEnd/>
          </a:ln>
        </p:spPr>
        <p:txBody>
          <a:bodyPr wrap="none" anchor="ctr"/>
          <a:lstStyle/>
          <a:p>
            <a:endParaRPr lang="el-GR" sz="1400">
              <a:cs typeface="Arial" charset="0"/>
            </a:endParaRPr>
          </a:p>
        </p:txBody>
      </p:sp>
      <p:sp>
        <p:nvSpPr>
          <p:cNvPr id="51240" name="Oval 12"/>
          <p:cNvSpPr>
            <a:spLocks noChangeArrowheads="1"/>
          </p:cNvSpPr>
          <p:nvPr/>
        </p:nvSpPr>
        <p:spPr bwMode="auto">
          <a:xfrm>
            <a:off x="1644650" y="2987675"/>
            <a:ext cx="238125" cy="249238"/>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51241" name="Oval 21"/>
          <p:cNvSpPr>
            <a:spLocks noChangeArrowheads="1"/>
          </p:cNvSpPr>
          <p:nvPr/>
        </p:nvSpPr>
        <p:spPr bwMode="auto">
          <a:xfrm>
            <a:off x="2071688" y="2357438"/>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242" name="Oval 23"/>
          <p:cNvSpPr>
            <a:spLocks noChangeArrowheads="1"/>
          </p:cNvSpPr>
          <p:nvPr/>
        </p:nvSpPr>
        <p:spPr bwMode="auto">
          <a:xfrm>
            <a:off x="1943100" y="2987675"/>
            <a:ext cx="238125"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4" name="Oval 25"/>
          <p:cNvSpPr>
            <a:spLocks noChangeArrowheads="1"/>
          </p:cNvSpPr>
          <p:nvPr/>
        </p:nvSpPr>
        <p:spPr bwMode="auto">
          <a:xfrm>
            <a:off x="2290763" y="2617788"/>
            <a:ext cx="236537" cy="249237"/>
          </a:xfrm>
          <a:prstGeom prst="ellipse">
            <a:avLst/>
          </a:prstGeom>
          <a:solidFill>
            <a:schemeClr val="tx2"/>
          </a:solidFill>
          <a:ln w="9525">
            <a:solidFill>
              <a:schemeClr val="tx1"/>
            </a:solidFill>
            <a:round/>
            <a:headEnd/>
            <a:tailEnd/>
          </a:ln>
        </p:spPr>
        <p:txBody>
          <a:bodyPr wrap="none" anchor="ctr"/>
          <a:lstStyle/>
          <a:p>
            <a:endParaRPr lang="en-US"/>
          </a:p>
        </p:txBody>
      </p:sp>
      <p:sp>
        <p:nvSpPr>
          <p:cNvPr id="51244" name="Oval 27"/>
          <p:cNvSpPr>
            <a:spLocks noChangeArrowheads="1"/>
          </p:cNvSpPr>
          <p:nvPr/>
        </p:nvSpPr>
        <p:spPr bwMode="auto">
          <a:xfrm>
            <a:off x="2587625" y="2301875"/>
            <a:ext cx="238125"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6" name="Oval 29"/>
          <p:cNvSpPr>
            <a:spLocks noChangeArrowheads="1"/>
          </p:cNvSpPr>
          <p:nvPr/>
        </p:nvSpPr>
        <p:spPr bwMode="auto">
          <a:xfrm>
            <a:off x="2587625" y="2987675"/>
            <a:ext cx="238125"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246" name="Oval 40"/>
          <p:cNvSpPr>
            <a:spLocks noChangeArrowheads="1"/>
          </p:cNvSpPr>
          <p:nvPr/>
        </p:nvSpPr>
        <p:spPr bwMode="auto">
          <a:xfrm>
            <a:off x="2936875" y="2301875"/>
            <a:ext cx="236538"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 name="Oval 42"/>
          <p:cNvSpPr>
            <a:spLocks noChangeArrowheads="1"/>
          </p:cNvSpPr>
          <p:nvPr/>
        </p:nvSpPr>
        <p:spPr bwMode="auto">
          <a:xfrm>
            <a:off x="2936875" y="2987675"/>
            <a:ext cx="236538" cy="249238"/>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49" name="Oval 44"/>
          <p:cNvSpPr>
            <a:spLocks noChangeArrowheads="1"/>
          </p:cNvSpPr>
          <p:nvPr/>
        </p:nvSpPr>
        <p:spPr bwMode="auto">
          <a:xfrm>
            <a:off x="3233738" y="2617788"/>
            <a:ext cx="238125" cy="249237"/>
          </a:xfrm>
          <a:prstGeom prst="ellipse">
            <a:avLst/>
          </a:prstGeom>
          <a:solidFill>
            <a:schemeClr val="tx2"/>
          </a:solidFill>
          <a:ln w="9525">
            <a:solidFill>
              <a:schemeClr val="tx1"/>
            </a:solidFill>
            <a:round/>
            <a:headEnd/>
            <a:tailEnd/>
          </a:ln>
        </p:spPr>
        <p:txBody>
          <a:bodyPr wrap="none" anchor="ctr"/>
          <a:lstStyle/>
          <a:p>
            <a:endParaRPr lang="en-US"/>
          </a:p>
        </p:txBody>
      </p:sp>
      <p:sp>
        <p:nvSpPr>
          <p:cNvPr id="51249" name="Oval 46"/>
          <p:cNvSpPr>
            <a:spLocks noChangeArrowheads="1"/>
          </p:cNvSpPr>
          <p:nvPr/>
        </p:nvSpPr>
        <p:spPr bwMode="auto">
          <a:xfrm>
            <a:off x="3500438" y="2357438"/>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250" name="Oval 48"/>
          <p:cNvSpPr>
            <a:spLocks noChangeArrowheads="1"/>
          </p:cNvSpPr>
          <p:nvPr/>
        </p:nvSpPr>
        <p:spPr bwMode="auto">
          <a:xfrm>
            <a:off x="3581400" y="2987675"/>
            <a:ext cx="236538" cy="249238"/>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51251" name="Oval 51"/>
          <p:cNvSpPr>
            <a:spLocks noChangeArrowheads="1"/>
          </p:cNvSpPr>
          <p:nvPr/>
        </p:nvSpPr>
        <p:spPr bwMode="auto">
          <a:xfrm>
            <a:off x="3929063" y="2357438"/>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252" name="Oval 53"/>
          <p:cNvSpPr>
            <a:spLocks noChangeArrowheads="1"/>
          </p:cNvSpPr>
          <p:nvPr/>
        </p:nvSpPr>
        <p:spPr bwMode="auto">
          <a:xfrm>
            <a:off x="3879850" y="2987675"/>
            <a:ext cx="238125"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253" name="Oval 7"/>
          <p:cNvSpPr>
            <a:spLocks noChangeArrowheads="1"/>
          </p:cNvSpPr>
          <p:nvPr/>
        </p:nvSpPr>
        <p:spPr bwMode="auto">
          <a:xfrm>
            <a:off x="4518025" y="2301875"/>
            <a:ext cx="238125"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254" name="Oval 9"/>
          <p:cNvSpPr>
            <a:spLocks noChangeArrowheads="1"/>
          </p:cNvSpPr>
          <p:nvPr/>
        </p:nvSpPr>
        <p:spPr bwMode="auto">
          <a:xfrm>
            <a:off x="4518025" y="2987675"/>
            <a:ext cx="238125"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255" name="Oval 10"/>
          <p:cNvSpPr>
            <a:spLocks noChangeArrowheads="1"/>
          </p:cNvSpPr>
          <p:nvPr/>
        </p:nvSpPr>
        <p:spPr bwMode="auto">
          <a:xfrm>
            <a:off x="4865688" y="2301875"/>
            <a:ext cx="236537" cy="249238"/>
          </a:xfrm>
          <a:prstGeom prst="ellipse">
            <a:avLst/>
          </a:prstGeom>
          <a:solidFill>
            <a:schemeClr val="accent2"/>
          </a:solidFill>
          <a:ln w="9525">
            <a:solidFill>
              <a:schemeClr val="tx1"/>
            </a:solidFill>
            <a:round/>
            <a:headEnd/>
            <a:tailEnd/>
          </a:ln>
        </p:spPr>
        <p:txBody>
          <a:bodyPr wrap="none" anchor="ctr"/>
          <a:lstStyle/>
          <a:p>
            <a:endParaRPr lang="el-GR" sz="1400">
              <a:cs typeface="Arial" charset="0"/>
            </a:endParaRPr>
          </a:p>
        </p:txBody>
      </p:sp>
      <p:sp>
        <p:nvSpPr>
          <p:cNvPr id="51256" name="Oval 12"/>
          <p:cNvSpPr>
            <a:spLocks noChangeArrowheads="1"/>
          </p:cNvSpPr>
          <p:nvPr/>
        </p:nvSpPr>
        <p:spPr bwMode="auto">
          <a:xfrm>
            <a:off x="4865688" y="2987675"/>
            <a:ext cx="236537" cy="249238"/>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51257" name="Oval 22"/>
          <p:cNvSpPr>
            <a:spLocks noChangeArrowheads="1"/>
          </p:cNvSpPr>
          <p:nvPr/>
        </p:nvSpPr>
        <p:spPr bwMode="auto">
          <a:xfrm>
            <a:off x="5164138" y="2617788"/>
            <a:ext cx="238125" cy="249237"/>
          </a:xfrm>
          <a:prstGeom prst="ellipse">
            <a:avLst/>
          </a:prstGeom>
          <a:solidFill>
            <a:schemeClr val="tx2"/>
          </a:solidFill>
          <a:ln w="9525">
            <a:solidFill>
              <a:schemeClr val="tx1"/>
            </a:solidFill>
            <a:round/>
            <a:headEnd/>
            <a:tailEnd/>
          </a:ln>
        </p:spPr>
        <p:txBody>
          <a:bodyPr wrap="none" anchor="ctr"/>
          <a:lstStyle/>
          <a:p>
            <a:endParaRPr lang="en-US"/>
          </a:p>
        </p:txBody>
      </p:sp>
      <p:sp>
        <p:nvSpPr>
          <p:cNvPr id="51258" name="Oval 24"/>
          <p:cNvSpPr>
            <a:spLocks noChangeArrowheads="1"/>
          </p:cNvSpPr>
          <p:nvPr/>
        </p:nvSpPr>
        <p:spPr bwMode="auto">
          <a:xfrm>
            <a:off x="5511800" y="2301875"/>
            <a:ext cx="236538" cy="249238"/>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51259" name="Oval 26"/>
          <p:cNvSpPr>
            <a:spLocks noChangeArrowheads="1"/>
          </p:cNvSpPr>
          <p:nvPr/>
        </p:nvSpPr>
        <p:spPr bwMode="auto">
          <a:xfrm>
            <a:off x="5511800" y="2987675"/>
            <a:ext cx="236538" cy="249238"/>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51260" name="Oval 27"/>
          <p:cNvSpPr>
            <a:spLocks noChangeArrowheads="1"/>
          </p:cNvSpPr>
          <p:nvPr/>
        </p:nvSpPr>
        <p:spPr bwMode="auto">
          <a:xfrm>
            <a:off x="5808663" y="2301875"/>
            <a:ext cx="238125"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261" name="Oval 29"/>
          <p:cNvSpPr>
            <a:spLocks noChangeArrowheads="1"/>
          </p:cNvSpPr>
          <p:nvPr/>
        </p:nvSpPr>
        <p:spPr bwMode="auto">
          <a:xfrm>
            <a:off x="5808663" y="2987675"/>
            <a:ext cx="238125"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262" name="Oval 41"/>
          <p:cNvSpPr>
            <a:spLocks noChangeArrowheads="1"/>
          </p:cNvSpPr>
          <p:nvPr/>
        </p:nvSpPr>
        <p:spPr bwMode="auto">
          <a:xfrm>
            <a:off x="6156325" y="2617788"/>
            <a:ext cx="238125" cy="249237"/>
          </a:xfrm>
          <a:prstGeom prst="ellipse">
            <a:avLst/>
          </a:prstGeom>
          <a:solidFill>
            <a:schemeClr val="tx2"/>
          </a:solidFill>
          <a:ln w="9525">
            <a:solidFill>
              <a:schemeClr val="tx1"/>
            </a:solidFill>
            <a:round/>
            <a:headEnd/>
            <a:tailEnd/>
          </a:ln>
        </p:spPr>
        <p:txBody>
          <a:bodyPr wrap="none" anchor="ctr"/>
          <a:lstStyle/>
          <a:p>
            <a:endParaRPr lang="en-US"/>
          </a:p>
        </p:txBody>
      </p:sp>
      <p:sp>
        <p:nvSpPr>
          <p:cNvPr id="51263" name="Oval 43"/>
          <p:cNvSpPr>
            <a:spLocks noChangeArrowheads="1"/>
          </p:cNvSpPr>
          <p:nvPr/>
        </p:nvSpPr>
        <p:spPr bwMode="auto">
          <a:xfrm>
            <a:off x="6454775" y="2301875"/>
            <a:ext cx="238125"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264" name="Oval 45"/>
          <p:cNvSpPr>
            <a:spLocks noChangeArrowheads="1"/>
          </p:cNvSpPr>
          <p:nvPr/>
        </p:nvSpPr>
        <p:spPr bwMode="auto">
          <a:xfrm>
            <a:off x="6454775" y="2987675"/>
            <a:ext cx="238125"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265" name="Oval 8"/>
          <p:cNvSpPr>
            <a:spLocks noChangeArrowheads="1"/>
          </p:cNvSpPr>
          <p:nvPr/>
        </p:nvSpPr>
        <p:spPr bwMode="auto">
          <a:xfrm>
            <a:off x="4197350" y="2620963"/>
            <a:ext cx="238125" cy="247650"/>
          </a:xfrm>
          <a:prstGeom prst="ellipse">
            <a:avLst/>
          </a:prstGeom>
          <a:solidFill>
            <a:schemeClr val="tx2"/>
          </a:solidFill>
          <a:ln w="9525">
            <a:solidFill>
              <a:schemeClr val="tx1"/>
            </a:solidFill>
            <a:round/>
            <a:headEnd/>
            <a:tailEnd/>
          </a:ln>
        </p:spPr>
        <p:txBody>
          <a:bodyPr wrap="none" anchor="ctr"/>
          <a:lstStyle/>
          <a:p>
            <a:endParaRPr lang="en-US"/>
          </a:p>
        </p:txBody>
      </p:sp>
      <p:sp>
        <p:nvSpPr>
          <p:cNvPr id="51266" name="Oval 4"/>
          <p:cNvSpPr>
            <a:spLocks noChangeArrowheads="1"/>
          </p:cNvSpPr>
          <p:nvPr/>
        </p:nvSpPr>
        <p:spPr bwMode="auto">
          <a:xfrm>
            <a:off x="1000125" y="3319463"/>
            <a:ext cx="238125" cy="247650"/>
          </a:xfrm>
          <a:prstGeom prst="ellipse">
            <a:avLst/>
          </a:prstGeom>
          <a:solidFill>
            <a:schemeClr val="accent2"/>
          </a:solidFill>
          <a:ln w="9525">
            <a:solidFill>
              <a:schemeClr val="tx1"/>
            </a:solidFill>
            <a:round/>
            <a:headEnd/>
            <a:tailEnd/>
          </a:ln>
        </p:spPr>
        <p:txBody>
          <a:bodyPr wrap="none" anchor="ctr"/>
          <a:lstStyle/>
          <a:p>
            <a:endParaRPr lang="el-GR" sz="1000">
              <a:solidFill>
                <a:schemeClr val="bg1"/>
              </a:solidFill>
              <a:cs typeface="Arial" charset="0"/>
            </a:endParaRPr>
          </a:p>
        </p:txBody>
      </p:sp>
      <p:sp>
        <p:nvSpPr>
          <p:cNvPr id="51267" name="Oval 6"/>
          <p:cNvSpPr>
            <a:spLocks noChangeArrowheads="1"/>
          </p:cNvSpPr>
          <p:nvPr/>
        </p:nvSpPr>
        <p:spPr bwMode="auto">
          <a:xfrm>
            <a:off x="1000125" y="4005263"/>
            <a:ext cx="238125"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268" name="Oval 8"/>
          <p:cNvSpPr>
            <a:spLocks noChangeArrowheads="1"/>
          </p:cNvSpPr>
          <p:nvPr/>
        </p:nvSpPr>
        <p:spPr bwMode="auto">
          <a:xfrm>
            <a:off x="1298575" y="3635375"/>
            <a:ext cx="236538" cy="247650"/>
          </a:xfrm>
          <a:prstGeom prst="ellipse">
            <a:avLst/>
          </a:prstGeom>
          <a:solidFill>
            <a:schemeClr val="tx2"/>
          </a:solidFill>
          <a:ln w="9525">
            <a:solidFill>
              <a:schemeClr val="tx1"/>
            </a:solidFill>
            <a:round/>
            <a:headEnd/>
            <a:tailEnd/>
          </a:ln>
        </p:spPr>
        <p:txBody>
          <a:bodyPr wrap="none" anchor="ctr"/>
          <a:lstStyle/>
          <a:p>
            <a:endParaRPr lang="en-US"/>
          </a:p>
        </p:txBody>
      </p:sp>
      <p:sp>
        <p:nvSpPr>
          <p:cNvPr id="51269" name="Oval 10"/>
          <p:cNvSpPr>
            <a:spLocks noChangeArrowheads="1"/>
          </p:cNvSpPr>
          <p:nvPr/>
        </p:nvSpPr>
        <p:spPr bwMode="auto">
          <a:xfrm>
            <a:off x="1644650" y="3319463"/>
            <a:ext cx="238125" cy="247650"/>
          </a:xfrm>
          <a:prstGeom prst="ellipse">
            <a:avLst/>
          </a:prstGeom>
          <a:solidFill>
            <a:schemeClr val="accent2"/>
          </a:solidFill>
          <a:ln w="9525">
            <a:solidFill>
              <a:schemeClr val="tx1"/>
            </a:solidFill>
            <a:round/>
            <a:headEnd/>
            <a:tailEnd/>
          </a:ln>
        </p:spPr>
        <p:txBody>
          <a:bodyPr wrap="none" anchor="ctr"/>
          <a:lstStyle/>
          <a:p>
            <a:endParaRPr lang="el-GR" sz="1400">
              <a:cs typeface="Arial" charset="0"/>
            </a:endParaRPr>
          </a:p>
        </p:txBody>
      </p:sp>
      <p:sp>
        <p:nvSpPr>
          <p:cNvPr id="51270" name="Oval 12"/>
          <p:cNvSpPr>
            <a:spLocks noChangeArrowheads="1"/>
          </p:cNvSpPr>
          <p:nvPr/>
        </p:nvSpPr>
        <p:spPr bwMode="auto">
          <a:xfrm>
            <a:off x="1571625" y="4000500"/>
            <a:ext cx="238125" cy="249238"/>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51271" name="Oval 21"/>
          <p:cNvSpPr>
            <a:spLocks noChangeArrowheads="1"/>
          </p:cNvSpPr>
          <p:nvPr/>
        </p:nvSpPr>
        <p:spPr bwMode="auto">
          <a:xfrm>
            <a:off x="1943100" y="3319463"/>
            <a:ext cx="238125"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272" name="Oval 23"/>
          <p:cNvSpPr>
            <a:spLocks noChangeArrowheads="1"/>
          </p:cNvSpPr>
          <p:nvPr/>
        </p:nvSpPr>
        <p:spPr bwMode="auto">
          <a:xfrm>
            <a:off x="2000250" y="4000500"/>
            <a:ext cx="238125"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74" name="Oval 25"/>
          <p:cNvSpPr>
            <a:spLocks noChangeArrowheads="1"/>
          </p:cNvSpPr>
          <p:nvPr/>
        </p:nvSpPr>
        <p:spPr bwMode="auto">
          <a:xfrm>
            <a:off x="2290763" y="3635375"/>
            <a:ext cx="236537" cy="247650"/>
          </a:xfrm>
          <a:prstGeom prst="ellipse">
            <a:avLst/>
          </a:prstGeom>
          <a:solidFill>
            <a:schemeClr val="tx2"/>
          </a:solidFill>
          <a:ln w="9525">
            <a:solidFill>
              <a:schemeClr val="tx1"/>
            </a:solidFill>
            <a:round/>
            <a:headEnd/>
            <a:tailEnd/>
          </a:ln>
        </p:spPr>
        <p:txBody>
          <a:bodyPr wrap="none" anchor="ctr"/>
          <a:lstStyle/>
          <a:p>
            <a:endParaRPr lang="en-US"/>
          </a:p>
        </p:txBody>
      </p:sp>
      <p:sp>
        <p:nvSpPr>
          <p:cNvPr id="75" name="Oval 27"/>
          <p:cNvSpPr>
            <a:spLocks noChangeArrowheads="1"/>
          </p:cNvSpPr>
          <p:nvPr/>
        </p:nvSpPr>
        <p:spPr bwMode="auto">
          <a:xfrm>
            <a:off x="2587625" y="3319463"/>
            <a:ext cx="238125"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275" name="Oval 29"/>
          <p:cNvSpPr>
            <a:spLocks noChangeArrowheads="1"/>
          </p:cNvSpPr>
          <p:nvPr/>
        </p:nvSpPr>
        <p:spPr bwMode="auto">
          <a:xfrm>
            <a:off x="2587625" y="4005263"/>
            <a:ext cx="238125"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77" name="Oval 40"/>
          <p:cNvSpPr>
            <a:spLocks noChangeArrowheads="1"/>
          </p:cNvSpPr>
          <p:nvPr/>
        </p:nvSpPr>
        <p:spPr bwMode="auto">
          <a:xfrm>
            <a:off x="2936875" y="3319463"/>
            <a:ext cx="236538"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277" name="Oval 42"/>
          <p:cNvSpPr>
            <a:spLocks noChangeArrowheads="1"/>
          </p:cNvSpPr>
          <p:nvPr/>
        </p:nvSpPr>
        <p:spPr bwMode="auto">
          <a:xfrm>
            <a:off x="2936875" y="4005263"/>
            <a:ext cx="236538" cy="247650"/>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79" name="Oval 44"/>
          <p:cNvSpPr>
            <a:spLocks noChangeArrowheads="1"/>
          </p:cNvSpPr>
          <p:nvPr/>
        </p:nvSpPr>
        <p:spPr bwMode="auto">
          <a:xfrm>
            <a:off x="3233738" y="3635375"/>
            <a:ext cx="238125" cy="247650"/>
          </a:xfrm>
          <a:prstGeom prst="ellipse">
            <a:avLst/>
          </a:prstGeom>
          <a:solidFill>
            <a:schemeClr val="tx2"/>
          </a:solidFill>
          <a:ln w="9525">
            <a:solidFill>
              <a:schemeClr val="tx1"/>
            </a:solidFill>
            <a:round/>
            <a:headEnd/>
            <a:tailEnd/>
          </a:ln>
        </p:spPr>
        <p:txBody>
          <a:bodyPr wrap="none" anchor="ctr"/>
          <a:lstStyle/>
          <a:p>
            <a:endParaRPr lang="en-US"/>
          </a:p>
        </p:txBody>
      </p:sp>
      <p:sp>
        <p:nvSpPr>
          <p:cNvPr id="51279" name="Oval 46"/>
          <p:cNvSpPr>
            <a:spLocks noChangeArrowheads="1"/>
          </p:cNvSpPr>
          <p:nvPr/>
        </p:nvSpPr>
        <p:spPr bwMode="auto">
          <a:xfrm>
            <a:off x="3581400" y="3319463"/>
            <a:ext cx="236538"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280" name="Oval 48"/>
          <p:cNvSpPr>
            <a:spLocks noChangeArrowheads="1"/>
          </p:cNvSpPr>
          <p:nvPr/>
        </p:nvSpPr>
        <p:spPr bwMode="auto">
          <a:xfrm>
            <a:off x="3519488" y="3967163"/>
            <a:ext cx="236537" cy="247650"/>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51281" name="Oval 51"/>
          <p:cNvSpPr>
            <a:spLocks noChangeArrowheads="1"/>
          </p:cNvSpPr>
          <p:nvPr/>
        </p:nvSpPr>
        <p:spPr bwMode="auto">
          <a:xfrm>
            <a:off x="3879850" y="3319463"/>
            <a:ext cx="238125"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282" name="Oval 53"/>
          <p:cNvSpPr>
            <a:spLocks noChangeArrowheads="1"/>
          </p:cNvSpPr>
          <p:nvPr/>
        </p:nvSpPr>
        <p:spPr bwMode="auto">
          <a:xfrm>
            <a:off x="3917950" y="3976688"/>
            <a:ext cx="238125"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283" name="Oval 7"/>
          <p:cNvSpPr>
            <a:spLocks noChangeArrowheads="1"/>
          </p:cNvSpPr>
          <p:nvPr/>
        </p:nvSpPr>
        <p:spPr bwMode="auto">
          <a:xfrm>
            <a:off x="4518025" y="3319463"/>
            <a:ext cx="238125"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284" name="Oval 9"/>
          <p:cNvSpPr>
            <a:spLocks noChangeArrowheads="1"/>
          </p:cNvSpPr>
          <p:nvPr/>
        </p:nvSpPr>
        <p:spPr bwMode="auto">
          <a:xfrm>
            <a:off x="4518025" y="4005263"/>
            <a:ext cx="238125"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285" name="Oval 10"/>
          <p:cNvSpPr>
            <a:spLocks noChangeArrowheads="1"/>
          </p:cNvSpPr>
          <p:nvPr/>
        </p:nvSpPr>
        <p:spPr bwMode="auto">
          <a:xfrm>
            <a:off x="4865688" y="3319463"/>
            <a:ext cx="236537" cy="247650"/>
          </a:xfrm>
          <a:prstGeom prst="ellipse">
            <a:avLst/>
          </a:prstGeom>
          <a:solidFill>
            <a:schemeClr val="accent2"/>
          </a:solidFill>
          <a:ln w="9525">
            <a:solidFill>
              <a:schemeClr val="tx1"/>
            </a:solidFill>
            <a:round/>
            <a:headEnd/>
            <a:tailEnd/>
          </a:ln>
        </p:spPr>
        <p:txBody>
          <a:bodyPr wrap="none" anchor="ctr"/>
          <a:lstStyle/>
          <a:p>
            <a:endParaRPr lang="el-GR" sz="1400">
              <a:cs typeface="Arial" charset="0"/>
            </a:endParaRPr>
          </a:p>
        </p:txBody>
      </p:sp>
      <p:sp>
        <p:nvSpPr>
          <p:cNvPr id="51286" name="Oval 12"/>
          <p:cNvSpPr>
            <a:spLocks noChangeArrowheads="1"/>
          </p:cNvSpPr>
          <p:nvPr/>
        </p:nvSpPr>
        <p:spPr bwMode="auto">
          <a:xfrm>
            <a:off x="4865688" y="4005263"/>
            <a:ext cx="236537" cy="247650"/>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51287" name="Oval 22"/>
          <p:cNvSpPr>
            <a:spLocks noChangeArrowheads="1"/>
          </p:cNvSpPr>
          <p:nvPr/>
        </p:nvSpPr>
        <p:spPr bwMode="auto">
          <a:xfrm>
            <a:off x="5164138" y="3635375"/>
            <a:ext cx="238125" cy="247650"/>
          </a:xfrm>
          <a:prstGeom prst="ellipse">
            <a:avLst/>
          </a:prstGeom>
          <a:solidFill>
            <a:schemeClr val="tx2"/>
          </a:solidFill>
          <a:ln w="9525">
            <a:solidFill>
              <a:schemeClr val="tx1"/>
            </a:solidFill>
            <a:round/>
            <a:headEnd/>
            <a:tailEnd/>
          </a:ln>
        </p:spPr>
        <p:txBody>
          <a:bodyPr wrap="none" anchor="ctr"/>
          <a:lstStyle/>
          <a:p>
            <a:endParaRPr lang="en-US"/>
          </a:p>
        </p:txBody>
      </p:sp>
      <p:sp>
        <p:nvSpPr>
          <p:cNvPr id="51288" name="Oval 24"/>
          <p:cNvSpPr>
            <a:spLocks noChangeArrowheads="1"/>
          </p:cNvSpPr>
          <p:nvPr/>
        </p:nvSpPr>
        <p:spPr bwMode="auto">
          <a:xfrm>
            <a:off x="5511800" y="3319463"/>
            <a:ext cx="236538" cy="247650"/>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51289" name="Oval 26"/>
          <p:cNvSpPr>
            <a:spLocks noChangeArrowheads="1"/>
          </p:cNvSpPr>
          <p:nvPr/>
        </p:nvSpPr>
        <p:spPr bwMode="auto">
          <a:xfrm>
            <a:off x="5511800" y="4005263"/>
            <a:ext cx="236538" cy="247650"/>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51290" name="Oval 27"/>
          <p:cNvSpPr>
            <a:spLocks noChangeArrowheads="1"/>
          </p:cNvSpPr>
          <p:nvPr/>
        </p:nvSpPr>
        <p:spPr bwMode="auto">
          <a:xfrm>
            <a:off x="5808663" y="3319463"/>
            <a:ext cx="238125"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291" name="Oval 29"/>
          <p:cNvSpPr>
            <a:spLocks noChangeArrowheads="1"/>
          </p:cNvSpPr>
          <p:nvPr/>
        </p:nvSpPr>
        <p:spPr bwMode="auto">
          <a:xfrm>
            <a:off x="5808663" y="4005263"/>
            <a:ext cx="238125"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292" name="Oval 41"/>
          <p:cNvSpPr>
            <a:spLocks noChangeArrowheads="1"/>
          </p:cNvSpPr>
          <p:nvPr/>
        </p:nvSpPr>
        <p:spPr bwMode="auto">
          <a:xfrm>
            <a:off x="6156325" y="3635375"/>
            <a:ext cx="238125" cy="247650"/>
          </a:xfrm>
          <a:prstGeom prst="ellipse">
            <a:avLst/>
          </a:prstGeom>
          <a:solidFill>
            <a:schemeClr val="tx2"/>
          </a:solidFill>
          <a:ln w="9525">
            <a:solidFill>
              <a:schemeClr val="tx1"/>
            </a:solidFill>
            <a:round/>
            <a:headEnd/>
            <a:tailEnd/>
          </a:ln>
        </p:spPr>
        <p:txBody>
          <a:bodyPr wrap="none" anchor="ctr"/>
          <a:lstStyle/>
          <a:p>
            <a:endParaRPr lang="en-US"/>
          </a:p>
        </p:txBody>
      </p:sp>
      <p:sp>
        <p:nvSpPr>
          <p:cNvPr id="51293" name="Oval 43"/>
          <p:cNvSpPr>
            <a:spLocks noChangeArrowheads="1"/>
          </p:cNvSpPr>
          <p:nvPr/>
        </p:nvSpPr>
        <p:spPr bwMode="auto">
          <a:xfrm>
            <a:off x="6454775" y="3319463"/>
            <a:ext cx="238125"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294" name="Oval 45"/>
          <p:cNvSpPr>
            <a:spLocks noChangeArrowheads="1"/>
          </p:cNvSpPr>
          <p:nvPr/>
        </p:nvSpPr>
        <p:spPr bwMode="auto">
          <a:xfrm>
            <a:off x="6454775" y="4005263"/>
            <a:ext cx="238125"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295" name="Oval 8"/>
          <p:cNvSpPr>
            <a:spLocks noChangeArrowheads="1"/>
          </p:cNvSpPr>
          <p:nvPr/>
        </p:nvSpPr>
        <p:spPr bwMode="auto">
          <a:xfrm>
            <a:off x="4197350" y="3636963"/>
            <a:ext cx="238125" cy="249237"/>
          </a:xfrm>
          <a:prstGeom prst="ellipse">
            <a:avLst/>
          </a:prstGeom>
          <a:solidFill>
            <a:schemeClr val="tx2"/>
          </a:solidFill>
          <a:ln w="9525">
            <a:solidFill>
              <a:schemeClr val="tx1"/>
            </a:solidFill>
            <a:round/>
            <a:headEnd/>
            <a:tailEnd/>
          </a:ln>
        </p:spPr>
        <p:txBody>
          <a:bodyPr wrap="none" anchor="ctr"/>
          <a:lstStyle/>
          <a:p>
            <a:endParaRPr lang="en-US"/>
          </a:p>
        </p:txBody>
      </p:sp>
      <p:sp>
        <p:nvSpPr>
          <p:cNvPr id="51296" name="Oval 4"/>
          <p:cNvSpPr>
            <a:spLocks noChangeArrowheads="1"/>
          </p:cNvSpPr>
          <p:nvPr/>
        </p:nvSpPr>
        <p:spPr bwMode="auto">
          <a:xfrm>
            <a:off x="1000125" y="4335463"/>
            <a:ext cx="238125" cy="249237"/>
          </a:xfrm>
          <a:prstGeom prst="ellipse">
            <a:avLst/>
          </a:prstGeom>
          <a:solidFill>
            <a:schemeClr val="accent2"/>
          </a:solidFill>
          <a:ln w="9525">
            <a:solidFill>
              <a:schemeClr val="tx1"/>
            </a:solidFill>
            <a:round/>
            <a:headEnd/>
            <a:tailEnd/>
          </a:ln>
        </p:spPr>
        <p:txBody>
          <a:bodyPr wrap="none" anchor="ctr"/>
          <a:lstStyle/>
          <a:p>
            <a:endParaRPr lang="el-GR" sz="1000">
              <a:solidFill>
                <a:schemeClr val="bg1"/>
              </a:solidFill>
              <a:cs typeface="Arial" charset="0"/>
            </a:endParaRPr>
          </a:p>
        </p:txBody>
      </p:sp>
      <p:sp>
        <p:nvSpPr>
          <p:cNvPr id="51297" name="Oval 6"/>
          <p:cNvSpPr>
            <a:spLocks noChangeArrowheads="1"/>
          </p:cNvSpPr>
          <p:nvPr/>
        </p:nvSpPr>
        <p:spPr bwMode="auto">
          <a:xfrm>
            <a:off x="1000125" y="5021263"/>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298" name="Oval 8"/>
          <p:cNvSpPr>
            <a:spLocks noChangeArrowheads="1"/>
          </p:cNvSpPr>
          <p:nvPr/>
        </p:nvSpPr>
        <p:spPr bwMode="auto">
          <a:xfrm>
            <a:off x="1298575" y="4651375"/>
            <a:ext cx="236538" cy="249238"/>
          </a:xfrm>
          <a:prstGeom prst="ellipse">
            <a:avLst/>
          </a:prstGeom>
          <a:solidFill>
            <a:schemeClr val="tx2"/>
          </a:solidFill>
          <a:ln w="9525">
            <a:solidFill>
              <a:schemeClr val="tx1"/>
            </a:solidFill>
            <a:round/>
            <a:headEnd/>
            <a:tailEnd/>
          </a:ln>
        </p:spPr>
        <p:txBody>
          <a:bodyPr wrap="none" anchor="ctr"/>
          <a:lstStyle/>
          <a:p>
            <a:endParaRPr lang="en-US"/>
          </a:p>
        </p:txBody>
      </p:sp>
      <p:sp>
        <p:nvSpPr>
          <p:cNvPr id="51299" name="Oval 10"/>
          <p:cNvSpPr>
            <a:spLocks noChangeArrowheads="1"/>
          </p:cNvSpPr>
          <p:nvPr/>
        </p:nvSpPr>
        <p:spPr bwMode="auto">
          <a:xfrm>
            <a:off x="1571625" y="4357688"/>
            <a:ext cx="238125" cy="249237"/>
          </a:xfrm>
          <a:prstGeom prst="ellipse">
            <a:avLst/>
          </a:prstGeom>
          <a:solidFill>
            <a:schemeClr val="accent2"/>
          </a:solidFill>
          <a:ln w="9525">
            <a:solidFill>
              <a:schemeClr val="tx1"/>
            </a:solidFill>
            <a:round/>
            <a:headEnd/>
            <a:tailEnd/>
          </a:ln>
        </p:spPr>
        <p:txBody>
          <a:bodyPr wrap="none" anchor="ctr"/>
          <a:lstStyle/>
          <a:p>
            <a:endParaRPr lang="el-GR" sz="1400">
              <a:cs typeface="Arial" charset="0"/>
            </a:endParaRPr>
          </a:p>
        </p:txBody>
      </p:sp>
      <p:sp>
        <p:nvSpPr>
          <p:cNvPr id="51300" name="Oval 12"/>
          <p:cNvSpPr>
            <a:spLocks noChangeArrowheads="1"/>
          </p:cNvSpPr>
          <p:nvPr/>
        </p:nvSpPr>
        <p:spPr bwMode="auto">
          <a:xfrm>
            <a:off x="1644650" y="5021263"/>
            <a:ext cx="238125" cy="249237"/>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51301" name="Oval 21"/>
          <p:cNvSpPr>
            <a:spLocks noChangeArrowheads="1"/>
          </p:cNvSpPr>
          <p:nvPr/>
        </p:nvSpPr>
        <p:spPr bwMode="auto">
          <a:xfrm>
            <a:off x="2000250" y="4357688"/>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302" name="Oval 23"/>
          <p:cNvSpPr>
            <a:spLocks noChangeArrowheads="1"/>
          </p:cNvSpPr>
          <p:nvPr/>
        </p:nvSpPr>
        <p:spPr bwMode="auto">
          <a:xfrm>
            <a:off x="1943100" y="5021263"/>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303" name="Oval 25"/>
          <p:cNvSpPr>
            <a:spLocks noChangeArrowheads="1"/>
          </p:cNvSpPr>
          <p:nvPr/>
        </p:nvSpPr>
        <p:spPr bwMode="auto">
          <a:xfrm>
            <a:off x="2290763" y="4651375"/>
            <a:ext cx="236537" cy="249238"/>
          </a:xfrm>
          <a:prstGeom prst="ellipse">
            <a:avLst/>
          </a:prstGeom>
          <a:solidFill>
            <a:schemeClr val="tx2"/>
          </a:solidFill>
          <a:ln w="9525">
            <a:solidFill>
              <a:schemeClr val="tx1"/>
            </a:solidFill>
            <a:round/>
            <a:headEnd/>
            <a:tailEnd/>
          </a:ln>
        </p:spPr>
        <p:txBody>
          <a:bodyPr wrap="none" anchor="ctr"/>
          <a:lstStyle/>
          <a:p>
            <a:endParaRPr lang="en-US"/>
          </a:p>
        </p:txBody>
      </p:sp>
      <p:sp>
        <p:nvSpPr>
          <p:cNvPr id="51304" name="Oval 27"/>
          <p:cNvSpPr>
            <a:spLocks noChangeArrowheads="1"/>
          </p:cNvSpPr>
          <p:nvPr/>
        </p:nvSpPr>
        <p:spPr bwMode="auto">
          <a:xfrm>
            <a:off x="2587625" y="4335463"/>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305" name="Oval 29"/>
          <p:cNvSpPr>
            <a:spLocks noChangeArrowheads="1"/>
          </p:cNvSpPr>
          <p:nvPr/>
        </p:nvSpPr>
        <p:spPr bwMode="auto">
          <a:xfrm>
            <a:off x="2587625" y="5021263"/>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306" name="Oval 40"/>
          <p:cNvSpPr>
            <a:spLocks noChangeArrowheads="1"/>
          </p:cNvSpPr>
          <p:nvPr/>
        </p:nvSpPr>
        <p:spPr bwMode="auto">
          <a:xfrm>
            <a:off x="2936875" y="4335463"/>
            <a:ext cx="236538"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307" name="Oval 42"/>
          <p:cNvSpPr>
            <a:spLocks noChangeArrowheads="1"/>
          </p:cNvSpPr>
          <p:nvPr/>
        </p:nvSpPr>
        <p:spPr bwMode="auto">
          <a:xfrm>
            <a:off x="2936875" y="5021263"/>
            <a:ext cx="236538" cy="249237"/>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51308" name="Oval 44"/>
          <p:cNvSpPr>
            <a:spLocks noChangeArrowheads="1"/>
          </p:cNvSpPr>
          <p:nvPr/>
        </p:nvSpPr>
        <p:spPr bwMode="auto">
          <a:xfrm>
            <a:off x="3233738" y="4651375"/>
            <a:ext cx="238125" cy="249238"/>
          </a:xfrm>
          <a:prstGeom prst="ellipse">
            <a:avLst/>
          </a:prstGeom>
          <a:solidFill>
            <a:schemeClr val="tx2"/>
          </a:solidFill>
          <a:ln w="9525">
            <a:solidFill>
              <a:schemeClr val="tx1"/>
            </a:solidFill>
            <a:round/>
            <a:headEnd/>
            <a:tailEnd/>
          </a:ln>
        </p:spPr>
        <p:txBody>
          <a:bodyPr wrap="none" anchor="ctr"/>
          <a:lstStyle/>
          <a:p>
            <a:endParaRPr lang="en-US"/>
          </a:p>
        </p:txBody>
      </p:sp>
      <p:sp>
        <p:nvSpPr>
          <p:cNvPr id="51309" name="Oval 46"/>
          <p:cNvSpPr>
            <a:spLocks noChangeArrowheads="1"/>
          </p:cNvSpPr>
          <p:nvPr/>
        </p:nvSpPr>
        <p:spPr bwMode="auto">
          <a:xfrm>
            <a:off x="3529013" y="4340225"/>
            <a:ext cx="236537"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310" name="Oval 48"/>
          <p:cNvSpPr>
            <a:spLocks noChangeArrowheads="1"/>
          </p:cNvSpPr>
          <p:nvPr/>
        </p:nvSpPr>
        <p:spPr bwMode="auto">
          <a:xfrm>
            <a:off x="3581400" y="5021263"/>
            <a:ext cx="236538" cy="249237"/>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51311" name="Oval 51"/>
          <p:cNvSpPr>
            <a:spLocks noChangeArrowheads="1"/>
          </p:cNvSpPr>
          <p:nvPr/>
        </p:nvSpPr>
        <p:spPr bwMode="auto">
          <a:xfrm>
            <a:off x="3908425" y="4344988"/>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312" name="Oval 53"/>
          <p:cNvSpPr>
            <a:spLocks noChangeArrowheads="1"/>
          </p:cNvSpPr>
          <p:nvPr/>
        </p:nvSpPr>
        <p:spPr bwMode="auto">
          <a:xfrm>
            <a:off x="3879850" y="5021263"/>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313" name="Oval 7"/>
          <p:cNvSpPr>
            <a:spLocks noChangeArrowheads="1"/>
          </p:cNvSpPr>
          <p:nvPr/>
        </p:nvSpPr>
        <p:spPr bwMode="auto">
          <a:xfrm>
            <a:off x="4518025" y="4335463"/>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314" name="Oval 9"/>
          <p:cNvSpPr>
            <a:spLocks noChangeArrowheads="1"/>
          </p:cNvSpPr>
          <p:nvPr/>
        </p:nvSpPr>
        <p:spPr bwMode="auto">
          <a:xfrm>
            <a:off x="4518025" y="5021263"/>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315" name="Oval 10"/>
          <p:cNvSpPr>
            <a:spLocks noChangeArrowheads="1"/>
          </p:cNvSpPr>
          <p:nvPr/>
        </p:nvSpPr>
        <p:spPr bwMode="auto">
          <a:xfrm>
            <a:off x="4865688" y="4335463"/>
            <a:ext cx="236537" cy="249237"/>
          </a:xfrm>
          <a:prstGeom prst="ellipse">
            <a:avLst/>
          </a:prstGeom>
          <a:solidFill>
            <a:schemeClr val="accent2"/>
          </a:solidFill>
          <a:ln w="9525">
            <a:solidFill>
              <a:schemeClr val="tx1"/>
            </a:solidFill>
            <a:round/>
            <a:headEnd/>
            <a:tailEnd/>
          </a:ln>
        </p:spPr>
        <p:txBody>
          <a:bodyPr wrap="none" anchor="ctr"/>
          <a:lstStyle/>
          <a:p>
            <a:endParaRPr lang="el-GR" sz="1400">
              <a:cs typeface="Arial" charset="0"/>
            </a:endParaRPr>
          </a:p>
        </p:txBody>
      </p:sp>
      <p:sp>
        <p:nvSpPr>
          <p:cNvPr id="51316" name="Oval 12"/>
          <p:cNvSpPr>
            <a:spLocks noChangeArrowheads="1"/>
          </p:cNvSpPr>
          <p:nvPr/>
        </p:nvSpPr>
        <p:spPr bwMode="auto">
          <a:xfrm>
            <a:off x="4865688" y="5021263"/>
            <a:ext cx="236537" cy="249237"/>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51317" name="Oval 22"/>
          <p:cNvSpPr>
            <a:spLocks noChangeArrowheads="1"/>
          </p:cNvSpPr>
          <p:nvPr/>
        </p:nvSpPr>
        <p:spPr bwMode="auto">
          <a:xfrm>
            <a:off x="5164138" y="4651375"/>
            <a:ext cx="238125" cy="249238"/>
          </a:xfrm>
          <a:prstGeom prst="ellipse">
            <a:avLst/>
          </a:prstGeom>
          <a:solidFill>
            <a:schemeClr val="tx2"/>
          </a:solidFill>
          <a:ln w="9525">
            <a:solidFill>
              <a:schemeClr val="tx1"/>
            </a:solidFill>
            <a:round/>
            <a:headEnd/>
            <a:tailEnd/>
          </a:ln>
        </p:spPr>
        <p:txBody>
          <a:bodyPr wrap="none" anchor="ctr"/>
          <a:lstStyle/>
          <a:p>
            <a:endParaRPr lang="en-US"/>
          </a:p>
        </p:txBody>
      </p:sp>
      <p:sp>
        <p:nvSpPr>
          <p:cNvPr id="51318" name="Oval 24"/>
          <p:cNvSpPr>
            <a:spLocks noChangeArrowheads="1"/>
          </p:cNvSpPr>
          <p:nvPr/>
        </p:nvSpPr>
        <p:spPr bwMode="auto">
          <a:xfrm>
            <a:off x="5511800" y="4335463"/>
            <a:ext cx="236538" cy="249237"/>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51319" name="Oval 26"/>
          <p:cNvSpPr>
            <a:spLocks noChangeArrowheads="1"/>
          </p:cNvSpPr>
          <p:nvPr/>
        </p:nvSpPr>
        <p:spPr bwMode="auto">
          <a:xfrm>
            <a:off x="5511800" y="5021263"/>
            <a:ext cx="236538" cy="249237"/>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51320" name="Oval 27"/>
          <p:cNvSpPr>
            <a:spLocks noChangeArrowheads="1"/>
          </p:cNvSpPr>
          <p:nvPr/>
        </p:nvSpPr>
        <p:spPr bwMode="auto">
          <a:xfrm>
            <a:off x="5808663" y="4335463"/>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321" name="Oval 29"/>
          <p:cNvSpPr>
            <a:spLocks noChangeArrowheads="1"/>
          </p:cNvSpPr>
          <p:nvPr/>
        </p:nvSpPr>
        <p:spPr bwMode="auto">
          <a:xfrm>
            <a:off x="5808663" y="5021263"/>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322" name="Oval 41"/>
          <p:cNvSpPr>
            <a:spLocks noChangeArrowheads="1"/>
          </p:cNvSpPr>
          <p:nvPr/>
        </p:nvSpPr>
        <p:spPr bwMode="auto">
          <a:xfrm>
            <a:off x="6156325" y="4651375"/>
            <a:ext cx="238125" cy="249238"/>
          </a:xfrm>
          <a:prstGeom prst="ellipse">
            <a:avLst/>
          </a:prstGeom>
          <a:solidFill>
            <a:schemeClr val="tx2"/>
          </a:solidFill>
          <a:ln w="9525">
            <a:solidFill>
              <a:schemeClr val="tx1"/>
            </a:solidFill>
            <a:round/>
            <a:headEnd/>
            <a:tailEnd/>
          </a:ln>
        </p:spPr>
        <p:txBody>
          <a:bodyPr wrap="none" anchor="ctr"/>
          <a:lstStyle/>
          <a:p>
            <a:endParaRPr lang="en-US"/>
          </a:p>
        </p:txBody>
      </p:sp>
      <p:sp>
        <p:nvSpPr>
          <p:cNvPr id="51323" name="Oval 43"/>
          <p:cNvSpPr>
            <a:spLocks noChangeArrowheads="1"/>
          </p:cNvSpPr>
          <p:nvPr/>
        </p:nvSpPr>
        <p:spPr bwMode="auto">
          <a:xfrm>
            <a:off x="6454775" y="4335463"/>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324" name="Oval 45"/>
          <p:cNvSpPr>
            <a:spLocks noChangeArrowheads="1"/>
          </p:cNvSpPr>
          <p:nvPr/>
        </p:nvSpPr>
        <p:spPr bwMode="auto">
          <a:xfrm>
            <a:off x="6454775" y="5021263"/>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325" name="Oval 8"/>
          <p:cNvSpPr>
            <a:spLocks noChangeArrowheads="1"/>
          </p:cNvSpPr>
          <p:nvPr/>
        </p:nvSpPr>
        <p:spPr bwMode="auto">
          <a:xfrm>
            <a:off x="4197350" y="4654550"/>
            <a:ext cx="238125" cy="247650"/>
          </a:xfrm>
          <a:prstGeom prst="ellipse">
            <a:avLst/>
          </a:prstGeom>
          <a:solidFill>
            <a:schemeClr val="tx2"/>
          </a:solidFill>
          <a:ln w="9525">
            <a:solidFill>
              <a:schemeClr val="tx1"/>
            </a:solidFill>
            <a:round/>
            <a:headEnd/>
            <a:tailEnd/>
          </a:ln>
        </p:spPr>
        <p:txBody>
          <a:bodyPr wrap="none" anchor="ctr"/>
          <a:lstStyle/>
          <a:p>
            <a:endParaRPr lang="en-US"/>
          </a:p>
        </p:txBody>
      </p:sp>
      <p:sp>
        <p:nvSpPr>
          <p:cNvPr id="51326" name="Oval 4"/>
          <p:cNvSpPr>
            <a:spLocks noChangeArrowheads="1"/>
          </p:cNvSpPr>
          <p:nvPr/>
        </p:nvSpPr>
        <p:spPr bwMode="auto">
          <a:xfrm>
            <a:off x="1000125" y="5353050"/>
            <a:ext cx="238125" cy="247650"/>
          </a:xfrm>
          <a:prstGeom prst="ellipse">
            <a:avLst/>
          </a:prstGeom>
          <a:solidFill>
            <a:schemeClr val="accent2"/>
          </a:solidFill>
          <a:ln w="9525">
            <a:solidFill>
              <a:schemeClr val="tx1"/>
            </a:solidFill>
            <a:round/>
            <a:headEnd/>
            <a:tailEnd/>
          </a:ln>
        </p:spPr>
        <p:txBody>
          <a:bodyPr wrap="none" anchor="ctr"/>
          <a:lstStyle/>
          <a:p>
            <a:endParaRPr lang="el-GR" sz="1000">
              <a:solidFill>
                <a:schemeClr val="bg1"/>
              </a:solidFill>
              <a:cs typeface="Arial" charset="0"/>
            </a:endParaRPr>
          </a:p>
        </p:txBody>
      </p:sp>
      <p:sp>
        <p:nvSpPr>
          <p:cNvPr id="51327" name="Oval 6"/>
          <p:cNvSpPr>
            <a:spLocks noChangeArrowheads="1"/>
          </p:cNvSpPr>
          <p:nvPr/>
        </p:nvSpPr>
        <p:spPr bwMode="auto">
          <a:xfrm>
            <a:off x="1000125" y="6037263"/>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328" name="Oval 8"/>
          <p:cNvSpPr>
            <a:spLocks noChangeArrowheads="1"/>
          </p:cNvSpPr>
          <p:nvPr/>
        </p:nvSpPr>
        <p:spPr bwMode="auto">
          <a:xfrm>
            <a:off x="1298575" y="5668963"/>
            <a:ext cx="236538" cy="247650"/>
          </a:xfrm>
          <a:prstGeom prst="ellipse">
            <a:avLst/>
          </a:prstGeom>
          <a:solidFill>
            <a:schemeClr val="tx2"/>
          </a:solidFill>
          <a:ln w="9525">
            <a:solidFill>
              <a:schemeClr val="tx1"/>
            </a:solidFill>
            <a:round/>
            <a:headEnd/>
            <a:tailEnd/>
          </a:ln>
        </p:spPr>
        <p:txBody>
          <a:bodyPr wrap="none" anchor="ctr"/>
          <a:lstStyle/>
          <a:p>
            <a:endParaRPr lang="en-US"/>
          </a:p>
        </p:txBody>
      </p:sp>
      <p:sp>
        <p:nvSpPr>
          <p:cNvPr id="51329" name="Oval 10"/>
          <p:cNvSpPr>
            <a:spLocks noChangeArrowheads="1"/>
          </p:cNvSpPr>
          <p:nvPr/>
        </p:nvSpPr>
        <p:spPr bwMode="auto">
          <a:xfrm>
            <a:off x="1644650" y="5353050"/>
            <a:ext cx="238125" cy="247650"/>
          </a:xfrm>
          <a:prstGeom prst="ellipse">
            <a:avLst/>
          </a:prstGeom>
          <a:solidFill>
            <a:schemeClr val="accent2"/>
          </a:solidFill>
          <a:ln w="9525">
            <a:solidFill>
              <a:schemeClr val="tx1"/>
            </a:solidFill>
            <a:round/>
            <a:headEnd/>
            <a:tailEnd/>
          </a:ln>
        </p:spPr>
        <p:txBody>
          <a:bodyPr wrap="none" anchor="ctr"/>
          <a:lstStyle/>
          <a:p>
            <a:endParaRPr lang="el-GR" sz="1400">
              <a:cs typeface="Arial" charset="0"/>
            </a:endParaRPr>
          </a:p>
        </p:txBody>
      </p:sp>
      <p:sp>
        <p:nvSpPr>
          <p:cNvPr id="51330" name="Oval 12"/>
          <p:cNvSpPr>
            <a:spLocks noChangeArrowheads="1"/>
          </p:cNvSpPr>
          <p:nvPr/>
        </p:nvSpPr>
        <p:spPr bwMode="auto">
          <a:xfrm>
            <a:off x="1644650" y="6037263"/>
            <a:ext cx="238125" cy="249237"/>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51331" name="Oval 21"/>
          <p:cNvSpPr>
            <a:spLocks noChangeArrowheads="1"/>
          </p:cNvSpPr>
          <p:nvPr/>
        </p:nvSpPr>
        <p:spPr bwMode="auto">
          <a:xfrm>
            <a:off x="1943100" y="5353050"/>
            <a:ext cx="238125"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332" name="Oval 23"/>
          <p:cNvSpPr>
            <a:spLocks noChangeArrowheads="1"/>
          </p:cNvSpPr>
          <p:nvPr/>
        </p:nvSpPr>
        <p:spPr bwMode="auto">
          <a:xfrm>
            <a:off x="1943100" y="6037263"/>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333" name="Oval 25"/>
          <p:cNvSpPr>
            <a:spLocks noChangeArrowheads="1"/>
          </p:cNvSpPr>
          <p:nvPr/>
        </p:nvSpPr>
        <p:spPr bwMode="auto">
          <a:xfrm>
            <a:off x="2290763" y="5668963"/>
            <a:ext cx="236537" cy="247650"/>
          </a:xfrm>
          <a:prstGeom prst="ellipse">
            <a:avLst/>
          </a:prstGeom>
          <a:solidFill>
            <a:schemeClr val="tx2"/>
          </a:solidFill>
          <a:ln w="9525">
            <a:solidFill>
              <a:schemeClr val="tx1"/>
            </a:solidFill>
            <a:round/>
            <a:headEnd/>
            <a:tailEnd/>
          </a:ln>
        </p:spPr>
        <p:txBody>
          <a:bodyPr wrap="none" anchor="ctr"/>
          <a:lstStyle/>
          <a:p>
            <a:endParaRPr lang="en-US"/>
          </a:p>
        </p:txBody>
      </p:sp>
      <p:sp>
        <p:nvSpPr>
          <p:cNvPr id="51334" name="Oval 27"/>
          <p:cNvSpPr>
            <a:spLocks noChangeArrowheads="1"/>
          </p:cNvSpPr>
          <p:nvPr/>
        </p:nvSpPr>
        <p:spPr bwMode="auto">
          <a:xfrm>
            <a:off x="2587625" y="5353050"/>
            <a:ext cx="238125"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335" name="Oval 29"/>
          <p:cNvSpPr>
            <a:spLocks noChangeArrowheads="1"/>
          </p:cNvSpPr>
          <p:nvPr/>
        </p:nvSpPr>
        <p:spPr bwMode="auto">
          <a:xfrm>
            <a:off x="2587625" y="6037263"/>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336" name="Oval 40"/>
          <p:cNvSpPr>
            <a:spLocks noChangeArrowheads="1"/>
          </p:cNvSpPr>
          <p:nvPr/>
        </p:nvSpPr>
        <p:spPr bwMode="auto">
          <a:xfrm>
            <a:off x="2936875" y="5353050"/>
            <a:ext cx="236538"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337" name="Oval 42"/>
          <p:cNvSpPr>
            <a:spLocks noChangeArrowheads="1"/>
          </p:cNvSpPr>
          <p:nvPr/>
        </p:nvSpPr>
        <p:spPr bwMode="auto">
          <a:xfrm>
            <a:off x="2936875" y="6037263"/>
            <a:ext cx="236538" cy="249237"/>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51338" name="Oval 44"/>
          <p:cNvSpPr>
            <a:spLocks noChangeArrowheads="1"/>
          </p:cNvSpPr>
          <p:nvPr/>
        </p:nvSpPr>
        <p:spPr bwMode="auto">
          <a:xfrm>
            <a:off x="3233738" y="5668963"/>
            <a:ext cx="238125" cy="247650"/>
          </a:xfrm>
          <a:prstGeom prst="ellipse">
            <a:avLst/>
          </a:prstGeom>
          <a:solidFill>
            <a:schemeClr val="tx2"/>
          </a:solidFill>
          <a:ln w="9525">
            <a:solidFill>
              <a:schemeClr val="tx1"/>
            </a:solidFill>
            <a:round/>
            <a:headEnd/>
            <a:tailEnd/>
          </a:ln>
        </p:spPr>
        <p:txBody>
          <a:bodyPr wrap="none" anchor="ctr"/>
          <a:lstStyle/>
          <a:p>
            <a:endParaRPr lang="en-US"/>
          </a:p>
        </p:txBody>
      </p:sp>
      <p:sp>
        <p:nvSpPr>
          <p:cNvPr id="51339" name="Oval 46"/>
          <p:cNvSpPr>
            <a:spLocks noChangeArrowheads="1"/>
          </p:cNvSpPr>
          <p:nvPr/>
        </p:nvSpPr>
        <p:spPr bwMode="auto">
          <a:xfrm>
            <a:off x="3581400" y="5353050"/>
            <a:ext cx="236538"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340" name="Oval 48"/>
          <p:cNvSpPr>
            <a:spLocks noChangeArrowheads="1"/>
          </p:cNvSpPr>
          <p:nvPr/>
        </p:nvSpPr>
        <p:spPr bwMode="auto">
          <a:xfrm>
            <a:off x="3581400" y="6037263"/>
            <a:ext cx="236538" cy="249237"/>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51341" name="Oval 51"/>
          <p:cNvSpPr>
            <a:spLocks noChangeArrowheads="1"/>
          </p:cNvSpPr>
          <p:nvPr/>
        </p:nvSpPr>
        <p:spPr bwMode="auto">
          <a:xfrm>
            <a:off x="3879850" y="5353050"/>
            <a:ext cx="238125"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342" name="Oval 53"/>
          <p:cNvSpPr>
            <a:spLocks noChangeArrowheads="1"/>
          </p:cNvSpPr>
          <p:nvPr/>
        </p:nvSpPr>
        <p:spPr bwMode="auto">
          <a:xfrm>
            <a:off x="3879850" y="6037263"/>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343" name="Oval 7"/>
          <p:cNvSpPr>
            <a:spLocks noChangeArrowheads="1"/>
          </p:cNvSpPr>
          <p:nvPr/>
        </p:nvSpPr>
        <p:spPr bwMode="auto">
          <a:xfrm>
            <a:off x="4518025" y="5353050"/>
            <a:ext cx="238125"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344" name="Oval 9"/>
          <p:cNvSpPr>
            <a:spLocks noChangeArrowheads="1"/>
          </p:cNvSpPr>
          <p:nvPr/>
        </p:nvSpPr>
        <p:spPr bwMode="auto">
          <a:xfrm>
            <a:off x="4518025" y="6037263"/>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345" name="Oval 10"/>
          <p:cNvSpPr>
            <a:spLocks noChangeArrowheads="1"/>
          </p:cNvSpPr>
          <p:nvPr/>
        </p:nvSpPr>
        <p:spPr bwMode="auto">
          <a:xfrm>
            <a:off x="4865688" y="5353050"/>
            <a:ext cx="236537" cy="247650"/>
          </a:xfrm>
          <a:prstGeom prst="ellipse">
            <a:avLst/>
          </a:prstGeom>
          <a:solidFill>
            <a:schemeClr val="accent2"/>
          </a:solidFill>
          <a:ln w="9525">
            <a:solidFill>
              <a:schemeClr val="tx1"/>
            </a:solidFill>
            <a:round/>
            <a:headEnd/>
            <a:tailEnd/>
          </a:ln>
        </p:spPr>
        <p:txBody>
          <a:bodyPr wrap="none" anchor="ctr"/>
          <a:lstStyle/>
          <a:p>
            <a:endParaRPr lang="el-GR" sz="1400">
              <a:cs typeface="Arial" charset="0"/>
            </a:endParaRPr>
          </a:p>
        </p:txBody>
      </p:sp>
      <p:sp>
        <p:nvSpPr>
          <p:cNvPr id="51346" name="Oval 12"/>
          <p:cNvSpPr>
            <a:spLocks noChangeArrowheads="1"/>
          </p:cNvSpPr>
          <p:nvPr/>
        </p:nvSpPr>
        <p:spPr bwMode="auto">
          <a:xfrm>
            <a:off x="4865688" y="6037263"/>
            <a:ext cx="236537" cy="249237"/>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51347" name="Oval 22"/>
          <p:cNvSpPr>
            <a:spLocks noChangeArrowheads="1"/>
          </p:cNvSpPr>
          <p:nvPr/>
        </p:nvSpPr>
        <p:spPr bwMode="auto">
          <a:xfrm>
            <a:off x="5164138" y="5668963"/>
            <a:ext cx="238125" cy="247650"/>
          </a:xfrm>
          <a:prstGeom prst="ellipse">
            <a:avLst/>
          </a:prstGeom>
          <a:solidFill>
            <a:schemeClr val="tx2"/>
          </a:solidFill>
          <a:ln w="9525">
            <a:solidFill>
              <a:schemeClr val="tx1"/>
            </a:solidFill>
            <a:round/>
            <a:headEnd/>
            <a:tailEnd/>
          </a:ln>
        </p:spPr>
        <p:txBody>
          <a:bodyPr wrap="none" anchor="ctr"/>
          <a:lstStyle/>
          <a:p>
            <a:endParaRPr lang="en-US"/>
          </a:p>
        </p:txBody>
      </p:sp>
      <p:sp>
        <p:nvSpPr>
          <p:cNvPr id="51348" name="Oval 24"/>
          <p:cNvSpPr>
            <a:spLocks noChangeArrowheads="1"/>
          </p:cNvSpPr>
          <p:nvPr/>
        </p:nvSpPr>
        <p:spPr bwMode="auto">
          <a:xfrm>
            <a:off x="5511800" y="5353050"/>
            <a:ext cx="236538" cy="247650"/>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51349" name="Oval 26"/>
          <p:cNvSpPr>
            <a:spLocks noChangeArrowheads="1"/>
          </p:cNvSpPr>
          <p:nvPr/>
        </p:nvSpPr>
        <p:spPr bwMode="auto">
          <a:xfrm>
            <a:off x="5511800" y="6037263"/>
            <a:ext cx="236538" cy="249237"/>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51350" name="Oval 27"/>
          <p:cNvSpPr>
            <a:spLocks noChangeArrowheads="1"/>
          </p:cNvSpPr>
          <p:nvPr/>
        </p:nvSpPr>
        <p:spPr bwMode="auto">
          <a:xfrm>
            <a:off x="5808663" y="5353050"/>
            <a:ext cx="238125"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351" name="Oval 29"/>
          <p:cNvSpPr>
            <a:spLocks noChangeArrowheads="1"/>
          </p:cNvSpPr>
          <p:nvPr/>
        </p:nvSpPr>
        <p:spPr bwMode="auto">
          <a:xfrm>
            <a:off x="5808663" y="6037263"/>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352" name="Oval 41"/>
          <p:cNvSpPr>
            <a:spLocks noChangeArrowheads="1"/>
          </p:cNvSpPr>
          <p:nvPr/>
        </p:nvSpPr>
        <p:spPr bwMode="auto">
          <a:xfrm>
            <a:off x="6156325" y="5668963"/>
            <a:ext cx="238125" cy="247650"/>
          </a:xfrm>
          <a:prstGeom prst="ellipse">
            <a:avLst/>
          </a:prstGeom>
          <a:solidFill>
            <a:schemeClr val="tx2"/>
          </a:solidFill>
          <a:ln w="9525">
            <a:solidFill>
              <a:schemeClr val="tx1"/>
            </a:solidFill>
            <a:round/>
            <a:headEnd/>
            <a:tailEnd/>
          </a:ln>
        </p:spPr>
        <p:txBody>
          <a:bodyPr wrap="none" anchor="ctr"/>
          <a:lstStyle/>
          <a:p>
            <a:endParaRPr lang="en-US"/>
          </a:p>
        </p:txBody>
      </p:sp>
      <p:sp>
        <p:nvSpPr>
          <p:cNvPr id="51353" name="Oval 43"/>
          <p:cNvSpPr>
            <a:spLocks noChangeArrowheads="1"/>
          </p:cNvSpPr>
          <p:nvPr/>
        </p:nvSpPr>
        <p:spPr bwMode="auto">
          <a:xfrm>
            <a:off x="6454775" y="5353050"/>
            <a:ext cx="238125"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354" name="Oval 45"/>
          <p:cNvSpPr>
            <a:spLocks noChangeArrowheads="1"/>
          </p:cNvSpPr>
          <p:nvPr/>
        </p:nvSpPr>
        <p:spPr bwMode="auto">
          <a:xfrm>
            <a:off x="6454775" y="6037263"/>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355" name="Oval 8"/>
          <p:cNvSpPr>
            <a:spLocks noChangeArrowheads="1"/>
          </p:cNvSpPr>
          <p:nvPr/>
        </p:nvSpPr>
        <p:spPr bwMode="auto">
          <a:xfrm>
            <a:off x="4197350" y="5670550"/>
            <a:ext cx="238125" cy="249238"/>
          </a:xfrm>
          <a:prstGeom prst="ellipse">
            <a:avLst/>
          </a:prstGeom>
          <a:solidFill>
            <a:schemeClr val="tx2"/>
          </a:solidFill>
          <a:ln w="9525">
            <a:solidFill>
              <a:schemeClr val="tx1"/>
            </a:solidFill>
            <a:round/>
            <a:headEnd/>
            <a:tailEnd/>
          </a:ln>
        </p:spPr>
        <p:txBody>
          <a:bodyPr wrap="none" anchor="ctr"/>
          <a:lstStyle/>
          <a:p>
            <a:endParaRPr lang="en-US"/>
          </a:p>
        </p:txBody>
      </p:sp>
      <p:sp>
        <p:nvSpPr>
          <p:cNvPr id="157" name="Rectangle 156"/>
          <p:cNvSpPr>
            <a:spLocks noChangeArrowheads="1"/>
          </p:cNvSpPr>
          <p:nvPr/>
        </p:nvSpPr>
        <p:spPr bwMode="auto">
          <a:xfrm>
            <a:off x="2235200" y="2584450"/>
            <a:ext cx="1260475" cy="1327150"/>
          </a:xfrm>
          <a:prstGeom prst="rect">
            <a:avLst/>
          </a:prstGeom>
          <a:noFill/>
          <a:ln w="9525" algn="ctr">
            <a:solidFill>
              <a:schemeClr val="tx1"/>
            </a:solidFill>
            <a:round/>
            <a:headEnd/>
            <a:tailEnd/>
          </a:ln>
        </p:spPr>
        <p:txBody>
          <a:bodyPr wrap="none" anchor="ctr"/>
          <a:lstStyle/>
          <a:p>
            <a:endParaRPr lang="en-US"/>
          </a:p>
        </p:txBody>
      </p:sp>
      <p:cxnSp>
        <p:nvCxnSpPr>
          <p:cNvPr id="162" name="Straight Arrow Connector 161"/>
          <p:cNvCxnSpPr>
            <a:cxnSpLocks noChangeShapeType="1"/>
            <a:stCxn id="46" idx="1"/>
            <a:endCxn id="44" idx="4"/>
          </p:cNvCxnSpPr>
          <p:nvPr/>
        </p:nvCxnSpPr>
        <p:spPr bwMode="auto">
          <a:xfrm rot="16200000" flipV="1">
            <a:off x="2437606" y="2839244"/>
            <a:ext cx="157163" cy="212725"/>
          </a:xfrm>
          <a:prstGeom prst="straightConnector1">
            <a:avLst/>
          </a:prstGeom>
          <a:noFill/>
          <a:ln w="19050" algn="ctr">
            <a:solidFill>
              <a:srgbClr val="FF0000"/>
            </a:solidFill>
            <a:round/>
            <a:headEnd/>
            <a:tailEnd type="arrow" w="med" len="med"/>
          </a:ln>
        </p:spPr>
      </p:cxnSp>
      <p:cxnSp>
        <p:nvCxnSpPr>
          <p:cNvPr id="163" name="Straight Arrow Connector 162"/>
          <p:cNvCxnSpPr>
            <a:cxnSpLocks noChangeShapeType="1"/>
            <a:stCxn id="46" idx="3"/>
            <a:endCxn id="74" idx="0"/>
          </p:cNvCxnSpPr>
          <p:nvPr/>
        </p:nvCxnSpPr>
        <p:spPr bwMode="auto">
          <a:xfrm rot="5400000">
            <a:off x="2298700" y="3311525"/>
            <a:ext cx="434975" cy="212725"/>
          </a:xfrm>
          <a:prstGeom prst="straightConnector1">
            <a:avLst/>
          </a:prstGeom>
          <a:noFill/>
          <a:ln w="19050" algn="ctr">
            <a:solidFill>
              <a:srgbClr val="FF0000"/>
            </a:solidFill>
            <a:round/>
            <a:headEnd/>
            <a:tailEnd type="arrow" w="med" len="med"/>
          </a:ln>
        </p:spPr>
      </p:cxnSp>
      <p:cxnSp>
        <p:nvCxnSpPr>
          <p:cNvPr id="164" name="Straight Arrow Connector 163"/>
          <p:cNvCxnSpPr>
            <a:cxnSpLocks noChangeShapeType="1"/>
            <a:endCxn id="79" idx="1"/>
          </p:cNvCxnSpPr>
          <p:nvPr/>
        </p:nvCxnSpPr>
        <p:spPr bwMode="auto">
          <a:xfrm>
            <a:off x="2786063" y="3214688"/>
            <a:ext cx="482600" cy="457200"/>
          </a:xfrm>
          <a:prstGeom prst="straightConnector1">
            <a:avLst/>
          </a:prstGeom>
          <a:noFill/>
          <a:ln w="19050" algn="ctr">
            <a:solidFill>
              <a:srgbClr val="FF0000"/>
            </a:solidFill>
            <a:round/>
            <a:headEnd/>
            <a:tailEnd type="arrow" w="med" len="med"/>
          </a:ln>
        </p:spPr>
      </p:cxnSp>
      <p:cxnSp>
        <p:nvCxnSpPr>
          <p:cNvPr id="165" name="Straight Arrow Connector 164"/>
          <p:cNvCxnSpPr>
            <a:cxnSpLocks noChangeShapeType="1"/>
            <a:stCxn id="46" idx="7"/>
            <a:endCxn id="49" idx="3"/>
          </p:cNvCxnSpPr>
          <p:nvPr/>
        </p:nvCxnSpPr>
        <p:spPr bwMode="auto">
          <a:xfrm rot="5400000" flipH="1" flipV="1">
            <a:off x="2932906" y="2688432"/>
            <a:ext cx="193675" cy="477838"/>
          </a:xfrm>
          <a:prstGeom prst="straightConnector1">
            <a:avLst/>
          </a:prstGeom>
          <a:noFill/>
          <a:ln w="19050" algn="ctr">
            <a:solidFill>
              <a:srgbClr val="FF0000"/>
            </a:solidFill>
            <a:round/>
            <a:headEnd/>
            <a:tailEnd type="arrow" w="med" len="med"/>
          </a:ln>
        </p:spPr>
      </p:cxnSp>
      <p:sp>
        <p:nvSpPr>
          <p:cNvPr id="166" name="Oval 8"/>
          <p:cNvSpPr>
            <a:spLocks noChangeArrowheads="1"/>
          </p:cNvSpPr>
          <p:nvPr/>
        </p:nvSpPr>
        <p:spPr bwMode="auto">
          <a:xfrm>
            <a:off x="1816100" y="2125663"/>
            <a:ext cx="238125" cy="249237"/>
          </a:xfrm>
          <a:prstGeom prst="ellipse">
            <a:avLst/>
          </a:prstGeom>
          <a:solidFill>
            <a:schemeClr val="bg2"/>
          </a:solidFill>
          <a:ln w="9525">
            <a:solidFill>
              <a:schemeClr val="tx1"/>
            </a:solidFill>
            <a:round/>
            <a:headEnd/>
            <a:tailEnd/>
          </a:ln>
        </p:spPr>
        <p:txBody>
          <a:bodyPr wrap="none" anchor="ctr"/>
          <a:lstStyle/>
          <a:p>
            <a:endParaRPr lang="en-US"/>
          </a:p>
        </p:txBody>
      </p:sp>
      <p:sp>
        <p:nvSpPr>
          <p:cNvPr id="167" name="Oval 41"/>
          <p:cNvSpPr>
            <a:spLocks noChangeArrowheads="1"/>
          </p:cNvSpPr>
          <p:nvPr/>
        </p:nvSpPr>
        <p:spPr bwMode="auto">
          <a:xfrm>
            <a:off x="3714750" y="2143125"/>
            <a:ext cx="238125" cy="249238"/>
          </a:xfrm>
          <a:prstGeom prst="ellipse">
            <a:avLst/>
          </a:prstGeom>
          <a:solidFill>
            <a:schemeClr val="bg2"/>
          </a:solidFill>
          <a:ln w="9525">
            <a:solidFill>
              <a:schemeClr val="tx1"/>
            </a:solidFill>
            <a:round/>
            <a:headEnd/>
            <a:tailEnd/>
          </a:ln>
        </p:spPr>
        <p:txBody>
          <a:bodyPr wrap="none" anchor="ctr"/>
          <a:lstStyle/>
          <a:p>
            <a:endParaRPr lang="en-US"/>
          </a:p>
        </p:txBody>
      </p:sp>
      <p:sp>
        <p:nvSpPr>
          <p:cNvPr id="168" name="Oval 8"/>
          <p:cNvSpPr>
            <a:spLocks noChangeArrowheads="1"/>
          </p:cNvSpPr>
          <p:nvPr/>
        </p:nvSpPr>
        <p:spPr bwMode="auto">
          <a:xfrm>
            <a:off x="1771650" y="4181475"/>
            <a:ext cx="238125" cy="249238"/>
          </a:xfrm>
          <a:prstGeom prst="ellipse">
            <a:avLst/>
          </a:prstGeom>
          <a:solidFill>
            <a:schemeClr val="bg2"/>
          </a:solidFill>
          <a:ln w="9525">
            <a:solidFill>
              <a:schemeClr val="tx1"/>
            </a:solidFill>
            <a:round/>
            <a:headEnd/>
            <a:tailEnd/>
          </a:ln>
        </p:spPr>
        <p:txBody>
          <a:bodyPr wrap="none" anchor="ctr"/>
          <a:lstStyle/>
          <a:p>
            <a:endParaRPr lang="en-US"/>
          </a:p>
        </p:txBody>
      </p:sp>
      <p:sp>
        <p:nvSpPr>
          <p:cNvPr id="169" name="Oval 41"/>
          <p:cNvSpPr>
            <a:spLocks noChangeArrowheads="1"/>
          </p:cNvSpPr>
          <p:nvPr/>
        </p:nvSpPr>
        <p:spPr bwMode="auto">
          <a:xfrm>
            <a:off x="3714750" y="4143375"/>
            <a:ext cx="238125" cy="249238"/>
          </a:xfrm>
          <a:prstGeom prst="ellipse">
            <a:avLst/>
          </a:prstGeom>
          <a:solidFill>
            <a:schemeClr val="bg2"/>
          </a:solidFill>
          <a:ln w="9525">
            <a:solidFill>
              <a:schemeClr val="tx1"/>
            </a:solidFill>
            <a:round/>
            <a:headEnd/>
            <a:tailEnd/>
          </a:ln>
        </p:spPr>
        <p:txBody>
          <a:bodyPr wrap="none" anchor="ctr"/>
          <a:lstStyle/>
          <a:p>
            <a:endParaRPr lang="en-US"/>
          </a:p>
        </p:txBody>
      </p:sp>
      <p:cxnSp>
        <p:nvCxnSpPr>
          <p:cNvPr id="171" name="Straight Arrow Connector 170"/>
          <p:cNvCxnSpPr>
            <a:cxnSpLocks noChangeShapeType="1"/>
            <a:endCxn id="168" idx="7"/>
          </p:cNvCxnSpPr>
          <p:nvPr/>
        </p:nvCxnSpPr>
        <p:spPr bwMode="auto">
          <a:xfrm rot="5400000">
            <a:off x="1807369" y="3382169"/>
            <a:ext cx="1003300" cy="668338"/>
          </a:xfrm>
          <a:prstGeom prst="straightConnector1">
            <a:avLst/>
          </a:prstGeom>
          <a:noFill/>
          <a:ln w="19050" algn="ctr">
            <a:solidFill>
              <a:srgbClr val="FF0000"/>
            </a:solidFill>
            <a:round/>
            <a:headEnd/>
            <a:tailEnd type="arrow" w="med" len="med"/>
          </a:ln>
        </p:spPr>
      </p:cxnSp>
      <p:cxnSp>
        <p:nvCxnSpPr>
          <p:cNvPr id="339" name="Straight Arrow Connector 338"/>
          <p:cNvCxnSpPr>
            <a:cxnSpLocks noChangeShapeType="1"/>
            <a:stCxn id="46" idx="5"/>
            <a:endCxn id="169" idx="1"/>
          </p:cNvCxnSpPr>
          <p:nvPr/>
        </p:nvCxnSpPr>
        <p:spPr bwMode="auto">
          <a:xfrm rot="16200000" flipH="1">
            <a:off x="2780506" y="3210719"/>
            <a:ext cx="979488" cy="958850"/>
          </a:xfrm>
          <a:prstGeom prst="straightConnector1">
            <a:avLst/>
          </a:prstGeom>
          <a:noFill/>
          <a:ln w="19050" algn="ctr">
            <a:solidFill>
              <a:srgbClr val="FF0000"/>
            </a:solidFill>
            <a:round/>
            <a:headEnd/>
            <a:tailEnd type="arrow" w="med" len="med"/>
          </a:ln>
        </p:spPr>
      </p:cxnSp>
      <p:sp>
        <p:nvSpPr>
          <p:cNvPr id="342" name="Oval 41"/>
          <p:cNvSpPr>
            <a:spLocks noChangeArrowheads="1"/>
          </p:cNvSpPr>
          <p:nvPr/>
        </p:nvSpPr>
        <p:spPr bwMode="auto">
          <a:xfrm>
            <a:off x="2786063" y="4143375"/>
            <a:ext cx="238125" cy="249238"/>
          </a:xfrm>
          <a:prstGeom prst="ellipse">
            <a:avLst/>
          </a:prstGeom>
          <a:solidFill>
            <a:schemeClr val="bg2"/>
          </a:solidFill>
          <a:ln w="9525">
            <a:solidFill>
              <a:schemeClr val="tx1"/>
            </a:solidFill>
            <a:round/>
            <a:headEnd/>
            <a:tailEnd/>
          </a:ln>
        </p:spPr>
        <p:txBody>
          <a:bodyPr wrap="none" anchor="ctr"/>
          <a:lstStyle/>
          <a:p>
            <a:endParaRPr lang="en-US"/>
          </a:p>
        </p:txBody>
      </p:sp>
      <p:cxnSp>
        <p:nvCxnSpPr>
          <p:cNvPr id="343" name="Straight Arrow Connector 342"/>
          <p:cNvCxnSpPr>
            <a:cxnSpLocks noChangeShapeType="1"/>
            <a:stCxn id="75" idx="0"/>
            <a:endCxn id="342" idx="1"/>
          </p:cNvCxnSpPr>
          <p:nvPr/>
        </p:nvCxnSpPr>
        <p:spPr bwMode="auto">
          <a:xfrm rot="16200000" flipH="1">
            <a:off x="2333625" y="3692526"/>
            <a:ext cx="860425" cy="114300"/>
          </a:xfrm>
          <a:prstGeom prst="straightConnector1">
            <a:avLst/>
          </a:prstGeom>
          <a:noFill/>
          <a:ln w="19050" algn="ctr">
            <a:solidFill>
              <a:srgbClr val="FF0000"/>
            </a:solidFill>
            <a:round/>
            <a:headEnd/>
            <a:tailEnd type="arrow" w="med" len="med"/>
          </a:ln>
        </p:spPr>
      </p:cxnSp>
      <p:sp>
        <p:nvSpPr>
          <p:cNvPr id="345" name="Oval 41"/>
          <p:cNvSpPr>
            <a:spLocks noChangeArrowheads="1"/>
          </p:cNvSpPr>
          <p:nvPr/>
        </p:nvSpPr>
        <p:spPr bwMode="auto">
          <a:xfrm>
            <a:off x="3714750" y="3143250"/>
            <a:ext cx="238125" cy="249238"/>
          </a:xfrm>
          <a:prstGeom prst="ellipse">
            <a:avLst/>
          </a:prstGeom>
          <a:solidFill>
            <a:schemeClr val="bg2"/>
          </a:solidFill>
          <a:ln w="9525">
            <a:solidFill>
              <a:schemeClr val="tx1"/>
            </a:solidFill>
            <a:round/>
            <a:headEnd/>
            <a:tailEnd/>
          </a:ln>
        </p:spPr>
        <p:txBody>
          <a:bodyPr wrap="none" anchor="ctr"/>
          <a:lstStyle/>
          <a:p>
            <a:endParaRPr lang="en-US"/>
          </a:p>
        </p:txBody>
      </p:sp>
      <p:cxnSp>
        <p:nvCxnSpPr>
          <p:cNvPr id="346" name="Straight Arrow Connector 345"/>
          <p:cNvCxnSpPr>
            <a:cxnSpLocks noChangeShapeType="1"/>
            <a:stCxn id="46" idx="6"/>
            <a:endCxn id="345" idx="1"/>
          </p:cNvCxnSpPr>
          <p:nvPr/>
        </p:nvCxnSpPr>
        <p:spPr bwMode="auto">
          <a:xfrm>
            <a:off x="2825750" y="3111500"/>
            <a:ext cx="923925" cy="68263"/>
          </a:xfrm>
          <a:prstGeom prst="straightConnector1">
            <a:avLst/>
          </a:prstGeom>
          <a:noFill/>
          <a:ln w="19050" algn="ctr">
            <a:solidFill>
              <a:srgbClr val="FF0000"/>
            </a:solidFill>
            <a:round/>
            <a:headEnd/>
            <a:tailEnd type="arrow" w="med" len="med"/>
          </a:ln>
        </p:spPr>
      </p:cxnSp>
      <p:sp>
        <p:nvSpPr>
          <p:cNvPr id="348" name="Oval 41"/>
          <p:cNvSpPr>
            <a:spLocks noChangeArrowheads="1"/>
          </p:cNvSpPr>
          <p:nvPr/>
        </p:nvSpPr>
        <p:spPr bwMode="auto">
          <a:xfrm>
            <a:off x="2786063" y="2143125"/>
            <a:ext cx="238125" cy="249238"/>
          </a:xfrm>
          <a:prstGeom prst="ellipse">
            <a:avLst/>
          </a:prstGeom>
          <a:solidFill>
            <a:schemeClr val="bg2"/>
          </a:solidFill>
          <a:ln w="9525">
            <a:solidFill>
              <a:schemeClr val="tx1"/>
            </a:solidFill>
            <a:round/>
            <a:headEnd/>
            <a:tailEnd/>
          </a:ln>
        </p:spPr>
        <p:txBody>
          <a:bodyPr wrap="none" anchor="ctr"/>
          <a:lstStyle/>
          <a:p>
            <a:endParaRPr lang="en-US"/>
          </a:p>
        </p:txBody>
      </p:sp>
      <p:cxnSp>
        <p:nvCxnSpPr>
          <p:cNvPr id="349" name="Straight Arrow Connector 348"/>
          <p:cNvCxnSpPr>
            <a:cxnSpLocks noChangeShapeType="1"/>
            <a:stCxn id="46" idx="0"/>
            <a:endCxn id="348" idx="4"/>
          </p:cNvCxnSpPr>
          <p:nvPr/>
        </p:nvCxnSpPr>
        <p:spPr bwMode="auto">
          <a:xfrm rot="5400000" flipH="1" flipV="1">
            <a:off x="2508251" y="2590800"/>
            <a:ext cx="595312" cy="198437"/>
          </a:xfrm>
          <a:prstGeom prst="straightConnector1">
            <a:avLst/>
          </a:prstGeom>
          <a:noFill/>
          <a:ln w="19050" algn="ctr">
            <a:solidFill>
              <a:srgbClr val="FF0000"/>
            </a:solidFill>
            <a:round/>
            <a:headEnd/>
            <a:tailEnd type="arrow" w="med" len="med"/>
          </a:ln>
        </p:spPr>
      </p:cxnSp>
      <p:sp>
        <p:nvSpPr>
          <p:cNvPr id="352" name="Oval 41"/>
          <p:cNvSpPr>
            <a:spLocks noChangeArrowheads="1"/>
          </p:cNvSpPr>
          <p:nvPr/>
        </p:nvSpPr>
        <p:spPr bwMode="auto">
          <a:xfrm>
            <a:off x="1785938" y="3071813"/>
            <a:ext cx="238125" cy="249237"/>
          </a:xfrm>
          <a:prstGeom prst="ellipse">
            <a:avLst/>
          </a:prstGeom>
          <a:solidFill>
            <a:schemeClr val="bg2"/>
          </a:solidFill>
          <a:ln w="9525">
            <a:solidFill>
              <a:schemeClr val="tx1"/>
            </a:solidFill>
            <a:round/>
            <a:headEnd/>
            <a:tailEnd/>
          </a:ln>
        </p:spPr>
        <p:txBody>
          <a:bodyPr wrap="none" anchor="ctr"/>
          <a:lstStyle/>
          <a:p>
            <a:endParaRPr lang="en-US"/>
          </a:p>
        </p:txBody>
      </p:sp>
      <p:cxnSp>
        <p:nvCxnSpPr>
          <p:cNvPr id="353" name="Straight Arrow Connector 352"/>
          <p:cNvCxnSpPr>
            <a:cxnSpLocks noChangeShapeType="1"/>
            <a:stCxn id="46" idx="2"/>
            <a:endCxn id="352" idx="6"/>
          </p:cNvCxnSpPr>
          <p:nvPr/>
        </p:nvCxnSpPr>
        <p:spPr bwMode="auto">
          <a:xfrm rot="10800000" flipV="1">
            <a:off x="2024063" y="3111500"/>
            <a:ext cx="563562" cy="84138"/>
          </a:xfrm>
          <a:prstGeom prst="straightConnector1">
            <a:avLst/>
          </a:prstGeom>
          <a:noFill/>
          <a:ln w="19050" algn="ctr">
            <a:solidFill>
              <a:srgbClr val="FF0000"/>
            </a:solidFill>
            <a:round/>
            <a:headEnd/>
            <a:tailEnd type="arrow" w="med" len="med"/>
          </a:ln>
        </p:spPr>
      </p:cxnSp>
      <p:cxnSp>
        <p:nvCxnSpPr>
          <p:cNvPr id="356" name="Straight Arrow Connector 355"/>
          <p:cNvCxnSpPr>
            <a:cxnSpLocks noChangeShapeType="1"/>
            <a:stCxn id="46" idx="1"/>
            <a:endCxn id="166" idx="4"/>
          </p:cNvCxnSpPr>
          <p:nvPr/>
        </p:nvCxnSpPr>
        <p:spPr bwMode="auto">
          <a:xfrm rot="16200000" flipV="1">
            <a:off x="1954213" y="2355850"/>
            <a:ext cx="649288" cy="687387"/>
          </a:xfrm>
          <a:prstGeom prst="straightConnector1">
            <a:avLst/>
          </a:prstGeom>
          <a:noFill/>
          <a:ln w="19050" algn="ctr">
            <a:solidFill>
              <a:srgbClr val="FF0000"/>
            </a:solidFill>
            <a:round/>
            <a:headEnd/>
            <a:tailEnd type="arrow" w="med" len="med"/>
          </a:ln>
        </p:spPr>
      </p:cxnSp>
      <p:cxnSp>
        <p:nvCxnSpPr>
          <p:cNvPr id="359" name="Straight Arrow Connector 358"/>
          <p:cNvCxnSpPr>
            <a:cxnSpLocks noChangeShapeType="1"/>
            <a:stCxn id="46" idx="7"/>
            <a:endCxn id="167" idx="3"/>
          </p:cNvCxnSpPr>
          <p:nvPr/>
        </p:nvCxnSpPr>
        <p:spPr bwMode="auto">
          <a:xfrm rot="5400000" flipH="1" flipV="1">
            <a:off x="2936081" y="2210594"/>
            <a:ext cx="668338" cy="958850"/>
          </a:xfrm>
          <a:prstGeom prst="straightConnector1">
            <a:avLst/>
          </a:prstGeom>
          <a:noFill/>
          <a:ln w="19050" algn="ctr">
            <a:solidFill>
              <a:srgbClr val="FF0000"/>
            </a:solidFill>
            <a:round/>
            <a:headEnd/>
            <a:tailEnd type="arrow" w="med" len="med"/>
          </a:ln>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7"/>
                                        </p:tgtEl>
                                        <p:attrNameLst>
                                          <p:attrName>style.visibility</p:attrName>
                                        </p:attrNameLst>
                                      </p:cBhvr>
                                      <p:to>
                                        <p:strVal val="visible"/>
                                      </p:to>
                                    </p:set>
                                    <p:anim calcmode="lin" valueType="num">
                                      <p:cBhvr additive="base">
                                        <p:cTn id="7" dur="500" fill="hold"/>
                                        <p:tgtEl>
                                          <p:spTgt spid="157"/>
                                        </p:tgtEl>
                                        <p:attrNameLst>
                                          <p:attrName>ppt_x</p:attrName>
                                        </p:attrNameLst>
                                      </p:cBhvr>
                                      <p:tavLst>
                                        <p:tav tm="0">
                                          <p:val>
                                            <p:strVal val="#ppt_x"/>
                                          </p:val>
                                        </p:tav>
                                        <p:tav tm="100000">
                                          <p:val>
                                            <p:strVal val="#ppt_x"/>
                                          </p:val>
                                        </p:tav>
                                      </p:tavLst>
                                    </p:anim>
                                    <p:anim calcmode="lin" valueType="num">
                                      <p:cBhvr additive="base">
                                        <p:cTn id="8" dur="500" fill="hold"/>
                                        <p:tgtEl>
                                          <p:spTgt spid="15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mph" presetSubtype="0" fill="hold" grpId="0" nodeType="clickEffect">
                                  <p:stCondLst>
                                    <p:cond delay="0"/>
                                  </p:stCondLst>
                                  <p:childTnLst>
                                    <p:animEffect transition="out" filter="fade">
                                      <p:cBhvr>
                                        <p:cTn id="12" dur="500" tmFilter="0, 0; .2, .5; .8, .5; 1, 0"/>
                                        <p:tgtEl>
                                          <p:spTgt spid="44"/>
                                        </p:tgtEl>
                                      </p:cBhvr>
                                    </p:animEffect>
                                    <p:animScale>
                                      <p:cBhvr>
                                        <p:cTn id="13" dur="250" autoRev="1" fill="hold"/>
                                        <p:tgtEl>
                                          <p:spTgt spid="44"/>
                                        </p:tgtEl>
                                      </p:cBhvr>
                                      <p:by x="105000" y="105000"/>
                                    </p:animScale>
                                  </p:childTnLst>
                                </p:cTn>
                              </p:par>
                              <p:par>
                                <p:cTn id="14" presetID="26" presetClass="emph" presetSubtype="0" fill="hold" grpId="0" nodeType="withEffect">
                                  <p:stCondLst>
                                    <p:cond delay="0"/>
                                  </p:stCondLst>
                                  <p:childTnLst>
                                    <p:animEffect transition="out" filter="fade">
                                      <p:cBhvr>
                                        <p:cTn id="15" dur="500" tmFilter="0, 0; .2, .5; .8, .5; 1, 0"/>
                                        <p:tgtEl>
                                          <p:spTgt spid="49"/>
                                        </p:tgtEl>
                                      </p:cBhvr>
                                    </p:animEffect>
                                    <p:animScale>
                                      <p:cBhvr>
                                        <p:cTn id="16" dur="250" autoRev="1" fill="hold"/>
                                        <p:tgtEl>
                                          <p:spTgt spid="49"/>
                                        </p:tgtEl>
                                      </p:cBhvr>
                                      <p:by x="105000" y="105000"/>
                                    </p:animScale>
                                  </p:childTnLst>
                                </p:cTn>
                              </p:par>
                              <p:par>
                                <p:cTn id="17" presetID="26" presetClass="emph" presetSubtype="0" fill="hold" grpId="0" nodeType="withEffect">
                                  <p:stCondLst>
                                    <p:cond delay="0"/>
                                  </p:stCondLst>
                                  <p:childTnLst>
                                    <p:animEffect transition="out" filter="fade">
                                      <p:cBhvr>
                                        <p:cTn id="18" dur="500" tmFilter="0, 0; .2, .5; .8, .5; 1, 0"/>
                                        <p:tgtEl>
                                          <p:spTgt spid="74"/>
                                        </p:tgtEl>
                                      </p:cBhvr>
                                    </p:animEffect>
                                    <p:animScale>
                                      <p:cBhvr>
                                        <p:cTn id="19" dur="250" autoRev="1" fill="hold"/>
                                        <p:tgtEl>
                                          <p:spTgt spid="74"/>
                                        </p:tgtEl>
                                      </p:cBhvr>
                                      <p:by x="105000" y="105000"/>
                                    </p:animScale>
                                  </p:childTnLst>
                                </p:cTn>
                              </p:par>
                              <p:par>
                                <p:cTn id="20" presetID="26" presetClass="emph" presetSubtype="0" fill="hold" grpId="0" nodeType="withEffect">
                                  <p:stCondLst>
                                    <p:cond delay="0"/>
                                  </p:stCondLst>
                                  <p:childTnLst>
                                    <p:animEffect transition="out" filter="fade">
                                      <p:cBhvr>
                                        <p:cTn id="21" dur="500" tmFilter="0, 0; .2, .5; .8, .5; 1, 0"/>
                                        <p:tgtEl>
                                          <p:spTgt spid="79"/>
                                        </p:tgtEl>
                                      </p:cBhvr>
                                    </p:animEffect>
                                    <p:animScale>
                                      <p:cBhvr>
                                        <p:cTn id="22" dur="250" autoRev="1" fill="hold"/>
                                        <p:tgtEl>
                                          <p:spTgt spid="79"/>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46"/>
                                        </p:tgtEl>
                                      </p:cBhvr>
                                    </p:animEffect>
                                    <p:animScale>
                                      <p:cBhvr>
                                        <p:cTn id="27" dur="250" autoRev="1" fill="hold"/>
                                        <p:tgtEl>
                                          <p:spTgt spid="46"/>
                                        </p:tgtEl>
                                      </p:cBhvr>
                                      <p:by x="105000" y="105000"/>
                                    </p:animScale>
                                  </p:childTnLst>
                                </p:cTn>
                              </p:par>
                              <p:par>
                                <p:cTn id="28" presetID="26" presetClass="emph" presetSubtype="0" fill="hold" grpId="0" nodeType="withEffect">
                                  <p:stCondLst>
                                    <p:cond delay="0"/>
                                  </p:stCondLst>
                                  <p:childTnLst>
                                    <p:animEffect transition="out" filter="fade">
                                      <p:cBhvr>
                                        <p:cTn id="29" dur="500" tmFilter="0, 0; .2, .5; .8, .5; 1, 0"/>
                                        <p:tgtEl>
                                          <p:spTgt spid="48"/>
                                        </p:tgtEl>
                                      </p:cBhvr>
                                    </p:animEffect>
                                    <p:animScale>
                                      <p:cBhvr>
                                        <p:cTn id="30" dur="250" autoRev="1" fill="hold"/>
                                        <p:tgtEl>
                                          <p:spTgt spid="48"/>
                                        </p:tgtEl>
                                      </p:cBhvr>
                                      <p:by x="105000" y="105000"/>
                                    </p:animScale>
                                  </p:childTnLst>
                                </p:cTn>
                              </p:par>
                              <p:par>
                                <p:cTn id="31" presetID="26" presetClass="emph" presetSubtype="0" fill="hold" grpId="0" nodeType="withEffect">
                                  <p:stCondLst>
                                    <p:cond delay="0"/>
                                  </p:stCondLst>
                                  <p:childTnLst>
                                    <p:animEffect transition="out" filter="fade">
                                      <p:cBhvr>
                                        <p:cTn id="32" dur="500" tmFilter="0, 0; .2, .5; .8, .5; 1, 0"/>
                                        <p:tgtEl>
                                          <p:spTgt spid="75"/>
                                        </p:tgtEl>
                                      </p:cBhvr>
                                    </p:animEffect>
                                    <p:animScale>
                                      <p:cBhvr>
                                        <p:cTn id="33" dur="250" autoRev="1" fill="hold"/>
                                        <p:tgtEl>
                                          <p:spTgt spid="75"/>
                                        </p:tgtEl>
                                      </p:cBhvr>
                                      <p:by x="105000" y="105000"/>
                                    </p:animScale>
                                  </p:childTnLst>
                                </p:cTn>
                              </p:par>
                              <p:par>
                                <p:cTn id="34" presetID="26" presetClass="emph" presetSubtype="0" fill="hold" grpId="0" nodeType="withEffect">
                                  <p:stCondLst>
                                    <p:cond delay="0"/>
                                  </p:stCondLst>
                                  <p:childTnLst>
                                    <p:animEffect transition="out" filter="fade">
                                      <p:cBhvr>
                                        <p:cTn id="35" dur="500" tmFilter="0, 0; .2, .5; .8, .5; 1, 0"/>
                                        <p:tgtEl>
                                          <p:spTgt spid="77"/>
                                        </p:tgtEl>
                                      </p:cBhvr>
                                    </p:animEffect>
                                    <p:animScale>
                                      <p:cBhvr>
                                        <p:cTn id="36" dur="250" autoRev="1" fill="hold"/>
                                        <p:tgtEl>
                                          <p:spTgt spid="77"/>
                                        </p:tgtEl>
                                      </p:cBhvr>
                                      <p:by x="105000" y="105000"/>
                                    </p:animScale>
                                  </p:childTnLst>
                                </p:cTn>
                              </p:par>
                            </p:childTnLst>
                          </p:cTn>
                        </p:par>
                      </p:childTnLst>
                    </p:cTn>
                  </p:par>
                  <p:par>
                    <p:cTn id="37" fill="hold">
                      <p:stCondLst>
                        <p:cond delay="indefinite"/>
                      </p:stCondLst>
                      <p:childTnLst>
                        <p:par>
                          <p:cTn id="38" fill="hold">
                            <p:stCondLst>
                              <p:cond delay="0"/>
                            </p:stCondLst>
                            <p:childTnLst>
                              <p:par>
                                <p:cTn id="39" presetID="8" presetClass="entr" presetSubtype="16" fill="hold" nodeType="clickEffect">
                                  <p:stCondLst>
                                    <p:cond delay="0"/>
                                  </p:stCondLst>
                                  <p:childTnLst>
                                    <p:set>
                                      <p:cBhvr>
                                        <p:cTn id="40" dur="1" fill="hold">
                                          <p:stCondLst>
                                            <p:cond delay="0"/>
                                          </p:stCondLst>
                                        </p:cTn>
                                        <p:tgtEl>
                                          <p:spTgt spid="162"/>
                                        </p:tgtEl>
                                        <p:attrNameLst>
                                          <p:attrName>style.visibility</p:attrName>
                                        </p:attrNameLst>
                                      </p:cBhvr>
                                      <p:to>
                                        <p:strVal val="visible"/>
                                      </p:to>
                                    </p:set>
                                    <p:animEffect transition="in" filter="diamond(in)">
                                      <p:cBhvr>
                                        <p:cTn id="41" dur="2000"/>
                                        <p:tgtEl>
                                          <p:spTgt spid="162"/>
                                        </p:tgtEl>
                                      </p:cBhvr>
                                    </p:animEffect>
                                  </p:childTnLst>
                                </p:cTn>
                              </p:par>
                              <p:par>
                                <p:cTn id="42" presetID="8" presetClass="entr" presetSubtype="16" fill="hold" nodeType="withEffect">
                                  <p:stCondLst>
                                    <p:cond delay="0"/>
                                  </p:stCondLst>
                                  <p:childTnLst>
                                    <p:set>
                                      <p:cBhvr>
                                        <p:cTn id="43" dur="1" fill="hold">
                                          <p:stCondLst>
                                            <p:cond delay="0"/>
                                          </p:stCondLst>
                                        </p:cTn>
                                        <p:tgtEl>
                                          <p:spTgt spid="163"/>
                                        </p:tgtEl>
                                        <p:attrNameLst>
                                          <p:attrName>style.visibility</p:attrName>
                                        </p:attrNameLst>
                                      </p:cBhvr>
                                      <p:to>
                                        <p:strVal val="visible"/>
                                      </p:to>
                                    </p:set>
                                    <p:animEffect transition="in" filter="diamond(in)">
                                      <p:cBhvr>
                                        <p:cTn id="44" dur="2000"/>
                                        <p:tgtEl>
                                          <p:spTgt spid="163"/>
                                        </p:tgtEl>
                                      </p:cBhvr>
                                    </p:animEffect>
                                  </p:childTnLst>
                                </p:cTn>
                              </p:par>
                              <p:par>
                                <p:cTn id="45" presetID="8" presetClass="entr" presetSubtype="16" fill="hold" nodeType="withEffect">
                                  <p:stCondLst>
                                    <p:cond delay="0"/>
                                  </p:stCondLst>
                                  <p:childTnLst>
                                    <p:set>
                                      <p:cBhvr>
                                        <p:cTn id="46" dur="1" fill="hold">
                                          <p:stCondLst>
                                            <p:cond delay="0"/>
                                          </p:stCondLst>
                                        </p:cTn>
                                        <p:tgtEl>
                                          <p:spTgt spid="164"/>
                                        </p:tgtEl>
                                        <p:attrNameLst>
                                          <p:attrName>style.visibility</p:attrName>
                                        </p:attrNameLst>
                                      </p:cBhvr>
                                      <p:to>
                                        <p:strVal val="visible"/>
                                      </p:to>
                                    </p:set>
                                    <p:animEffect transition="in" filter="diamond(in)">
                                      <p:cBhvr>
                                        <p:cTn id="47" dur="2000"/>
                                        <p:tgtEl>
                                          <p:spTgt spid="164"/>
                                        </p:tgtEl>
                                      </p:cBhvr>
                                    </p:animEffect>
                                  </p:childTnLst>
                                </p:cTn>
                              </p:par>
                              <p:par>
                                <p:cTn id="48" presetID="8" presetClass="entr" presetSubtype="16" fill="hold" nodeType="withEffect">
                                  <p:stCondLst>
                                    <p:cond delay="0"/>
                                  </p:stCondLst>
                                  <p:childTnLst>
                                    <p:set>
                                      <p:cBhvr>
                                        <p:cTn id="49" dur="1" fill="hold">
                                          <p:stCondLst>
                                            <p:cond delay="0"/>
                                          </p:stCondLst>
                                        </p:cTn>
                                        <p:tgtEl>
                                          <p:spTgt spid="165"/>
                                        </p:tgtEl>
                                        <p:attrNameLst>
                                          <p:attrName>style.visibility</p:attrName>
                                        </p:attrNameLst>
                                      </p:cBhvr>
                                      <p:to>
                                        <p:strVal val="visible"/>
                                      </p:to>
                                    </p:set>
                                    <p:animEffect transition="in" filter="diamond(in)">
                                      <p:cBhvr>
                                        <p:cTn id="50" dur="2000"/>
                                        <p:tgtEl>
                                          <p:spTgt spid="165"/>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166"/>
                                        </p:tgtEl>
                                        <p:attrNameLst>
                                          <p:attrName>style.visibility</p:attrName>
                                        </p:attrNameLst>
                                      </p:cBhvr>
                                      <p:to>
                                        <p:strVal val="visible"/>
                                      </p:to>
                                    </p:set>
                                    <p:animEffect transition="in" filter="blinds(horizontal)">
                                      <p:cBhvr>
                                        <p:cTn id="55" dur="500"/>
                                        <p:tgtEl>
                                          <p:spTgt spid="166"/>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168"/>
                                        </p:tgtEl>
                                        <p:attrNameLst>
                                          <p:attrName>style.visibility</p:attrName>
                                        </p:attrNameLst>
                                      </p:cBhvr>
                                      <p:to>
                                        <p:strVal val="visible"/>
                                      </p:to>
                                    </p:set>
                                    <p:animEffect transition="in" filter="blinds(horizontal)">
                                      <p:cBhvr>
                                        <p:cTn id="58" dur="500"/>
                                        <p:tgtEl>
                                          <p:spTgt spid="168"/>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167"/>
                                        </p:tgtEl>
                                        <p:attrNameLst>
                                          <p:attrName>style.visibility</p:attrName>
                                        </p:attrNameLst>
                                      </p:cBhvr>
                                      <p:to>
                                        <p:strVal val="visible"/>
                                      </p:to>
                                    </p:set>
                                    <p:animEffect transition="in" filter="blinds(horizontal)">
                                      <p:cBhvr>
                                        <p:cTn id="61" dur="500"/>
                                        <p:tgtEl>
                                          <p:spTgt spid="167"/>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169"/>
                                        </p:tgtEl>
                                        <p:attrNameLst>
                                          <p:attrName>style.visibility</p:attrName>
                                        </p:attrNameLst>
                                      </p:cBhvr>
                                      <p:to>
                                        <p:strVal val="visible"/>
                                      </p:to>
                                    </p:set>
                                    <p:animEffect transition="in" filter="blinds(horizontal)">
                                      <p:cBhvr>
                                        <p:cTn id="64" dur="500"/>
                                        <p:tgtEl>
                                          <p:spTgt spid="169"/>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342"/>
                                        </p:tgtEl>
                                        <p:attrNameLst>
                                          <p:attrName>style.visibility</p:attrName>
                                        </p:attrNameLst>
                                      </p:cBhvr>
                                      <p:to>
                                        <p:strVal val="visible"/>
                                      </p:to>
                                    </p:set>
                                    <p:animEffect transition="in" filter="blinds(horizontal)">
                                      <p:cBhvr>
                                        <p:cTn id="67" dur="500"/>
                                        <p:tgtEl>
                                          <p:spTgt spid="342"/>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345"/>
                                        </p:tgtEl>
                                        <p:attrNameLst>
                                          <p:attrName>style.visibility</p:attrName>
                                        </p:attrNameLst>
                                      </p:cBhvr>
                                      <p:to>
                                        <p:strVal val="visible"/>
                                      </p:to>
                                    </p:set>
                                    <p:animEffect transition="in" filter="blinds(horizontal)">
                                      <p:cBhvr>
                                        <p:cTn id="70" dur="500"/>
                                        <p:tgtEl>
                                          <p:spTgt spid="345"/>
                                        </p:tgtEl>
                                      </p:cBhvr>
                                    </p:animEffect>
                                  </p:childTnLst>
                                </p:cTn>
                              </p:par>
                              <p:par>
                                <p:cTn id="71" presetID="3" presetClass="entr" presetSubtype="10" fill="hold" grpId="0" nodeType="withEffect">
                                  <p:stCondLst>
                                    <p:cond delay="0"/>
                                  </p:stCondLst>
                                  <p:childTnLst>
                                    <p:set>
                                      <p:cBhvr>
                                        <p:cTn id="72" dur="1" fill="hold">
                                          <p:stCondLst>
                                            <p:cond delay="0"/>
                                          </p:stCondLst>
                                        </p:cTn>
                                        <p:tgtEl>
                                          <p:spTgt spid="348"/>
                                        </p:tgtEl>
                                        <p:attrNameLst>
                                          <p:attrName>style.visibility</p:attrName>
                                        </p:attrNameLst>
                                      </p:cBhvr>
                                      <p:to>
                                        <p:strVal val="visible"/>
                                      </p:to>
                                    </p:set>
                                    <p:animEffect transition="in" filter="blinds(horizontal)">
                                      <p:cBhvr>
                                        <p:cTn id="73" dur="500"/>
                                        <p:tgtEl>
                                          <p:spTgt spid="348"/>
                                        </p:tgtEl>
                                      </p:cBhvr>
                                    </p:animEffect>
                                  </p:childTnLst>
                                </p:cTn>
                              </p:par>
                              <p:par>
                                <p:cTn id="74" presetID="3" presetClass="entr" presetSubtype="10" fill="hold" grpId="0" nodeType="withEffect">
                                  <p:stCondLst>
                                    <p:cond delay="0"/>
                                  </p:stCondLst>
                                  <p:childTnLst>
                                    <p:set>
                                      <p:cBhvr>
                                        <p:cTn id="75" dur="1" fill="hold">
                                          <p:stCondLst>
                                            <p:cond delay="0"/>
                                          </p:stCondLst>
                                        </p:cTn>
                                        <p:tgtEl>
                                          <p:spTgt spid="352"/>
                                        </p:tgtEl>
                                        <p:attrNameLst>
                                          <p:attrName>style.visibility</p:attrName>
                                        </p:attrNameLst>
                                      </p:cBhvr>
                                      <p:to>
                                        <p:strVal val="visible"/>
                                      </p:to>
                                    </p:set>
                                    <p:animEffect transition="in" filter="blinds(horizontal)">
                                      <p:cBhvr>
                                        <p:cTn id="76" dur="500"/>
                                        <p:tgtEl>
                                          <p:spTgt spid="352"/>
                                        </p:tgtEl>
                                      </p:cBhvr>
                                    </p:animEffect>
                                  </p:childTnLst>
                                </p:cTn>
                              </p:par>
                            </p:childTnLst>
                          </p:cTn>
                        </p:par>
                      </p:childTnLst>
                    </p:cTn>
                  </p:par>
                  <p:par>
                    <p:cTn id="77" fill="hold">
                      <p:stCondLst>
                        <p:cond delay="indefinite"/>
                      </p:stCondLst>
                      <p:childTnLst>
                        <p:par>
                          <p:cTn id="78" fill="hold">
                            <p:stCondLst>
                              <p:cond delay="0"/>
                            </p:stCondLst>
                            <p:childTnLst>
                              <p:par>
                                <p:cTn id="79" presetID="8" presetClass="entr" presetSubtype="16" fill="hold" nodeType="clickEffect">
                                  <p:stCondLst>
                                    <p:cond delay="0"/>
                                  </p:stCondLst>
                                  <p:childTnLst>
                                    <p:set>
                                      <p:cBhvr>
                                        <p:cTn id="80" dur="1" fill="hold">
                                          <p:stCondLst>
                                            <p:cond delay="0"/>
                                          </p:stCondLst>
                                        </p:cTn>
                                        <p:tgtEl>
                                          <p:spTgt spid="356"/>
                                        </p:tgtEl>
                                        <p:attrNameLst>
                                          <p:attrName>style.visibility</p:attrName>
                                        </p:attrNameLst>
                                      </p:cBhvr>
                                      <p:to>
                                        <p:strVal val="visible"/>
                                      </p:to>
                                    </p:set>
                                    <p:animEffect transition="in" filter="diamond(in)">
                                      <p:cBhvr>
                                        <p:cTn id="81" dur="2000"/>
                                        <p:tgtEl>
                                          <p:spTgt spid="356"/>
                                        </p:tgtEl>
                                      </p:cBhvr>
                                    </p:animEffect>
                                  </p:childTnLst>
                                </p:cTn>
                              </p:par>
                              <p:par>
                                <p:cTn id="82" presetID="8" presetClass="entr" presetSubtype="16" fill="hold" nodeType="withEffect">
                                  <p:stCondLst>
                                    <p:cond delay="0"/>
                                  </p:stCondLst>
                                  <p:childTnLst>
                                    <p:set>
                                      <p:cBhvr>
                                        <p:cTn id="83" dur="1" fill="hold">
                                          <p:stCondLst>
                                            <p:cond delay="0"/>
                                          </p:stCondLst>
                                        </p:cTn>
                                        <p:tgtEl>
                                          <p:spTgt spid="349"/>
                                        </p:tgtEl>
                                        <p:attrNameLst>
                                          <p:attrName>style.visibility</p:attrName>
                                        </p:attrNameLst>
                                      </p:cBhvr>
                                      <p:to>
                                        <p:strVal val="visible"/>
                                      </p:to>
                                    </p:set>
                                    <p:animEffect transition="in" filter="diamond(in)">
                                      <p:cBhvr>
                                        <p:cTn id="84" dur="2000"/>
                                        <p:tgtEl>
                                          <p:spTgt spid="349"/>
                                        </p:tgtEl>
                                      </p:cBhvr>
                                    </p:animEffect>
                                  </p:childTnLst>
                                </p:cTn>
                              </p:par>
                              <p:par>
                                <p:cTn id="85" presetID="8" presetClass="entr" presetSubtype="16" fill="hold" nodeType="withEffect">
                                  <p:stCondLst>
                                    <p:cond delay="0"/>
                                  </p:stCondLst>
                                  <p:childTnLst>
                                    <p:set>
                                      <p:cBhvr>
                                        <p:cTn id="86" dur="1" fill="hold">
                                          <p:stCondLst>
                                            <p:cond delay="0"/>
                                          </p:stCondLst>
                                        </p:cTn>
                                        <p:tgtEl>
                                          <p:spTgt spid="359"/>
                                        </p:tgtEl>
                                        <p:attrNameLst>
                                          <p:attrName>style.visibility</p:attrName>
                                        </p:attrNameLst>
                                      </p:cBhvr>
                                      <p:to>
                                        <p:strVal val="visible"/>
                                      </p:to>
                                    </p:set>
                                    <p:animEffect transition="in" filter="diamond(in)">
                                      <p:cBhvr>
                                        <p:cTn id="87" dur="2000"/>
                                        <p:tgtEl>
                                          <p:spTgt spid="359"/>
                                        </p:tgtEl>
                                      </p:cBhvr>
                                    </p:animEffect>
                                  </p:childTnLst>
                                </p:cTn>
                              </p:par>
                              <p:par>
                                <p:cTn id="88" presetID="8" presetClass="entr" presetSubtype="16" fill="hold" nodeType="withEffect">
                                  <p:stCondLst>
                                    <p:cond delay="0"/>
                                  </p:stCondLst>
                                  <p:childTnLst>
                                    <p:set>
                                      <p:cBhvr>
                                        <p:cTn id="89" dur="1" fill="hold">
                                          <p:stCondLst>
                                            <p:cond delay="0"/>
                                          </p:stCondLst>
                                        </p:cTn>
                                        <p:tgtEl>
                                          <p:spTgt spid="346"/>
                                        </p:tgtEl>
                                        <p:attrNameLst>
                                          <p:attrName>style.visibility</p:attrName>
                                        </p:attrNameLst>
                                      </p:cBhvr>
                                      <p:to>
                                        <p:strVal val="visible"/>
                                      </p:to>
                                    </p:set>
                                    <p:animEffect transition="in" filter="diamond(in)">
                                      <p:cBhvr>
                                        <p:cTn id="90" dur="2000"/>
                                        <p:tgtEl>
                                          <p:spTgt spid="346"/>
                                        </p:tgtEl>
                                      </p:cBhvr>
                                    </p:animEffect>
                                  </p:childTnLst>
                                </p:cTn>
                              </p:par>
                              <p:par>
                                <p:cTn id="91" presetID="8" presetClass="entr" presetSubtype="16" fill="hold" nodeType="withEffect">
                                  <p:stCondLst>
                                    <p:cond delay="0"/>
                                  </p:stCondLst>
                                  <p:childTnLst>
                                    <p:set>
                                      <p:cBhvr>
                                        <p:cTn id="92" dur="1" fill="hold">
                                          <p:stCondLst>
                                            <p:cond delay="0"/>
                                          </p:stCondLst>
                                        </p:cTn>
                                        <p:tgtEl>
                                          <p:spTgt spid="339"/>
                                        </p:tgtEl>
                                        <p:attrNameLst>
                                          <p:attrName>style.visibility</p:attrName>
                                        </p:attrNameLst>
                                      </p:cBhvr>
                                      <p:to>
                                        <p:strVal val="visible"/>
                                      </p:to>
                                    </p:set>
                                    <p:animEffect transition="in" filter="diamond(in)">
                                      <p:cBhvr>
                                        <p:cTn id="93" dur="2000"/>
                                        <p:tgtEl>
                                          <p:spTgt spid="339"/>
                                        </p:tgtEl>
                                      </p:cBhvr>
                                    </p:animEffect>
                                  </p:childTnLst>
                                </p:cTn>
                              </p:par>
                              <p:par>
                                <p:cTn id="94" presetID="8" presetClass="entr" presetSubtype="16" fill="hold" nodeType="withEffect">
                                  <p:stCondLst>
                                    <p:cond delay="0"/>
                                  </p:stCondLst>
                                  <p:childTnLst>
                                    <p:set>
                                      <p:cBhvr>
                                        <p:cTn id="95" dur="1" fill="hold">
                                          <p:stCondLst>
                                            <p:cond delay="0"/>
                                          </p:stCondLst>
                                        </p:cTn>
                                        <p:tgtEl>
                                          <p:spTgt spid="343"/>
                                        </p:tgtEl>
                                        <p:attrNameLst>
                                          <p:attrName>style.visibility</p:attrName>
                                        </p:attrNameLst>
                                      </p:cBhvr>
                                      <p:to>
                                        <p:strVal val="visible"/>
                                      </p:to>
                                    </p:set>
                                    <p:animEffect transition="in" filter="diamond(in)">
                                      <p:cBhvr>
                                        <p:cTn id="96" dur="2000"/>
                                        <p:tgtEl>
                                          <p:spTgt spid="343"/>
                                        </p:tgtEl>
                                      </p:cBhvr>
                                    </p:animEffect>
                                  </p:childTnLst>
                                </p:cTn>
                              </p:par>
                              <p:par>
                                <p:cTn id="97" presetID="8" presetClass="entr" presetSubtype="16" fill="hold" nodeType="withEffect">
                                  <p:stCondLst>
                                    <p:cond delay="0"/>
                                  </p:stCondLst>
                                  <p:childTnLst>
                                    <p:set>
                                      <p:cBhvr>
                                        <p:cTn id="98" dur="1" fill="hold">
                                          <p:stCondLst>
                                            <p:cond delay="0"/>
                                          </p:stCondLst>
                                        </p:cTn>
                                        <p:tgtEl>
                                          <p:spTgt spid="171"/>
                                        </p:tgtEl>
                                        <p:attrNameLst>
                                          <p:attrName>style.visibility</p:attrName>
                                        </p:attrNameLst>
                                      </p:cBhvr>
                                      <p:to>
                                        <p:strVal val="visible"/>
                                      </p:to>
                                    </p:set>
                                    <p:animEffect transition="in" filter="diamond(in)">
                                      <p:cBhvr>
                                        <p:cTn id="99" dur="2000"/>
                                        <p:tgtEl>
                                          <p:spTgt spid="171"/>
                                        </p:tgtEl>
                                      </p:cBhvr>
                                    </p:animEffect>
                                  </p:childTnLst>
                                </p:cTn>
                              </p:par>
                              <p:par>
                                <p:cTn id="100" presetID="8" presetClass="entr" presetSubtype="16" fill="hold" nodeType="withEffect">
                                  <p:stCondLst>
                                    <p:cond delay="0"/>
                                  </p:stCondLst>
                                  <p:childTnLst>
                                    <p:set>
                                      <p:cBhvr>
                                        <p:cTn id="101" dur="1" fill="hold">
                                          <p:stCondLst>
                                            <p:cond delay="0"/>
                                          </p:stCondLst>
                                        </p:cTn>
                                        <p:tgtEl>
                                          <p:spTgt spid="353"/>
                                        </p:tgtEl>
                                        <p:attrNameLst>
                                          <p:attrName>style.visibility</p:attrName>
                                        </p:attrNameLst>
                                      </p:cBhvr>
                                      <p:to>
                                        <p:strVal val="visible"/>
                                      </p:to>
                                    </p:set>
                                    <p:animEffect transition="in" filter="diamond(in)">
                                      <p:cBhvr>
                                        <p:cTn id="102" dur="2000"/>
                                        <p:tgtEl>
                                          <p:spTgt spid="3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6" grpId="0" animBg="1"/>
      <p:bldP spid="48" grpId="0" animBg="1"/>
      <p:bldP spid="49" grpId="0" animBg="1"/>
      <p:bldP spid="74" grpId="0" animBg="1"/>
      <p:bldP spid="75" grpId="0" animBg="1"/>
      <p:bldP spid="77" grpId="0" animBg="1"/>
      <p:bldP spid="79" grpId="0" animBg="1"/>
      <p:bldP spid="157" grpId="0" animBg="1"/>
      <p:bldP spid="166" grpId="0" animBg="1"/>
      <p:bldP spid="167" grpId="0" animBg="1"/>
      <p:bldP spid="168" grpId="0" animBg="1"/>
      <p:bldP spid="169" grpId="0" animBg="1"/>
      <p:bldP spid="342" grpId="0" animBg="1"/>
      <p:bldP spid="345" grpId="0" animBg="1"/>
      <p:bldP spid="348" grpId="0" animBg="1"/>
      <p:bldP spid="352"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428625" y="285750"/>
            <a:ext cx="7391400" cy="523875"/>
          </a:xfrm>
        </p:spPr>
        <p:txBody>
          <a:bodyPr/>
          <a:lstStyle/>
          <a:p>
            <a:r>
              <a:rPr lang="en-US" sz="2800" smtClean="0"/>
              <a:t>NEDI: Pros and Cons</a:t>
            </a:r>
            <a:endParaRPr lang="ru-RU" sz="2800" smtClean="0"/>
          </a:p>
        </p:txBody>
      </p:sp>
      <p:sp>
        <p:nvSpPr>
          <p:cNvPr id="52227" name="Rectangle 3"/>
          <p:cNvSpPr>
            <a:spLocks noGrp="1" noChangeArrowheads="1"/>
          </p:cNvSpPr>
          <p:nvPr>
            <p:ph type="body" idx="1"/>
          </p:nvPr>
        </p:nvSpPr>
        <p:spPr>
          <a:xfrm>
            <a:off x="457200" y="1600200"/>
            <a:ext cx="8178800" cy="4743450"/>
          </a:xfrm>
        </p:spPr>
        <p:txBody>
          <a:bodyPr/>
          <a:lstStyle/>
          <a:p>
            <a:r>
              <a:rPr lang="en-US" sz="2400" dirty="0" smtClean="0"/>
              <a:t>Pros: NEDI</a:t>
            </a:r>
          </a:p>
          <a:p>
            <a:pPr lvl="1"/>
            <a:r>
              <a:rPr lang="ru-RU" sz="2400" dirty="0" smtClean="0"/>
              <a:t>Четкие тонкие края</a:t>
            </a:r>
          </a:p>
          <a:p>
            <a:r>
              <a:rPr lang="en-US" sz="2400" dirty="0" smtClean="0"/>
              <a:t>Cons: </a:t>
            </a:r>
            <a:r>
              <a:rPr lang="ru-RU" sz="2400" dirty="0" smtClean="0"/>
              <a:t>Очень медленно на </a:t>
            </a:r>
            <a:r>
              <a:rPr lang="en-US" sz="2400" dirty="0" smtClean="0"/>
              <a:t>CPU</a:t>
            </a:r>
            <a:endParaRPr lang="ru-RU" sz="2400" dirty="0" smtClean="0"/>
          </a:p>
          <a:p>
            <a:pPr lvl="1"/>
            <a:r>
              <a:rPr lang="ru-RU" sz="2000" dirty="0" smtClean="0"/>
              <a:t>Умножение матриц 4х16</a:t>
            </a:r>
          </a:p>
          <a:p>
            <a:pPr lvl="1"/>
            <a:r>
              <a:rPr lang="ru-RU" sz="2000" dirty="0" smtClean="0"/>
              <a:t>Обращение матрицы</a:t>
            </a:r>
          </a:p>
          <a:p>
            <a:pPr lvl="1"/>
            <a:r>
              <a:rPr lang="ru-RU" sz="2000" dirty="0" smtClean="0"/>
              <a:t>Рингинг</a:t>
            </a:r>
            <a:endParaRPr lang="en-US" sz="2000" dirty="0" smtClean="0"/>
          </a:p>
          <a:p>
            <a:r>
              <a:rPr lang="en-US" sz="2400" dirty="0" smtClean="0"/>
              <a:t>CUDA: </a:t>
            </a:r>
            <a:endParaRPr lang="ru-RU" sz="2400" dirty="0" smtClean="0"/>
          </a:p>
          <a:p>
            <a:pPr lvl="1"/>
            <a:r>
              <a:rPr lang="ru-RU" sz="2400" dirty="0" smtClean="0"/>
              <a:t>Большой объем данных на тред</a:t>
            </a:r>
          </a:p>
          <a:p>
            <a:pPr lvl="1"/>
            <a:r>
              <a:rPr lang="ru-RU" sz="2400" dirty="0" smtClean="0"/>
              <a:t>Много регистров</a:t>
            </a:r>
          </a:p>
          <a:p>
            <a:pPr lvl="1"/>
            <a:r>
              <a:rPr lang="ru-RU" sz="2400" dirty="0" smtClean="0"/>
              <a:t>Сложно использовать </a:t>
            </a:r>
            <a:r>
              <a:rPr lang="en-US" sz="2400" dirty="0" err="1" smtClean="0"/>
              <a:t>Smem</a:t>
            </a:r>
            <a:endParaRPr lang="en-US" sz="2400" dirty="0" smtClean="0"/>
          </a:p>
          <a:p>
            <a:pPr lvl="1"/>
            <a:r>
              <a:rPr lang="ru-RU" sz="2400" dirty="0" smtClean="0"/>
              <a:t>Много ветвлений</a:t>
            </a:r>
            <a:endParaRPr lang="en-US" sz="2400" dirty="0" smtClean="0"/>
          </a:p>
        </p:txBody>
      </p:sp>
    </p:spTree>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ru-RU" dirty="0" smtClean="0"/>
              <a:t>Сравнение</a:t>
            </a:r>
            <a:endParaRPr lang="en-US" dirty="0" smtClean="0"/>
          </a:p>
        </p:txBody>
      </p:sp>
      <p:pic>
        <p:nvPicPr>
          <p:cNvPr id="53251" name="Picture 4" descr="lhouse_nearest_"/>
          <p:cNvPicPr>
            <a:picLocks noChangeAspect="1" noChangeArrowheads="1"/>
          </p:cNvPicPr>
          <p:nvPr/>
        </p:nvPicPr>
        <p:blipFill>
          <a:blip r:embed="rId3" cstate="print"/>
          <a:srcRect/>
          <a:stretch>
            <a:fillRect/>
          </a:stretch>
        </p:blipFill>
        <p:spPr bwMode="auto">
          <a:xfrm>
            <a:off x="1295400" y="2514600"/>
            <a:ext cx="3124200" cy="3124200"/>
          </a:xfrm>
          <a:prstGeom prst="rect">
            <a:avLst/>
          </a:prstGeom>
          <a:noFill/>
          <a:ln w="9525">
            <a:noFill/>
            <a:miter lim="800000"/>
            <a:headEnd/>
            <a:tailEnd/>
          </a:ln>
        </p:spPr>
      </p:pic>
      <p:pic>
        <p:nvPicPr>
          <p:cNvPr id="53252" name="Picture 5" descr="lhouse_bilinear_"/>
          <p:cNvPicPr>
            <a:picLocks noChangeAspect="1" noChangeArrowheads="1"/>
          </p:cNvPicPr>
          <p:nvPr/>
        </p:nvPicPr>
        <p:blipFill>
          <a:blip r:embed="rId4" cstate="print"/>
          <a:srcRect/>
          <a:stretch>
            <a:fillRect/>
          </a:stretch>
        </p:blipFill>
        <p:spPr bwMode="auto">
          <a:xfrm>
            <a:off x="4876800" y="2514600"/>
            <a:ext cx="3124200" cy="31242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ru-RU" dirty="0" smtClean="0"/>
              <a:t>Сравнение</a:t>
            </a:r>
            <a:endParaRPr lang="en-US" dirty="0"/>
          </a:p>
        </p:txBody>
      </p:sp>
      <p:pic>
        <p:nvPicPr>
          <p:cNvPr id="6" name="Picture 6" descr="lhouse_bicubic_"/>
          <p:cNvPicPr>
            <a:picLocks noChangeAspect="1" noChangeArrowheads="1"/>
          </p:cNvPicPr>
          <p:nvPr/>
        </p:nvPicPr>
        <p:blipFill>
          <a:blip r:embed="rId2" cstate="print"/>
          <a:srcRect/>
          <a:stretch>
            <a:fillRect/>
          </a:stretch>
        </p:blipFill>
        <p:spPr bwMode="auto">
          <a:xfrm>
            <a:off x="304800" y="2590800"/>
            <a:ext cx="2667000" cy="2667000"/>
          </a:xfrm>
          <a:prstGeom prst="rect">
            <a:avLst/>
          </a:prstGeom>
          <a:noFill/>
          <a:ln w="9525">
            <a:noFill/>
            <a:miter lim="800000"/>
            <a:headEnd/>
            <a:tailEnd/>
          </a:ln>
        </p:spPr>
      </p:pic>
      <p:pic>
        <p:nvPicPr>
          <p:cNvPr id="7" name="Picture 7" descr="lhouse_nedi4_"/>
          <p:cNvPicPr>
            <a:picLocks noChangeAspect="1" noChangeArrowheads="1"/>
          </p:cNvPicPr>
          <p:nvPr/>
        </p:nvPicPr>
        <p:blipFill>
          <a:blip r:embed="rId3" cstate="print"/>
          <a:srcRect/>
          <a:stretch>
            <a:fillRect/>
          </a:stretch>
        </p:blipFill>
        <p:spPr bwMode="auto">
          <a:xfrm>
            <a:off x="3200400" y="2590800"/>
            <a:ext cx="2667000" cy="2667000"/>
          </a:xfrm>
          <a:prstGeom prst="rect">
            <a:avLst/>
          </a:prstGeom>
          <a:noFill/>
          <a:ln w="9525">
            <a:noFill/>
            <a:miter lim="800000"/>
            <a:headEnd/>
            <a:tailEnd/>
          </a:ln>
        </p:spPr>
      </p:pic>
      <p:pic>
        <p:nvPicPr>
          <p:cNvPr id="11" name="Picture 10" descr="Untitled2.png"/>
          <p:cNvPicPr>
            <a:picLocks noChangeAspect="1"/>
          </p:cNvPicPr>
          <p:nvPr/>
        </p:nvPicPr>
        <p:blipFill>
          <a:blip r:embed="rId4" cstate="print"/>
          <a:stretch>
            <a:fillRect/>
          </a:stretch>
        </p:blipFill>
        <p:spPr>
          <a:xfrm>
            <a:off x="6019800" y="2590801"/>
            <a:ext cx="2666999" cy="2666999"/>
          </a:xfrm>
          <a:prstGeom prst="rect">
            <a:avLst/>
          </a:prstGeom>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r>
              <a:rPr lang="ru-RU" smtClean="0"/>
              <a:t>Вопросы</a:t>
            </a:r>
          </a:p>
        </p:txBody>
      </p:sp>
      <p:pic>
        <p:nvPicPr>
          <p:cNvPr id="54275" name="Picture 2" descr="C:\Documents and Settings\akharlamov\Local Settings\Temporary Internet Files\Content.IE5\FJ5MEQN3\MCj04315480000[1].png"/>
          <p:cNvPicPr>
            <a:picLocks noGrp="1" noChangeAspect="1" noChangeArrowheads="1"/>
          </p:cNvPicPr>
          <p:nvPr>
            <p:ph idx="1"/>
          </p:nvPr>
        </p:nvPicPr>
        <p:blipFill>
          <a:blip r:embed="rId2" cstate="print"/>
          <a:srcRect/>
          <a:stretch>
            <a:fillRect/>
          </a:stretch>
        </p:blipFill>
        <p:spPr>
          <a:xfrm>
            <a:off x="3403600" y="2828925"/>
            <a:ext cx="2286000" cy="2286000"/>
          </a:xfr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p:txBody>
          <a:bodyPr/>
          <a:lstStyle/>
          <a:p>
            <a:r>
              <a:rPr lang="en-US" dirty="0" smtClean="0"/>
              <a:t>Texture HW</a:t>
            </a:r>
          </a:p>
        </p:txBody>
      </p:sp>
      <p:sp>
        <p:nvSpPr>
          <p:cNvPr id="22531" name="Content Placeholder 4"/>
          <p:cNvSpPr>
            <a:spLocks noGrp="1"/>
          </p:cNvSpPr>
          <p:nvPr>
            <p:ph idx="1"/>
          </p:nvPr>
        </p:nvSpPr>
        <p:spPr>
          <a:xfrm>
            <a:off x="457200" y="1600200"/>
            <a:ext cx="8178800" cy="685800"/>
          </a:xfrm>
        </p:spPr>
        <p:txBody>
          <a:bodyPr/>
          <a:lstStyle/>
          <a:p>
            <a:r>
              <a:rPr lang="ru-RU" smtClean="0"/>
              <a:t>Фильтрация</a:t>
            </a:r>
          </a:p>
        </p:txBody>
      </p:sp>
      <p:sp>
        <p:nvSpPr>
          <p:cNvPr id="22532" name="TextBox 6"/>
          <p:cNvSpPr txBox="1">
            <a:spLocks noChangeArrowheads="1"/>
          </p:cNvSpPr>
          <p:nvPr/>
        </p:nvSpPr>
        <p:spPr bwMode="auto">
          <a:xfrm>
            <a:off x="6400800" y="2514600"/>
            <a:ext cx="2286000" cy="1570038"/>
          </a:xfrm>
          <a:prstGeom prst="rect">
            <a:avLst/>
          </a:prstGeom>
          <a:noFill/>
          <a:ln w="9525">
            <a:noFill/>
            <a:miter lim="800000"/>
            <a:headEnd/>
            <a:tailEnd/>
          </a:ln>
        </p:spPr>
        <p:txBody>
          <a:bodyPr>
            <a:spAutoFit/>
          </a:bodyPr>
          <a:lstStyle/>
          <a:p>
            <a:r>
              <a:rPr lang="en-US" u="sng">
                <a:solidFill>
                  <a:srgbClr val="002060"/>
                </a:solidFill>
              </a:rPr>
              <a:t>Point:</a:t>
            </a:r>
          </a:p>
          <a:p>
            <a:pPr>
              <a:buFontTx/>
              <a:buChar char="-"/>
            </a:pPr>
            <a:r>
              <a:rPr lang="ru-RU"/>
              <a:t>Берется ближайший </a:t>
            </a:r>
            <a:r>
              <a:rPr lang="en-US"/>
              <a:t>texel</a:t>
            </a:r>
            <a:endParaRPr lang="ru-RU"/>
          </a:p>
        </p:txBody>
      </p:sp>
      <p:sp>
        <p:nvSpPr>
          <p:cNvPr id="17" name="TextBox 16"/>
          <p:cNvSpPr txBox="1"/>
          <p:nvPr/>
        </p:nvSpPr>
        <p:spPr>
          <a:xfrm>
            <a:off x="1143000" y="5410200"/>
            <a:ext cx="685800" cy="254000"/>
          </a:xfrm>
          <a:prstGeom prst="rect">
            <a:avLst/>
          </a:prstGeom>
          <a:noFill/>
        </p:spPr>
        <p:txBody>
          <a:bodyPr>
            <a:spAutoFit/>
          </a:bodyPr>
          <a:lstStyle/>
          <a:p>
            <a:pPr>
              <a:defRPr/>
            </a:pPr>
            <a:r>
              <a:rPr lang="en-US" sz="1050" b="1" dirty="0">
                <a:solidFill>
                  <a:srgbClr val="FFFFFF"/>
                </a:solidFill>
              </a:rPr>
              <a:t>[0</a:t>
            </a:r>
            <a:r>
              <a:rPr lang="ru-RU" sz="1050" b="1" dirty="0">
                <a:solidFill>
                  <a:srgbClr val="FFFFFF"/>
                </a:solidFill>
              </a:rPr>
              <a:t>.1, 0.</a:t>
            </a:r>
            <a:r>
              <a:rPr lang="en-US" sz="1050" b="1" dirty="0">
                <a:solidFill>
                  <a:srgbClr val="FFFFFF"/>
                </a:solidFill>
              </a:rPr>
              <a:t>3]</a:t>
            </a:r>
          </a:p>
        </p:txBody>
      </p:sp>
      <p:grpSp>
        <p:nvGrpSpPr>
          <p:cNvPr id="22534" name="Group 29"/>
          <p:cNvGrpSpPr>
            <a:grpSpLocks/>
          </p:cNvGrpSpPr>
          <p:nvPr/>
        </p:nvGrpSpPr>
        <p:grpSpPr bwMode="auto">
          <a:xfrm>
            <a:off x="396875" y="2133600"/>
            <a:ext cx="6140450" cy="4800600"/>
            <a:chOff x="2885211" y="2514600"/>
            <a:chExt cx="4187535" cy="3405052"/>
          </a:xfrm>
        </p:grpSpPr>
        <p:grpSp>
          <p:nvGrpSpPr>
            <p:cNvPr id="22547" name="Group 21"/>
            <p:cNvGrpSpPr>
              <a:grpSpLocks/>
            </p:cNvGrpSpPr>
            <p:nvPr/>
          </p:nvGrpSpPr>
          <p:grpSpPr bwMode="auto">
            <a:xfrm>
              <a:off x="3199606" y="2591594"/>
              <a:ext cx="3658394" cy="3124994"/>
              <a:chOff x="3199606" y="1981994"/>
              <a:chExt cx="3658394" cy="3124994"/>
            </a:xfrm>
          </p:grpSpPr>
          <p:cxnSp>
            <p:nvCxnSpPr>
              <p:cNvPr id="22550" name="Straight Arrow Connector 16"/>
              <p:cNvCxnSpPr>
                <a:cxnSpLocks noChangeShapeType="1"/>
              </p:cNvCxnSpPr>
              <p:nvPr/>
            </p:nvCxnSpPr>
            <p:spPr bwMode="auto">
              <a:xfrm rot="5400000">
                <a:off x="1638697" y="3542903"/>
                <a:ext cx="3123406" cy="1588"/>
              </a:xfrm>
              <a:prstGeom prst="straightConnector1">
                <a:avLst/>
              </a:prstGeom>
              <a:noFill/>
              <a:ln w="25400" algn="ctr">
                <a:solidFill>
                  <a:srgbClr val="FF0000"/>
                </a:solidFill>
                <a:round/>
                <a:headEnd type="arrow" w="med" len="med"/>
                <a:tailEnd/>
              </a:ln>
            </p:spPr>
          </p:cxnSp>
          <p:cxnSp>
            <p:nvCxnSpPr>
              <p:cNvPr id="22551" name="Straight Arrow Connector 19"/>
              <p:cNvCxnSpPr>
                <a:cxnSpLocks noChangeShapeType="1"/>
              </p:cNvCxnSpPr>
              <p:nvPr/>
            </p:nvCxnSpPr>
            <p:spPr bwMode="auto">
              <a:xfrm>
                <a:off x="3200400" y="5105400"/>
                <a:ext cx="3657600" cy="1588"/>
              </a:xfrm>
              <a:prstGeom prst="straightConnector1">
                <a:avLst/>
              </a:prstGeom>
              <a:noFill/>
              <a:ln w="25400" algn="ctr">
                <a:solidFill>
                  <a:srgbClr val="FF0000"/>
                </a:solidFill>
                <a:round/>
                <a:headEnd/>
                <a:tailEnd type="arrow" w="med" len="med"/>
              </a:ln>
            </p:spPr>
          </p:cxnSp>
        </p:grpSp>
        <p:sp>
          <p:nvSpPr>
            <p:cNvPr id="22548" name="Rectangle 25"/>
            <p:cNvSpPr>
              <a:spLocks noChangeArrowheads="1"/>
            </p:cNvSpPr>
            <p:nvPr/>
          </p:nvSpPr>
          <p:spPr bwMode="auto">
            <a:xfrm>
              <a:off x="6615546" y="5614852"/>
              <a:ext cx="457200" cy="304800"/>
            </a:xfrm>
            <a:prstGeom prst="rect">
              <a:avLst/>
            </a:prstGeom>
            <a:noFill/>
            <a:ln w="9525" algn="ctr">
              <a:noFill/>
              <a:round/>
              <a:headEnd/>
              <a:tailEnd/>
            </a:ln>
          </p:spPr>
          <p:txBody>
            <a:bodyPr anchor="ctr"/>
            <a:lstStyle/>
            <a:p>
              <a:pPr algn="ctr"/>
              <a:r>
                <a:rPr lang="en-US" sz="1800"/>
                <a:t>u</a:t>
              </a:r>
              <a:endParaRPr lang="en-US"/>
            </a:p>
          </p:txBody>
        </p:sp>
        <p:sp>
          <p:nvSpPr>
            <p:cNvPr id="22549" name="Rectangle 26"/>
            <p:cNvSpPr>
              <a:spLocks noChangeArrowheads="1"/>
            </p:cNvSpPr>
            <p:nvPr/>
          </p:nvSpPr>
          <p:spPr bwMode="auto">
            <a:xfrm>
              <a:off x="2885211" y="2514600"/>
              <a:ext cx="457200" cy="304800"/>
            </a:xfrm>
            <a:prstGeom prst="rect">
              <a:avLst/>
            </a:prstGeom>
            <a:noFill/>
            <a:ln w="9525" algn="ctr">
              <a:noFill/>
              <a:round/>
              <a:headEnd/>
              <a:tailEnd/>
            </a:ln>
          </p:spPr>
          <p:txBody>
            <a:bodyPr anchor="ctr"/>
            <a:lstStyle/>
            <a:p>
              <a:pPr algn="ctr"/>
              <a:r>
                <a:rPr lang="en-US" sz="1800"/>
                <a:t>v</a:t>
              </a:r>
              <a:endParaRPr lang="en-US"/>
            </a:p>
          </p:txBody>
        </p:sp>
      </p:grpSp>
      <p:sp>
        <p:nvSpPr>
          <p:cNvPr id="22535" name="Rectangle 34"/>
          <p:cNvSpPr>
            <a:spLocks noChangeArrowheads="1"/>
          </p:cNvSpPr>
          <p:nvPr/>
        </p:nvSpPr>
        <p:spPr bwMode="auto">
          <a:xfrm>
            <a:off x="914400" y="3505200"/>
            <a:ext cx="4343400" cy="3048000"/>
          </a:xfrm>
          <a:prstGeom prst="rect">
            <a:avLst/>
          </a:prstGeom>
          <a:noFill/>
          <a:ln w="38100" algn="ctr">
            <a:solidFill>
              <a:schemeClr val="bg1"/>
            </a:solidFill>
            <a:round/>
            <a:headEnd/>
            <a:tailEnd/>
          </a:ln>
        </p:spPr>
        <p:txBody>
          <a:bodyPr/>
          <a:lstStyle/>
          <a:p>
            <a:endParaRPr lang="en-US"/>
          </a:p>
        </p:txBody>
      </p:sp>
      <p:sp>
        <p:nvSpPr>
          <p:cNvPr id="22536" name="Oval 36"/>
          <p:cNvSpPr>
            <a:spLocks noChangeArrowheads="1"/>
          </p:cNvSpPr>
          <p:nvPr/>
        </p:nvSpPr>
        <p:spPr bwMode="auto">
          <a:xfrm>
            <a:off x="1563688" y="3167063"/>
            <a:ext cx="538162" cy="515937"/>
          </a:xfrm>
          <a:prstGeom prst="ellipse">
            <a:avLst/>
          </a:prstGeom>
          <a:solidFill>
            <a:srgbClr val="002060"/>
          </a:solidFill>
          <a:ln w="9525" algn="ctr">
            <a:solidFill>
              <a:schemeClr val="tx1"/>
            </a:solidFill>
            <a:round/>
            <a:headEnd/>
            <a:tailEnd/>
          </a:ln>
        </p:spPr>
        <p:txBody>
          <a:bodyPr/>
          <a:lstStyle/>
          <a:p>
            <a:endParaRPr lang="en-US">
              <a:solidFill>
                <a:srgbClr val="002060"/>
              </a:solidFill>
            </a:endParaRPr>
          </a:p>
        </p:txBody>
      </p:sp>
      <p:sp>
        <p:nvSpPr>
          <p:cNvPr id="22537" name="Oval 37"/>
          <p:cNvSpPr>
            <a:spLocks noChangeArrowheads="1"/>
          </p:cNvSpPr>
          <p:nvPr/>
        </p:nvSpPr>
        <p:spPr bwMode="auto">
          <a:xfrm>
            <a:off x="1568450" y="4997450"/>
            <a:ext cx="538163" cy="515938"/>
          </a:xfrm>
          <a:prstGeom prst="ellipse">
            <a:avLst/>
          </a:prstGeom>
          <a:solidFill>
            <a:srgbClr val="002060"/>
          </a:solidFill>
          <a:ln w="9525" algn="ctr">
            <a:solidFill>
              <a:schemeClr val="tx1"/>
            </a:solidFill>
            <a:round/>
            <a:headEnd/>
            <a:tailEnd/>
          </a:ln>
        </p:spPr>
        <p:txBody>
          <a:bodyPr/>
          <a:lstStyle/>
          <a:p>
            <a:endParaRPr lang="en-US">
              <a:solidFill>
                <a:srgbClr val="002060"/>
              </a:solidFill>
            </a:endParaRPr>
          </a:p>
        </p:txBody>
      </p:sp>
      <p:sp>
        <p:nvSpPr>
          <p:cNvPr id="22538" name="Oval 38"/>
          <p:cNvSpPr>
            <a:spLocks noChangeArrowheads="1"/>
          </p:cNvSpPr>
          <p:nvPr/>
        </p:nvSpPr>
        <p:spPr bwMode="auto">
          <a:xfrm>
            <a:off x="3375025" y="5002213"/>
            <a:ext cx="538163" cy="515937"/>
          </a:xfrm>
          <a:prstGeom prst="ellipse">
            <a:avLst/>
          </a:prstGeom>
          <a:solidFill>
            <a:srgbClr val="002060"/>
          </a:solidFill>
          <a:ln w="9525" algn="ctr">
            <a:solidFill>
              <a:schemeClr val="tx1"/>
            </a:solidFill>
            <a:round/>
            <a:headEnd/>
            <a:tailEnd/>
          </a:ln>
        </p:spPr>
        <p:txBody>
          <a:bodyPr/>
          <a:lstStyle/>
          <a:p>
            <a:endParaRPr lang="en-US">
              <a:solidFill>
                <a:srgbClr val="002060"/>
              </a:solidFill>
            </a:endParaRPr>
          </a:p>
        </p:txBody>
      </p:sp>
      <p:sp>
        <p:nvSpPr>
          <p:cNvPr id="22539" name="Oval 39"/>
          <p:cNvSpPr>
            <a:spLocks noChangeArrowheads="1"/>
          </p:cNvSpPr>
          <p:nvPr/>
        </p:nvSpPr>
        <p:spPr bwMode="auto">
          <a:xfrm>
            <a:off x="3370263" y="3181350"/>
            <a:ext cx="538162" cy="515938"/>
          </a:xfrm>
          <a:prstGeom prst="ellipse">
            <a:avLst/>
          </a:prstGeom>
          <a:solidFill>
            <a:srgbClr val="002060"/>
          </a:solidFill>
          <a:ln w="9525" algn="ctr">
            <a:solidFill>
              <a:schemeClr val="tx1"/>
            </a:solidFill>
            <a:round/>
            <a:headEnd/>
            <a:tailEnd/>
          </a:ln>
        </p:spPr>
        <p:txBody>
          <a:bodyPr/>
          <a:lstStyle/>
          <a:p>
            <a:endParaRPr lang="en-US">
              <a:solidFill>
                <a:srgbClr val="002060"/>
              </a:solidFill>
            </a:endParaRPr>
          </a:p>
        </p:txBody>
      </p:sp>
      <p:cxnSp>
        <p:nvCxnSpPr>
          <p:cNvPr id="22540" name="Straight Connector 44"/>
          <p:cNvCxnSpPr>
            <a:cxnSpLocks noChangeShapeType="1"/>
          </p:cNvCxnSpPr>
          <p:nvPr/>
        </p:nvCxnSpPr>
        <p:spPr bwMode="auto">
          <a:xfrm rot="5400000">
            <a:off x="3352006" y="4633119"/>
            <a:ext cx="4237038" cy="0"/>
          </a:xfrm>
          <a:prstGeom prst="line">
            <a:avLst/>
          </a:prstGeom>
          <a:noFill/>
          <a:ln w="9525" algn="ctr">
            <a:solidFill>
              <a:schemeClr val="tx1"/>
            </a:solidFill>
            <a:round/>
            <a:headEnd/>
            <a:tailEnd/>
          </a:ln>
        </p:spPr>
      </p:cxnSp>
      <p:cxnSp>
        <p:nvCxnSpPr>
          <p:cNvPr id="22541" name="Straight Connector 47"/>
          <p:cNvCxnSpPr>
            <a:cxnSpLocks noChangeShapeType="1"/>
          </p:cNvCxnSpPr>
          <p:nvPr/>
        </p:nvCxnSpPr>
        <p:spPr bwMode="auto">
          <a:xfrm rot="16200000" flipH="1">
            <a:off x="1550987" y="4621213"/>
            <a:ext cx="4189413" cy="7938"/>
          </a:xfrm>
          <a:prstGeom prst="line">
            <a:avLst/>
          </a:prstGeom>
          <a:noFill/>
          <a:ln w="9525" algn="ctr">
            <a:solidFill>
              <a:schemeClr val="tx1"/>
            </a:solidFill>
            <a:round/>
            <a:headEnd/>
            <a:tailEnd/>
          </a:ln>
        </p:spPr>
      </p:cxnSp>
      <p:cxnSp>
        <p:nvCxnSpPr>
          <p:cNvPr id="22542" name="Straight Connector 49"/>
          <p:cNvCxnSpPr>
            <a:cxnSpLocks noChangeShapeType="1"/>
          </p:cNvCxnSpPr>
          <p:nvPr/>
        </p:nvCxnSpPr>
        <p:spPr bwMode="auto">
          <a:xfrm rot="16200000" flipH="1">
            <a:off x="-310356" y="4653757"/>
            <a:ext cx="4262437" cy="0"/>
          </a:xfrm>
          <a:prstGeom prst="line">
            <a:avLst/>
          </a:prstGeom>
          <a:noFill/>
          <a:ln w="9525" algn="ctr">
            <a:solidFill>
              <a:schemeClr val="tx1"/>
            </a:solidFill>
            <a:round/>
            <a:headEnd/>
            <a:tailEnd/>
          </a:ln>
        </p:spPr>
      </p:cxnSp>
      <p:cxnSp>
        <p:nvCxnSpPr>
          <p:cNvPr id="22543" name="Straight Connector 52"/>
          <p:cNvCxnSpPr>
            <a:cxnSpLocks noChangeShapeType="1"/>
          </p:cNvCxnSpPr>
          <p:nvPr/>
        </p:nvCxnSpPr>
        <p:spPr bwMode="auto">
          <a:xfrm flipV="1">
            <a:off x="661988" y="3416300"/>
            <a:ext cx="5143500" cy="4763"/>
          </a:xfrm>
          <a:prstGeom prst="line">
            <a:avLst/>
          </a:prstGeom>
          <a:noFill/>
          <a:ln w="9525" algn="ctr">
            <a:solidFill>
              <a:schemeClr val="tx1"/>
            </a:solidFill>
            <a:round/>
            <a:headEnd/>
            <a:tailEnd/>
          </a:ln>
        </p:spPr>
      </p:cxnSp>
      <p:cxnSp>
        <p:nvCxnSpPr>
          <p:cNvPr id="22544" name="Straight Connector 53"/>
          <p:cNvCxnSpPr>
            <a:cxnSpLocks noChangeShapeType="1"/>
          </p:cNvCxnSpPr>
          <p:nvPr/>
        </p:nvCxnSpPr>
        <p:spPr bwMode="auto">
          <a:xfrm>
            <a:off x="636588" y="5257800"/>
            <a:ext cx="5187950" cy="1588"/>
          </a:xfrm>
          <a:prstGeom prst="line">
            <a:avLst/>
          </a:prstGeom>
          <a:noFill/>
          <a:ln w="9525" algn="ctr">
            <a:solidFill>
              <a:schemeClr val="tx1"/>
            </a:solidFill>
            <a:round/>
            <a:headEnd/>
            <a:tailEnd/>
          </a:ln>
        </p:spPr>
      </p:cxnSp>
      <p:sp>
        <p:nvSpPr>
          <p:cNvPr id="30" name="Oval 29"/>
          <p:cNvSpPr>
            <a:spLocks noChangeArrowheads="1"/>
          </p:cNvSpPr>
          <p:nvPr/>
        </p:nvSpPr>
        <p:spPr bwMode="auto">
          <a:xfrm>
            <a:off x="2038350" y="3724275"/>
            <a:ext cx="536575" cy="515938"/>
          </a:xfrm>
          <a:prstGeom prst="ellipse">
            <a:avLst/>
          </a:prstGeom>
          <a:solidFill>
            <a:schemeClr val="accent1"/>
          </a:solidFill>
          <a:ln w="9525" algn="ctr">
            <a:solidFill>
              <a:schemeClr val="tx1"/>
            </a:solidFill>
            <a:round/>
            <a:headEnd/>
            <a:tailEnd/>
          </a:ln>
        </p:spPr>
        <p:txBody>
          <a:bodyPr/>
          <a:lstStyle/>
          <a:p>
            <a:endParaRPr lang="en-US"/>
          </a:p>
        </p:txBody>
      </p:sp>
      <p:cxnSp>
        <p:nvCxnSpPr>
          <p:cNvPr id="66" name="Straight Arrow Connector 65"/>
          <p:cNvCxnSpPr>
            <a:cxnSpLocks noChangeShapeType="1"/>
          </p:cNvCxnSpPr>
          <p:nvPr/>
        </p:nvCxnSpPr>
        <p:spPr bwMode="auto">
          <a:xfrm rot="16200000" flipV="1">
            <a:off x="1793875" y="3463925"/>
            <a:ext cx="533400" cy="463550"/>
          </a:xfrm>
          <a:prstGeom prst="straightConnector1">
            <a:avLst/>
          </a:prstGeom>
          <a:noFill/>
          <a:ln w="31750" algn="ctr">
            <a:solidFill>
              <a:srgbClr val="C00000"/>
            </a:solidFill>
            <a:round/>
            <a:headEnd/>
            <a:tailEnd type="arrow" w="med" len="med"/>
          </a:ln>
        </p:spPr>
      </p:cxn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3"/>
          <p:cNvSpPr>
            <a:spLocks noGrp="1"/>
          </p:cNvSpPr>
          <p:nvPr>
            <p:ph type="title"/>
          </p:nvPr>
        </p:nvSpPr>
        <p:spPr/>
        <p:txBody>
          <a:bodyPr/>
          <a:lstStyle/>
          <a:p>
            <a:r>
              <a:rPr lang="en-US" dirty="0" smtClean="0"/>
              <a:t>Texture HW</a:t>
            </a:r>
          </a:p>
        </p:txBody>
      </p:sp>
      <p:sp>
        <p:nvSpPr>
          <p:cNvPr id="23555" name="Content Placeholder 4"/>
          <p:cNvSpPr>
            <a:spLocks noGrp="1"/>
          </p:cNvSpPr>
          <p:nvPr>
            <p:ph idx="1"/>
          </p:nvPr>
        </p:nvSpPr>
        <p:spPr>
          <a:xfrm>
            <a:off x="457200" y="1524000"/>
            <a:ext cx="8178800" cy="685800"/>
          </a:xfrm>
        </p:spPr>
        <p:txBody>
          <a:bodyPr/>
          <a:lstStyle/>
          <a:p>
            <a:r>
              <a:rPr lang="ru-RU" smtClean="0"/>
              <a:t>Фильтрация</a:t>
            </a:r>
          </a:p>
        </p:txBody>
      </p:sp>
      <p:sp>
        <p:nvSpPr>
          <p:cNvPr id="23556" name="TextBox 6"/>
          <p:cNvSpPr txBox="1">
            <a:spLocks noChangeArrowheads="1"/>
          </p:cNvSpPr>
          <p:nvPr/>
        </p:nvSpPr>
        <p:spPr bwMode="auto">
          <a:xfrm>
            <a:off x="5791200" y="2362200"/>
            <a:ext cx="3276600" cy="2924175"/>
          </a:xfrm>
          <a:prstGeom prst="rect">
            <a:avLst/>
          </a:prstGeom>
          <a:noFill/>
          <a:ln w="9525">
            <a:noFill/>
            <a:miter lim="800000"/>
            <a:headEnd/>
            <a:tailEnd/>
          </a:ln>
        </p:spPr>
        <p:txBody>
          <a:bodyPr>
            <a:spAutoFit/>
          </a:bodyPr>
          <a:lstStyle/>
          <a:p>
            <a:r>
              <a:rPr lang="en-US" u="sng">
                <a:solidFill>
                  <a:srgbClr val="002060"/>
                </a:solidFill>
              </a:rPr>
              <a:t>Linear:</a:t>
            </a:r>
          </a:p>
          <a:p>
            <a:pPr>
              <a:buFontTx/>
              <a:buChar char="-"/>
            </a:pPr>
            <a:r>
              <a:rPr lang="ru-RU"/>
              <a:t>Билинейная фильтрация</a:t>
            </a:r>
            <a:endParaRPr lang="en-US"/>
          </a:p>
          <a:p>
            <a:pPr>
              <a:buFontTx/>
              <a:buChar char="-"/>
            </a:pPr>
            <a:endParaRPr lang="en-US"/>
          </a:p>
          <a:p>
            <a:r>
              <a:rPr lang="en-US" sz="2000"/>
              <a:t>(P</a:t>
            </a:r>
            <a:r>
              <a:rPr lang="en-US" sz="2000" baseline="-25000"/>
              <a:t>1</a:t>
            </a:r>
            <a:r>
              <a:rPr lang="en-US" sz="2000"/>
              <a:t>*(1-</a:t>
            </a:r>
            <a:r>
              <a:rPr lang="el-GR" sz="2000"/>
              <a:t>α</a:t>
            </a:r>
            <a:r>
              <a:rPr lang="en-US" sz="2000"/>
              <a:t>)+P</a:t>
            </a:r>
            <a:r>
              <a:rPr lang="en-US" sz="2000" baseline="-25000"/>
              <a:t>2</a:t>
            </a:r>
            <a:r>
              <a:rPr lang="en-US" sz="2000"/>
              <a:t>*(</a:t>
            </a:r>
            <a:r>
              <a:rPr lang="el-GR" sz="2000"/>
              <a:t>α</a:t>
            </a:r>
            <a:r>
              <a:rPr lang="en-US" sz="2000"/>
              <a:t>)) * (1-</a:t>
            </a:r>
            <a:r>
              <a:rPr lang="el-GR" sz="2000"/>
              <a:t>β</a:t>
            </a:r>
            <a:r>
              <a:rPr lang="en-US" sz="2000"/>
              <a:t>) +</a:t>
            </a:r>
          </a:p>
          <a:p>
            <a:r>
              <a:rPr lang="en-US" sz="2000"/>
              <a:t>(P</a:t>
            </a:r>
            <a:r>
              <a:rPr lang="en-US" sz="2000" baseline="-25000"/>
              <a:t>3</a:t>
            </a:r>
            <a:r>
              <a:rPr lang="en-US" sz="2000"/>
              <a:t>*(1-</a:t>
            </a:r>
            <a:r>
              <a:rPr lang="el-GR" sz="2000"/>
              <a:t>α</a:t>
            </a:r>
            <a:r>
              <a:rPr lang="en-US" sz="2000"/>
              <a:t>)+P</a:t>
            </a:r>
            <a:r>
              <a:rPr lang="en-US" sz="2000" baseline="-25000"/>
              <a:t>4</a:t>
            </a:r>
            <a:r>
              <a:rPr lang="en-US" sz="2000"/>
              <a:t>*(</a:t>
            </a:r>
            <a:r>
              <a:rPr lang="el-GR" sz="2000"/>
              <a:t>α</a:t>
            </a:r>
            <a:r>
              <a:rPr lang="en-US" sz="2000"/>
              <a:t>)) * (</a:t>
            </a:r>
            <a:r>
              <a:rPr lang="el-GR" sz="2000"/>
              <a:t>β</a:t>
            </a:r>
            <a:r>
              <a:rPr lang="en-US" sz="2000"/>
              <a:t>)</a:t>
            </a:r>
          </a:p>
          <a:p>
            <a:endParaRPr lang="en-US"/>
          </a:p>
          <a:p>
            <a:pPr>
              <a:buFontTx/>
              <a:buChar char="-"/>
            </a:pPr>
            <a:endParaRPr lang="ru-RU"/>
          </a:p>
        </p:txBody>
      </p:sp>
      <p:sp>
        <p:nvSpPr>
          <p:cNvPr id="17" name="TextBox 16"/>
          <p:cNvSpPr txBox="1"/>
          <p:nvPr/>
        </p:nvSpPr>
        <p:spPr>
          <a:xfrm>
            <a:off x="1143000" y="5410200"/>
            <a:ext cx="685800" cy="254000"/>
          </a:xfrm>
          <a:prstGeom prst="rect">
            <a:avLst/>
          </a:prstGeom>
          <a:noFill/>
        </p:spPr>
        <p:txBody>
          <a:bodyPr>
            <a:spAutoFit/>
          </a:bodyPr>
          <a:lstStyle/>
          <a:p>
            <a:pPr>
              <a:defRPr/>
            </a:pPr>
            <a:r>
              <a:rPr lang="en-US" sz="1050" b="1" dirty="0">
                <a:solidFill>
                  <a:srgbClr val="FFFFFF"/>
                </a:solidFill>
              </a:rPr>
              <a:t>[0</a:t>
            </a:r>
            <a:r>
              <a:rPr lang="ru-RU" sz="1050" b="1" dirty="0">
                <a:solidFill>
                  <a:srgbClr val="FFFFFF"/>
                </a:solidFill>
              </a:rPr>
              <a:t>.1, 0.</a:t>
            </a:r>
            <a:r>
              <a:rPr lang="en-US" sz="1050" b="1" dirty="0">
                <a:solidFill>
                  <a:srgbClr val="FFFFFF"/>
                </a:solidFill>
              </a:rPr>
              <a:t>3]</a:t>
            </a:r>
          </a:p>
        </p:txBody>
      </p:sp>
      <p:grpSp>
        <p:nvGrpSpPr>
          <p:cNvPr id="23558" name="Group 29"/>
          <p:cNvGrpSpPr>
            <a:grpSpLocks/>
          </p:cNvGrpSpPr>
          <p:nvPr/>
        </p:nvGrpSpPr>
        <p:grpSpPr bwMode="auto">
          <a:xfrm>
            <a:off x="396875" y="2209800"/>
            <a:ext cx="6140450" cy="4724400"/>
            <a:chOff x="2885211" y="2514600"/>
            <a:chExt cx="4187535" cy="3405052"/>
          </a:xfrm>
        </p:grpSpPr>
        <p:grpSp>
          <p:nvGrpSpPr>
            <p:cNvPr id="23582" name="Group 21"/>
            <p:cNvGrpSpPr>
              <a:grpSpLocks/>
            </p:cNvGrpSpPr>
            <p:nvPr/>
          </p:nvGrpSpPr>
          <p:grpSpPr bwMode="auto">
            <a:xfrm>
              <a:off x="3199606" y="2591594"/>
              <a:ext cx="3658394" cy="3124994"/>
              <a:chOff x="3199606" y="1981994"/>
              <a:chExt cx="3658394" cy="3124994"/>
            </a:xfrm>
          </p:grpSpPr>
          <p:cxnSp>
            <p:nvCxnSpPr>
              <p:cNvPr id="23585" name="Straight Arrow Connector 16"/>
              <p:cNvCxnSpPr>
                <a:cxnSpLocks noChangeShapeType="1"/>
              </p:cNvCxnSpPr>
              <p:nvPr/>
            </p:nvCxnSpPr>
            <p:spPr bwMode="auto">
              <a:xfrm rot="5400000">
                <a:off x="1638697" y="3542903"/>
                <a:ext cx="3123406" cy="1588"/>
              </a:xfrm>
              <a:prstGeom prst="straightConnector1">
                <a:avLst/>
              </a:prstGeom>
              <a:noFill/>
              <a:ln w="25400" algn="ctr">
                <a:solidFill>
                  <a:srgbClr val="FF0000"/>
                </a:solidFill>
                <a:round/>
                <a:headEnd type="arrow" w="med" len="med"/>
                <a:tailEnd/>
              </a:ln>
            </p:spPr>
          </p:cxnSp>
          <p:cxnSp>
            <p:nvCxnSpPr>
              <p:cNvPr id="23586" name="Straight Arrow Connector 19"/>
              <p:cNvCxnSpPr>
                <a:cxnSpLocks noChangeShapeType="1"/>
              </p:cNvCxnSpPr>
              <p:nvPr/>
            </p:nvCxnSpPr>
            <p:spPr bwMode="auto">
              <a:xfrm>
                <a:off x="3200400" y="5105400"/>
                <a:ext cx="3657600" cy="1588"/>
              </a:xfrm>
              <a:prstGeom prst="straightConnector1">
                <a:avLst/>
              </a:prstGeom>
              <a:noFill/>
              <a:ln w="25400" algn="ctr">
                <a:solidFill>
                  <a:srgbClr val="FF0000"/>
                </a:solidFill>
                <a:round/>
                <a:headEnd/>
                <a:tailEnd type="arrow" w="med" len="med"/>
              </a:ln>
            </p:spPr>
          </p:cxnSp>
        </p:grpSp>
        <p:sp>
          <p:nvSpPr>
            <p:cNvPr id="23583" name="Rectangle 25"/>
            <p:cNvSpPr>
              <a:spLocks noChangeArrowheads="1"/>
            </p:cNvSpPr>
            <p:nvPr/>
          </p:nvSpPr>
          <p:spPr bwMode="auto">
            <a:xfrm>
              <a:off x="6615546" y="5614852"/>
              <a:ext cx="457200" cy="304800"/>
            </a:xfrm>
            <a:prstGeom prst="rect">
              <a:avLst/>
            </a:prstGeom>
            <a:noFill/>
            <a:ln w="9525" algn="ctr">
              <a:noFill/>
              <a:round/>
              <a:headEnd/>
              <a:tailEnd/>
            </a:ln>
          </p:spPr>
          <p:txBody>
            <a:bodyPr anchor="ctr"/>
            <a:lstStyle/>
            <a:p>
              <a:pPr algn="ctr"/>
              <a:r>
                <a:rPr lang="en-US" sz="1800"/>
                <a:t>u</a:t>
              </a:r>
              <a:endParaRPr lang="en-US"/>
            </a:p>
          </p:txBody>
        </p:sp>
        <p:sp>
          <p:nvSpPr>
            <p:cNvPr id="23584" name="Rectangle 26"/>
            <p:cNvSpPr>
              <a:spLocks noChangeArrowheads="1"/>
            </p:cNvSpPr>
            <p:nvPr/>
          </p:nvSpPr>
          <p:spPr bwMode="auto">
            <a:xfrm>
              <a:off x="2885211" y="2514600"/>
              <a:ext cx="457200" cy="304800"/>
            </a:xfrm>
            <a:prstGeom prst="rect">
              <a:avLst/>
            </a:prstGeom>
            <a:noFill/>
            <a:ln w="9525" algn="ctr">
              <a:noFill/>
              <a:round/>
              <a:headEnd/>
              <a:tailEnd/>
            </a:ln>
          </p:spPr>
          <p:txBody>
            <a:bodyPr anchor="ctr"/>
            <a:lstStyle/>
            <a:p>
              <a:pPr algn="ctr"/>
              <a:r>
                <a:rPr lang="en-US" sz="1800"/>
                <a:t>v</a:t>
              </a:r>
              <a:endParaRPr lang="en-US"/>
            </a:p>
          </p:txBody>
        </p:sp>
      </p:grpSp>
      <p:sp>
        <p:nvSpPr>
          <p:cNvPr id="23559" name="Rectangle 34"/>
          <p:cNvSpPr>
            <a:spLocks noChangeArrowheads="1"/>
          </p:cNvSpPr>
          <p:nvPr/>
        </p:nvSpPr>
        <p:spPr bwMode="auto">
          <a:xfrm>
            <a:off x="914400" y="3505200"/>
            <a:ext cx="4343400" cy="3048000"/>
          </a:xfrm>
          <a:prstGeom prst="rect">
            <a:avLst/>
          </a:prstGeom>
          <a:noFill/>
          <a:ln w="38100" algn="ctr">
            <a:solidFill>
              <a:schemeClr val="bg1"/>
            </a:solidFill>
            <a:round/>
            <a:headEnd/>
            <a:tailEnd/>
          </a:ln>
        </p:spPr>
        <p:txBody>
          <a:bodyPr/>
          <a:lstStyle/>
          <a:p>
            <a:endParaRPr lang="en-US"/>
          </a:p>
        </p:txBody>
      </p:sp>
      <p:sp>
        <p:nvSpPr>
          <p:cNvPr id="23560" name="Oval 36"/>
          <p:cNvSpPr>
            <a:spLocks noChangeArrowheads="1"/>
          </p:cNvSpPr>
          <p:nvPr/>
        </p:nvSpPr>
        <p:spPr bwMode="auto">
          <a:xfrm>
            <a:off x="1563688" y="3167063"/>
            <a:ext cx="538162" cy="515937"/>
          </a:xfrm>
          <a:prstGeom prst="ellipse">
            <a:avLst/>
          </a:prstGeom>
          <a:solidFill>
            <a:srgbClr val="002060"/>
          </a:solidFill>
          <a:ln w="9525" algn="ctr">
            <a:solidFill>
              <a:schemeClr val="tx1"/>
            </a:solidFill>
            <a:round/>
            <a:headEnd/>
            <a:tailEnd/>
          </a:ln>
        </p:spPr>
        <p:txBody>
          <a:bodyPr/>
          <a:lstStyle/>
          <a:p>
            <a:endParaRPr lang="en-US">
              <a:solidFill>
                <a:srgbClr val="002060"/>
              </a:solidFill>
            </a:endParaRPr>
          </a:p>
        </p:txBody>
      </p:sp>
      <p:sp>
        <p:nvSpPr>
          <p:cNvPr id="23561" name="Oval 37"/>
          <p:cNvSpPr>
            <a:spLocks noChangeArrowheads="1"/>
          </p:cNvSpPr>
          <p:nvPr/>
        </p:nvSpPr>
        <p:spPr bwMode="auto">
          <a:xfrm>
            <a:off x="1568450" y="4997450"/>
            <a:ext cx="538163" cy="515938"/>
          </a:xfrm>
          <a:prstGeom prst="ellipse">
            <a:avLst/>
          </a:prstGeom>
          <a:solidFill>
            <a:srgbClr val="002060"/>
          </a:solidFill>
          <a:ln w="9525" algn="ctr">
            <a:solidFill>
              <a:schemeClr val="tx1"/>
            </a:solidFill>
            <a:round/>
            <a:headEnd/>
            <a:tailEnd/>
          </a:ln>
        </p:spPr>
        <p:txBody>
          <a:bodyPr/>
          <a:lstStyle/>
          <a:p>
            <a:endParaRPr lang="en-US">
              <a:solidFill>
                <a:srgbClr val="002060"/>
              </a:solidFill>
            </a:endParaRPr>
          </a:p>
        </p:txBody>
      </p:sp>
      <p:sp>
        <p:nvSpPr>
          <p:cNvPr id="23562" name="Oval 38"/>
          <p:cNvSpPr>
            <a:spLocks noChangeArrowheads="1"/>
          </p:cNvSpPr>
          <p:nvPr/>
        </p:nvSpPr>
        <p:spPr bwMode="auto">
          <a:xfrm>
            <a:off x="3375025" y="5002213"/>
            <a:ext cx="538163" cy="515937"/>
          </a:xfrm>
          <a:prstGeom prst="ellipse">
            <a:avLst/>
          </a:prstGeom>
          <a:solidFill>
            <a:srgbClr val="002060"/>
          </a:solidFill>
          <a:ln w="9525" algn="ctr">
            <a:solidFill>
              <a:schemeClr val="tx1"/>
            </a:solidFill>
            <a:round/>
            <a:headEnd/>
            <a:tailEnd/>
          </a:ln>
        </p:spPr>
        <p:txBody>
          <a:bodyPr/>
          <a:lstStyle/>
          <a:p>
            <a:endParaRPr lang="en-US">
              <a:solidFill>
                <a:srgbClr val="002060"/>
              </a:solidFill>
            </a:endParaRPr>
          </a:p>
        </p:txBody>
      </p:sp>
      <p:sp>
        <p:nvSpPr>
          <p:cNvPr id="23563" name="Oval 39"/>
          <p:cNvSpPr>
            <a:spLocks noChangeArrowheads="1"/>
          </p:cNvSpPr>
          <p:nvPr/>
        </p:nvSpPr>
        <p:spPr bwMode="auto">
          <a:xfrm>
            <a:off x="3370263" y="3181350"/>
            <a:ext cx="538162" cy="515938"/>
          </a:xfrm>
          <a:prstGeom prst="ellipse">
            <a:avLst/>
          </a:prstGeom>
          <a:solidFill>
            <a:srgbClr val="002060"/>
          </a:solidFill>
          <a:ln w="9525" algn="ctr">
            <a:solidFill>
              <a:schemeClr val="tx1"/>
            </a:solidFill>
            <a:round/>
            <a:headEnd/>
            <a:tailEnd/>
          </a:ln>
        </p:spPr>
        <p:txBody>
          <a:bodyPr/>
          <a:lstStyle/>
          <a:p>
            <a:endParaRPr lang="en-US">
              <a:solidFill>
                <a:srgbClr val="002060"/>
              </a:solidFill>
            </a:endParaRPr>
          </a:p>
        </p:txBody>
      </p:sp>
      <p:cxnSp>
        <p:nvCxnSpPr>
          <p:cNvPr id="23564" name="Straight Connector 44"/>
          <p:cNvCxnSpPr>
            <a:cxnSpLocks noChangeShapeType="1"/>
          </p:cNvCxnSpPr>
          <p:nvPr/>
        </p:nvCxnSpPr>
        <p:spPr bwMode="auto">
          <a:xfrm rot="16200000" flipH="1">
            <a:off x="3201988" y="4529138"/>
            <a:ext cx="4560887" cy="7937"/>
          </a:xfrm>
          <a:prstGeom prst="line">
            <a:avLst/>
          </a:prstGeom>
          <a:noFill/>
          <a:ln w="9525" algn="ctr">
            <a:solidFill>
              <a:schemeClr val="tx1"/>
            </a:solidFill>
            <a:round/>
            <a:headEnd/>
            <a:tailEnd/>
          </a:ln>
        </p:spPr>
      </p:cxnSp>
      <p:cxnSp>
        <p:nvCxnSpPr>
          <p:cNvPr id="23565" name="Straight Connector 47"/>
          <p:cNvCxnSpPr>
            <a:cxnSpLocks noChangeShapeType="1"/>
          </p:cNvCxnSpPr>
          <p:nvPr/>
        </p:nvCxnSpPr>
        <p:spPr bwMode="auto">
          <a:xfrm rot="5400000">
            <a:off x="1394619" y="4544219"/>
            <a:ext cx="4513262" cy="12700"/>
          </a:xfrm>
          <a:prstGeom prst="line">
            <a:avLst/>
          </a:prstGeom>
          <a:noFill/>
          <a:ln w="9525" algn="ctr">
            <a:solidFill>
              <a:schemeClr val="tx1"/>
            </a:solidFill>
            <a:round/>
            <a:headEnd/>
            <a:tailEnd/>
          </a:ln>
        </p:spPr>
      </p:cxnSp>
      <p:cxnSp>
        <p:nvCxnSpPr>
          <p:cNvPr id="23566" name="Straight Connector 49"/>
          <p:cNvCxnSpPr>
            <a:cxnSpLocks noChangeShapeType="1"/>
          </p:cNvCxnSpPr>
          <p:nvPr/>
        </p:nvCxnSpPr>
        <p:spPr bwMode="auto">
          <a:xfrm rot="5400000">
            <a:off x="-430212" y="4556125"/>
            <a:ext cx="4497387" cy="4763"/>
          </a:xfrm>
          <a:prstGeom prst="line">
            <a:avLst/>
          </a:prstGeom>
          <a:noFill/>
          <a:ln w="9525" algn="ctr">
            <a:solidFill>
              <a:schemeClr val="tx1"/>
            </a:solidFill>
            <a:round/>
            <a:headEnd/>
            <a:tailEnd/>
          </a:ln>
        </p:spPr>
      </p:cxnSp>
      <p:cxnSp>
        <p:nvCxnSpPr>
          <p:cNvPr id="23567" name="Straight Connector 52"/>
          <p:cNvCxnSpPr>
            <a:cxnSpLocks noChangeShapeType="1"/>
          </p:cNvCxnSpPr>
          <p:nvPr/>
        </p:nvCxnSpPr>
        <p:spPr bwMode="auto">
          <a:xfrm>
            <a:off x="538163" y="3413125"/>
            <a:ext cx="5168900" cy="7938"/>
          </a:xfrm>
          <a:prstGeom prst="line">
            <a:avLst/>
          </a:prstGeom>
          <a:noFill/>
          <a:ln w="9525" algn="ctr">
            <a:solidFill>
              <a:schemeClr val="tx1"/>
            </a:solidFill>
            <a:round/>
            <a:headEnd/>
            <a:tailEnd/>
          </a:ln>
        </p:spPr>
      </p:cxnSp>
      <p:cxnSp>
        <p:nvCxnSpPr>
          <p:cNvPr id="23568" name="Straight Connector 53"/>
          <p:cNvCxnSpPr>
            <a:cxnSpLocks noChangeShapeType="1"/>
          </p:cNvCxnSpPr>
          <p:nvPr/>
        </p:nvCxnSpPr>
        <p:spPr bwMode="auto">
          <a:xfrm flipV="1">
            <a:off x="563563" y="5257800"/>
            <a:ext cx="5127625" cy="7938"/>
          </a:xfrm>
          <a:prstGeom prst="line">
            <a:avLst/>
          </a:prstGeom>
          <a:noFill/>
          <a:ln w="9525" algn="ctr">
            <a:solidFill>
              <a:schemeClr val="tx1"/>
            </a:solidFill>
            <a:round/>
            <a:headEnd/>
            <a:tailEnd/>
          </a:ln>
        </p:spPr>
      </p:cxnSp>
      <p:sp>
        <p:nvSpPr>
          <p:cNvPr id="23569" name="Oval 29"/>
          <p:cNvSpPr>
            <a:spLocks noChangeArrowheads="1"/>
          </p:cNvSpPr>
          <p:nvPr/>
        </p:nvSpPr>
        <p:spPr bwMode="auto">
          <a:xfrm>
            <a:off x="2063750" y="3781425"/>
            <a:ext cx="536575" cy="515938"/>
          </a:xfrm>
          <a:prstGeom prst="ellipse">
            <a:avLst/>
          </a:prstGeom>
          <a:solidFill>
            <a:schemeClr val="accent1"/>
          </a:solidFill>
          <a:ln w="9525" algn="ctr">
            <a:solidFill>
              <a:schemeClr val="tx1"/>
            </a:solidFill>
            <a:round/>
            <a:headEnd/>
            <a:tailEnd/>
          </a:ln>
        </p:spPr>
        <p:txBody>
          <a:bodyPr/>
          <a:lstStyle/>
          <a:p>
            <a:endParaRPr lang="en-US"/>
          </a:p>
        </p:txBody>
      </p:sp>
      <p:sp>
        <p:nvSpPr>
          <p:cNvPr id="26" name="Left Brace 25"/>
          <p:cNvSpPr>
            <a:spLocks/>
          </p:cNvSpPr>
          <p:nvPr/>
        </p:nvSpPr>
        <p:spPr bwMode="auto">
          <a:xfrm rot="5400000">
            <a:off x="2005012" y="3119438"/>
            <a:ext cx="138113" cy="490538"/>
          </a:xfrm>
          <a:prstGeom prst="leftBrace">
            <a:avLst>
              <a:gd name="adj1" fmla="val 8337"/>
              <a:gd name="adj2" fmla="val 50000"/>
            </a:avLst>
          </a:prstGeom>
          <a:noFill/>
          <a:ln w="31750" algn="ctr">
            <a:solidFill>
              <a:srgbClr val="C00000"/>
            </a:solidFill>
            <a:round/>
            <a:headEnd/>
            <a:tailEnd/>
          </a:ln>
        </p:spPr>
        <p:txBody>
          <a:bodyPr/>
          <a:lstStyle/>
          <a:p>
            <a:endParaRPr lang="en-US"/>
          </a:p>
        </p:txBody>
      </p:sp>
      <p:sp>
        <p:nvSpPr>
          <p:cNvPr id="27" name="Left Brace 26"/>
          <p:cNvSpPr>
            <a:spLocks/>
          </p:cNvSpPr>
          <p:nvPr/>
        </p:nvSpPr>
        <p:spPr bwMode="auto">
          <a:xfrm rot="5400000">
            <a:off x="2919413" y="2714625"/>
            <a:ext cx="133350" cy="1314450"/>
          </a:xfrm>
          <a:prstGeom prst="leftBrace">
            <a:avLst>
              <a:gd name="adj1" fmla="val 8351"/>
              <a:gd name="adj2" fmla="val 50000"/>
            </a:avLst>
          </a:prstGeom>
          <a:noFill/>
          <a:ln w="31750" algn="ctr">
            <a:solidFill>
              <a:srgbClr val="C00000"/>
            </a:solidFill>
            <a:round/>
            <a:headEnd/>
            <a:tailEnd/>
          </a:ln>
        </p:spPr>
        <p:txBody>
          <a:bodyPr/>
          <a:lstStyle/>
          <a:p>
            <a:endParaRPr lang="en-US"/>
          </a:p>
        </p:txBody>
      </p:sp>
      <p:sp>
        <p:nvSpPr>
          <p:cNvPr id="29" name="Left Brace 28"/>
          <p:cNvSpPr>
            <a:spLocks/>
          </p:cNvSpPr>
          <p:nvPr/>
        </p:nvSpPr>
        <p:spPr bwMode="auto">
          <a:xfrm>
            <a:off x="1676400" y="3429000"/>
            <a:ext cx="152400" cy="609600"/>
          </a:xfrm>
          <a:prstGeom prst="leftBrace">
            <a:avLst>
              <a:gd name="adj1" fmla="val 8333"/>
              <a:gd name="adj2" fmla="val 50000"/>
            </a:avLst>
          </a:prstGeom>
          <a:noFill/>
          <a:ln w="31750" algn="ctr">
            <a:solidFill>
              <a:srgbClr val="C00000"/>
            </a:solidFill>
            <a:round/>
            <a:headEnd/>
            <a:tailEnd/>
          </a:ln>
        </p:spPr>
        <p:txBody>
          <a:bodyPr/>
          <a:lstStyle/>
          <a:p>
            <a:endParaRPr lang="en-US"/>
          </a:p>
        </p:txBody>
      </p:sp>
      <p:sp>
        <p:nvSpPr>
          <p:cNvPr id="31" name="Left Brace 30"/>
          <p:cNvSpPr>
            <a:spLocks/>
          </p:cNvSpPr>
          <p:nvPr/>
        </p:nvSpPr>
        <p:spPr bwMode="auto">
          <a:xfrm>
            <a:off x="1676400" y="4038600"/>
            <a:ext cx="152400" cy="1219200"/>
          </a:xfrm>
          <a:prstGeom prst="leftBrace">
            <a:avLst>
              <a:gd name="adj1" fmla="val 8333"/>
              <a:gd name="adj2" fmla="val 50000"/>
            </a:avLst>
          </a:prstGeom>
          <a:noFill/>
          <a:ln w="31750" algn="ctr">
            <a:solidFill>
              <a:srgbClr val="C00000"/>
            </a:solidFill>
            <a:round/>
            <a:headEnd/>
            <a:tailEnd/>
          </a:ln>
        </p:spPr>
        <p:txBody>
          <a:bodyPr/>
          <a:lstStyle/>
          <a:p>
            <a:endParaRPr lang="en-US"/>
          </a:p>
        </p:txBody>
      </p:sp>
      <p:cxnSp>
        <p:nvCxnSpPr>
          <p:cNvPr id="36" name="Straight Connector 35"/>
          <p:cNvCxnSpPr>
            <a:cxnSpLocks noChangeShapeType="1"/>
          </p:cNvCxnSpPr>
          <p:nvPr/>
        </p:nvCxnSpPr>
        <p:spPr bwMode="auto">
          <a:xfrm rot="5400000">
            <a:off x="1412875" y="4340225"/>
            <a:ext cx="1828800" cy="6350"/>
          </a:xfrm>
          <a:prstGeom prst="line">
            <a:avLst/>
          </a:prstGeom>
          <a:noFill/>
          <a:ln w="9525" algn="ctr">
            <a:solidFill>
              <a:schemeClr val="tx1"/>
            </a:solidFill>
            <a:round/>
            <a:headEnd/>
            <a:tailEnd/>
          </a:ln>
        </p:spPr>
      </p:cxnSp>
      <p:cxnSp>
        <p:nvCxnSpPr>
          <p:cNvPr id="41" name="Straight Connector 40"/>
          <p:cNvCxnSpPr>
            <a:cxnSpLocks noChangeShapeType="1"/>
            <a:stCxn id="31" idx="0"/>
          </p:cNvCxnSpPr>
          <p:nvPr/>
        </p:nvCxnSpPr>
        <p:spPr bwMode="auto">
          <a:xfrm rot="16200000" flipH="1">
            <a:off x="2743200" y="3124201"/>
            <a:ext cx="3175" cy="1828800"/>
          </a:xfrm>
          <a:prstGeom prst="line">
            <a:avLst/>
          </a:prstGeom>
          <a:noFill/>
          <a:ln w="9525" algn="ctr">
            <a:solidFill>
              <a:schemeClr val="tx1"/>
            </a:solidFill>
            <a:round/>
            <a:headEnd/>
            <a:tailEnd/>
          </a:ln>
        </p:spPr>
      </p:cxnSp>
      <p:sp>
        <p:nvSpPr>
          <p:cNvPr id="52" name="TextBox 51"/>
          <p:cNvSpPr txBox="1">
            <a:spLocks noChangeArrowheads="1"/>
          </p:cNvSpPr>
          <p:nvPr/>
        </p:nvSpPr>
        <p:spPr bwMode="auto">
          <a:xfrm>
            <a:off x="1295400" y="2819400"/>
            <a:ext cx="609600" cy="461963"/>
          </a:xfrm>
          <a:prstGeom prst="rect">
            <a:avLst/>
          </a:prstGeom>
          <a:noFill/>
          <a:ln w="9525">
            <a:noFill/>
            <a:miter lim="800000"/>
            <a:headEnd/>
            <a:tailEnd/>
          </a:ln>
        </p:spPr>
        <p:txBody>
          <a:bodyPr>
            <a:spAutoFit/>
          </a:bodyPr>
          <a:lstStyle/>
          <a:p>
            <a:r>
              <a:rPr lang="en-US"/>
              <a:t>P1</a:t>
            </a:r>
          </a:p>
        </p:txBody>
      </p:sp>
      <p:sp>
        <p:nvSpPr>
          <p:cNvPr id="55" name="TextBox 54"/>
          <p:cNvSpPr txBox="1">
            <a:spLocks noChangeArrowheads="1"/>
          </p:cNvSpPr>
          <p:nvPr/>
        </p:nvSpPr>
        <p:spPr bwMode="auto">
          <a:xfrm>
            <a:off x="2971800" y="2819400"/>
            <a:ext cx="609600" cy="461963"/>
          </a:xfrm>
          <a:prstGeom prst="rect">
            <a:avLst/>
          </a:prstGeom>
          <a:noFill/>
          <a:ln w="9525">
            <a:noFill/>
            <a:miter lim="800000"/>
            <a:headEnd/>
            <a:tailEnd/>
          </a:ln>
        </p:spPr>
        <p:txBody>
          <a:bodyPr>
            <a:spAutoFit/>
          </a:bodyPr>
          <a:lstStyle/>
          <a:p>
            <a:r>
              <a:rPr lang="en-US"/>
              <a:t>P2</a:t>
            </a:r>
          </a:p>
        </p:txBody>
      </p:sp>
      <p:sp>
        <p:nvSpPr>
          <p:cNvPr id="56" name="TextBox 55"/>
          <p:cNvSpPr txBox="1">
            <a:spLocks noChangeArrowheads="1"/>
          </p:cNvSpPr>
          <p:nvPr/>
        </p:nvSpPr>
        <p:spPr bwMode="auto">
          <a:xfrm>
            <a:off x="1219200" y="4724400"/>
            <a:ext cx="609600" cy="461963"/>
          </a:xfrm>
          <a:prstGeom prst="rect">
            <a:avLst/>
          </a:prstGeom>
          <a:noFill/>
          <a:ln w="9525">
            <a:noFill/>
            <a:miter lim="800000"/>
            <a:headEnd/>
            <a:tailEnd/>
          </a:ln>
        </p:spPr>
        <p:txBody>
          <a:bodyPr>
            <a:spAutoFit/>
          </a:bodyPr>
          <a:lstStyle/>
          <a:p>
            <a:r>
              <a:rPr lang="en-US"/>
              <a:t>P3</a:t>
            </a:r>
          </a:p>
        </p:txBody>
      </p:sp>
      <p:sp>
        <p:nvSpPr>
          <p:cNvPr id="57" name="TextBox 56"/>
          <p:cNvSpPr txBox="1">
            <a:spLocks noChangeArrowheads="1"/>
          </p:cNvSpPr>
          <p:nvPr/>
        </p:nvSpPr>
        <p:spPr bwMode="auto">
          <a:xfrm>
            <a:off x="2971800" y="4724400"/>
            <a:ext cx="609600" cy="461963"/>
          </a:xfrm>
          <a:prstGeom prst="rect">
            <a:avLst/>
          </a:prstGeom>
          <a:noFill/>
          <a:ln w="9525">
            <a:noFill/>
            <a:miter lim="800000"/>
            <a:headEnd/>
            <a:tailEnd/>
          </a:ln>
        </p:spPr>
        <p:txBody>
          <a:bodyPr>
            <a:spAutoFit/>
          </a:bodyPr>
          <a:lstStyle/>
          <a:p>
            <a:r>
              <a:rPr lang="en-US"/>
              <a:t>P4</a:t>
            </a:r>
          </a:p>
        </p:txBody>
      </p:sp>
      <p:sp>
        <p:nvSpPr>
          <p:cNvPr id="59" name="TextBox 58"/>
          <p:cNvSpPr txBox="1">
            <a:spLocks noChangeArrowheads="1"/>
          </p:cNvSpPr>
          <p:nvPr/>
        </p:nvSpPr>
        <p:spPr bwMode="auto">
          <a:xfrm>
            <a:off x="1905000" y="2819400"/>
            <a:ext cx="457200" cy="461963"/>
          </a:xfrm>
          <a:prstGeom prst="rect">
            <a:avLst/>
          </a:prstGeom>
          <a:noFill/>
          <a:ln w="9525">
            <a:noFill/>
            <a:miter lim="800000"/>
            <a:headEnd/>
            <a:tailEnd/>
          </a:ln>
        </p:spPr>
        <p:txBody>
          <a:bodyPr>
            <a:spAutoFit/>
          </a:bodyPr>
          <a:lstStyle/>
          <a:p>
            <a:r>
              <a:rPr lang="el-GR"/>
              <a:t>α</a:t>
            </a:r>
            <a:endParaRPr lang="en-US"/>
          </a:p>
        </p:txBody>
      </p:sp>
      <p:sp>
        <p:nvSpPr>
          <p:cNvPr id="60" name="TextBox 59"/>
          <p:cNvSpPr txBox="1">
            <a:spLocks noChangeArrowheads="1"/>
          </p:cNvSpPr>
          <p:nvPr/>
        </p:nvSpPr>
        <p:spPr bwMode="auto">
          <a:xfrm>
            <a:off x="1219200" y="3505200"/>
            <a:ext cx="457200" cy="461963"/>
          </a:xfrm>
          <a:prstGeom prst="rect">
            <a:avLst/>
          </a:prstGeom>
          <a:noFill/>
          <a:ln w="9525">
            <a:noFill/>
            <a:miter lim="800000"/>
            <a:headEnd/>
            <a:tailEnd/>
          </a:ln>
        </p:spPr>
        <p:txBody>
          <a:bodyPr>
            <a:spAutoFit/>
          </a:bodyPr>
          <a:lstStyle/>
          <a:p>
            <a:r>
              <a:rPr lang="el-GR"/>
              <a:t>β</a:t>
            </a:r>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3"/>
          <p:cNvSpPr>
            <a:spLocks noGrp="1"/>
          </p:cNvSpPr>
          <p:nvPr>
            <p:ph type="title"/>
          </p:nvPr>
        </p:nvSpPr>
        <p:spPr/>
        <p:txBody>
          <a:bodyPr/>
          <a:lstStyle/>
          <a:p>
            <a:r>
              <a:rPr lang="en-US" smtClean="0"/>
              <a:t>Texture </a:t>
            </a:r>
            <a:r>
              <a:rPr lang="ru-RU" smtClean="0"/>
              <a:t>в </a:t>
            </a:r>
            <a:r>
              <a:rPr lang="en-US" smtClean="0"/>
              <a:t>CUDA</a:t>
            </a:r>
          </a:p>
        </p:txBody>
      </p:sp>
      <p:sp>
        <p:nvSpPr>
          <p:cNvPr id="24579" name="Content Placeholder 4"/>
          <p:cNvSpPr>
            <a:spLocks noGrp="1"/>
          </p:cNvSpPr>
          <p:nvPr>
            <p:ph idx="1"/>
          </p:nvPr>
        </p:nvSpPr>
        <p:spPr/>
        <p:txBody>
          <a:bodyPr/>
          <a:lstStyle/>
          <a:p>
            <a:r>
              <a:rPr lang="ru-RU" smtClean="0"/>
              <a:t>Преобразование данных:</a:t>
            </a:r>
          </a:p>
          <a:p>
            <a:pPr lvl="1"/>
            <a:r>
              <a:rPr lang="en-US" b="1" smtClean="0"/>
              <a:t>cudaReadModeNormalizedFloat </a:t>
            </a:r>
            <a:r>
              <a:rPr lang="en-US" smtClean="0"/>
              <a:t>:</a:t>
            </a:r>
          </a:p>
          <a:p>
            <a:pPr lvl="2"/>
            <a:r>
              <a:rPr lang="ru-RU" smtClean="0"/>
              <a:t>Исходный массив содержит данные в </a:t>
            </a:r>
            <a:r>
              <a:rPr lang="en-US" i="1" smtClean="0"/>
              <a:t>integer</a:t>
            </a:r>
            <a:r>
              <a:rPr lang="ru-RU" smtClean="0"/>
              <a:t>, возвращаемое значение во </a:t>
            </a:r>
            <a:r>
              <a:rPr lang="en-US" i="1" smtClean="0"/>
              <a:t>floating point</a:t>
            </a:r>
            <a:r>
              <a:rPr lang="ru-RU" i="1" smtClean="0"/>
              <a:t> </a:t>
            </a:r>
            <a:r>
              <a:rPr lang="ru-RU" smtClean="0"/>
              <a:t>представлении (доступный диапазон значений отображается в интервал </a:t>
            </a:r>
            <a:r>
              <a:rPr lang="en-US" smtClean="0"/>
              <a:t>[0, 1] </a:t>
            </a:r>
            <a:r>
              <a:rPr lang="ru-RU" smtClean="0"/>
              <a:t>или </a:t>
            </a:r>
            <a:r>
              <a:rPr lang="en-US" smtClean="0"/>
              <a:t>[-1,1])</a:t>
            </a:r>
            <a:endParaRPr lang="en-US" i="1" smtClean="0"/>
          </a:p>
          <a:p>
            <a:pPr lvl="1"/>
            <a:r>
              <a:rPr lang="en-US" b="1" smtClean="0"/>
              <a:t>cudaReadModeElementType</a:t>
            </a:r>
          </a:p>
          <a:p>
            <a:pPr lvl="2"/>
            <a:r>
              <a:rPr lang="ru-RU" smtClean="0"/>
              <a:t>Возвращаемое значение то же, что и во внутреннем представлении</a:t>
            </a:r>
            <a:endParaRPr lang="en-US"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r>
              <a:rPr lang="en-US" smtClean="0"/>
              <a:t>Texture </a:t>
            </a:r>
            <a:r>
              <a:rPr lang="ru-RU" smtClean="0"/>
              <a:t>в </a:t>
            </a:r>
            <a:r>
              <a:rPr lang="en-US" smtClean="0"/>
              <a:t>CUDA (cudaArray)</a:t>
            </a:r>
          </a:p>
        </p:txBody>
      </p:sp>
      <p:sp>
        <p:nvSpPr>
          <p:cNvPr id="5" name="Content Placeholder 4"/>
          <p:cNvSpPr>
            <a:spLocks noGrp="1"/>
          </p:cNvSpPr>
          <p:nvPr>
            <p:ph idx="1"/>
          </p:nvPr>
        </p:nvSpPr>
        <p:spPr>
          <a:xfrm>
            <a:off x="457200" y="1600200"/>
            <a:ext cx="8178800" cy="4724400"/>
          </a:xfrm>
        </p:spPr>
        <p:txBody>
          <a:bodyPr/>
          <a:lstStyle/>
          <a:p>
            <a:pPr>
              <a:defRPr/>
            </a:pPr>
            <a:r>
              <a:rPr lang="ru-RU" sz="2800" dirty="0" smtClean="0"/>
              <a:t>Особый контейнер памяти: </a:t>
            </a:r>
            <a:r>
              <a:rPr lang="en-US" sz="2800" dirty="0" err="1" smtClean="0"/>
              <a:t>cudaArray</a:t>
            </a:r>
            <a:endParaRPr lang="en-US" sz="2800" dirty="0" smtClean="0"/>
          </a:p>
          <a:p>
            <a:pPr>
              <a:defRPr/>
            </a:pPr>
            <a:r>
              <a:rPr lang="ru-RU" sz="2800" dirty="0" smtClean="0"/>
              <a:t>Черный ящик для приложения</a:t>
            </a:r>
          </a:p>
          <a:p>
            <a:pPr>
              <a:defRPr/>
            </a:pPr>
            <a:r>
              <a:rPr lang="ru-RU" sz="2800" dirty="0" smtClean="0"/>
              <a:t>Позволяет организовывать данные в </a:t>
            </a:r>
            <a:r>
              <a:rPr lang="en-US" sz="2800" dirty="0" smtClean="0"/>
              <a:t>1D/ 2D/3D </a:t>
            </a:r>
            <a:r>
              <a:rPr lang="ru-RU" sz="2800" dirty="0" smtClean="0"/>
              <a:t>массивы данных вида</a:t>
            </a:r>
            <a:r>
              <a:rPr lang="en-US" sz="2800" dirty="0" smtClean="0"/>
              <a:t>:</a:t>
            </a:r>
          </a:p>
          <a:p>
            <a:pPr lvl="1">
              <a:defRPr/>
            </a:pPr>
            <a:r>
              <a:rPr lang="en-US" sz="2400" dirty="0" smtClean="0"/>
              <a:t>1/2/4 </a:t>
            </a:r>
            <a:r>
              <a:rPr lang="ru-RU" sz="2400" dirty="0" smtClean="0"/>
              <a:t>компонентные векторы</a:t>
            </a:r>
            <a:endParaRPr lang="en-US" sz="2400" dirty="0" smtClean="0"/>
          </a:p>
          <a:p>
            <a:pPr lvl="1">
              <a:defRPr/>
            </a:pPr>
            <a:r>
              <a:rPr lang="en-US" sz="2400" dirty="0" smtClean="0"/>
              <a:t>8/16/32 bit signed/unsigned integers </a:t>
            </a:r>
          </a:p>
          <a:p>
            <a:pPr lvl="1">
              <a:defRPr/>
            </a:pPr>
            <a:r>
              <a:rPr lang="en-US" sz="2400" dirty="0" smtClean="0"/>
              <a:t>32 bit float</a:t>
            </a:r>
            <a:endParaRPr lang="ru-RU" sz="2400" dirty="0" smtClean="0"/>
          </a:p>
          <a:p>
            <a:pPr lvl="1">
              <a:defRPr/>
            </a:pPr>
            <a:r>
              <a:rPr lang="en-US" sz="2400" dirty="0" smtClean="0">
                <a:solidFill>
                  <a:schemeClr val="tx1">
                    <a:lumMod val="65000"/>
                    <a:lumOff val="35000"/>
                  </a:schemeClr>
                </a:solidFill>
              </a:rPr>
              <a:t>16 bit float (driver API)</a:t>
            </a:r>
          </a:p>
          <a:p>
            <a:pPr>
              <a:defRPr/>
            </a:pPr>
            <a:r>
              <a:rPr lang="ru-RU" sz="2800" dirty="0" smtClean="0"/>
              <a:t>Доступ по семейству функций </a:t>
            </a:r>
            <a:r>
              <a:rPr lang="en-US" sz="2800" dirty="0" smtClean="0"/>
              <a:t>tex1D()/tex2D()/tex3D()</a:t>
            </a:r>
          </a:p>
          <a:p>
            <a:pPr>
              <a:defRPr/>
            </a:pPr>
            <a:endParaRPr lang="en-US" dirty="0" smtClean="0">
              <a:solidFill>
                <a:schemeClr val="tx1">
                  <a:lumMod val="65000"/>
                  <a:lumOff val="35000"/>
                </a:schemeClr>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3"/>
          <p:cNvSpPr>
            <a:spLocks noGrp="1"/>
          </p:cNvSpPr>
          <p:nvPr>
            <p:ph type="title"/>
          </p:nvPr>
        </p:nvSpPr>
        <p:spPr/>
        <p:txBody>
          <a:bodyPr/>
          <a:lstStyle/>
          <a:p>
            <a:r>
              <a:rPr lang="en-US" smtClean="0"/>
              <a:t>Texture </a:t>
            </a:r>
            <a:r>
              <a:rPr lang="ru-RU" smtClean="0"/>
              <a:t>в </a:t>
            </a:r>
            <a:r>
              <a:rPr lang="en-US" smtClean="0"/>
              <a:t>CUDA (cudaArray) </a:t>
            </a:r>
          </a:p>
        </p:txBody>
      </p:sp>
      <p:sp>
        <p:nvSpPr>
          <p:cNvPr id="18435" name="Content Placeholder 4"/>
          <p:cNvSpPr>
            <a:spLocks noGrp="1"/>
          </p:cNvSpPr>
          <p:nvPr>
            <p:ph idx="1"/>
          </p:nvPr>
        </p:nvSpPr>
        <p:spPr>
          <a:xfrm>
            <a:off x="457200" y="1447800"/>
            <a:ext cx="8178800" cy="5257800"/>
          </a:xfrm>
        </p:spPr>
        <p:txBody>
          <a:bodyPr/>
          <a:lstStyle/>
          <a:p>
            <a:r>
              <a:rPr lang="ru-RU" sz="2800" smtClean="0"/>
              <a:t>Особенности текстур:</a:t>
            </a:r>
          </a:p>
          <a:p>
            <a:pPr lvl="1"/>
            <a:r>
              <a:rPr lang="ru-RU" sz="2400" smtClean="0"/>
              <a:t>Обращение к 1</a:t>
            </a:r>
            <a:r>
              <a:rPr lang="en-US" sz="2400" smtClean="0"/>
              <a:t>D / 2D / 3D </a:t>
            </a:r>
            <a:r>
              <a:rPr lang="ru-RU" sz="2400" smtClean="0"/>
              <a:t>массивам данных по</a:t>
            </a:r>
            <a:r>
              <a:rPr lang="en-US" sz="2400" smtClean="0"/>
              <a:t>:</a:t>
            </a:r>
            <a:endParaRPr lang="ru-RU" sz="2400" smtClean="0"/>
          </a:p>
          <a:p>
            <a:pPr lvl="2"/>
            <a:r>
              <a:rPr lang="ru-RU" sz="2000" smtClean="0"/>
              <a:t>Целочисленным индексам</a:t>
            </a:r>
          </a:p>
          <a:p>
            <a:pPr lvl="2"/>
            <a:r>
              <a:rPr lang="ru-RU" sz="2000" smtClean="0"/>
              <a:t>Нормализованным координатам</a:t>
            </a:r>
            <a:endParaRPr lang="en-US" sz="2000" smtClean="0"/>
          </a:p>
          <a:p>
            <a:pPr lvl="1"/>
            <a:r>
              <a:rPr lang="ru-RU" sz="2400" smtClean="0"/>
              <a:t>Преобразование адресов на границах</a:t>
            </a:r>
          </a:p>
          <a:p>
            <a:pPr lvl="2"/>
            <a:r>
              <a:rPr lang="en-US" sz="2000" smtClean="0"/>
              <a:t>Clamp </a:t>
            </a:r>
          </a:p>
          <a:p>
            <a:pPr lvl="2"/>
            <a:r>
              <a:rPr lang="en-US" sz="2000" smtClean="0"/>
              <a:t>Wrap</a:t>
            </a:r>
            <a:endParaRPr lang="ru-RU" sz="2000" smtClean="0"/>
          </a:p>
          <a:p>
            <a:pPr lvl="1"/>
            <a:r>
              <a:rPr lang="ru-RU" sz="2400" smtClean="0"/>
              <a:t>Фильтрация данных</a:t>
            </a:r>
          </a:p>
          <a:p>
            <a:pPr lvl="2"/>
            <a:r>
              <a:rPr lang="en-US" sz="2000" smtClean="0"/>
              <a:t>Point</a:t>
            </a:r>
          </a:p>
          <a:p>
            <a:pPr lvl="2"/>
            <a:r>
              <a:rPr lang="en-US" sz="2000" smtClean="0"/>
              <a:t>Linear</a:t>
            </a:r>
            <a:endParaRPr lang="ru-RU" sz="2000" smtClean="0"/>
          </a:p>
          <a:p>
            <a:pPr lvl="1"/>
            <a:r>
              <a:rPr lang="ru-RU" sz="2400" smtClean="0"/>
              <a:t>Преобразование данных</a:t>
            </a:r>
          </a:p>
          <a:p>
            <a:pPr lvl="2"/>
            <a:r>
              <a:rPr lang="ru-RU" sz="2000" smtClean="0"/>
              <a:t>Данные могут храниться в формате </a:t>
            </a:r>
            <a:r>
              <a:rPr lang="en-US" sz="2000" b="1" smtClean="0">
                <a:solidFill>
                  <a:srgbClr val="0000FF"/>
                </a:solidFill>
                <a:latin typeface="Courier New" pitchFamily="49" charset="0"/>
                <a:cs typeface="Courier New" pitchFamily="49" charset="0"/>
              </a:rPr>
              <a:t>uchar4</a:t>
            </a:r>
          </a:p>
          <a:p>
            <a:pPr lvl="2"/>
            <a:r>
              <a:rPr lang="ru-RU" sz="2000" smtClean="0"/>
              <a:t>Возвращаемое значение – </a:t>
            </a:r>
            <a:r>
              <a:rPr lang="en-US" sz="2000" b="1" smtClean="0">
                <a:solidFill>
                  <a:srgbClr val="0000FF"/>
                </a:solidFill>
                <a:latin typeface="Courier New" pitchFamily="49" charset="0"/>
                <a:cs typeface="Courier New" pitchFamily="49" charset="0"/>
              </a:rPr>
              <a:t>float4</a:t>
            </a:r>
            <a:endParaRPr lang="ru-RU" sz="2000" b="1" smtClean="0">
              <a:solidFill>
                <a:srgbClr val="0000FF"/>
              </a:solidFill>
              <a:latin typeface="Courier New" pitchFamily="49" charset="0"/>
              <a:cs typeface="Courier New" pitchFamily="49" charset="0"/>
            </a:endParaRPr>
          </a:p>
          <a:p>
            <a:pPr lvl="1"/>
            <a:endParaRPr lang="ru-RU"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3"/>
          <p:cNvSpPr>
            <a:spLocks noGrp="1"/>
          </p:cNvSpPr>
          <p:nvPr>
            <p:ph type="title"/>
          </p:nvPr>
        </p:nvSpPr>
        <p:spPr/>
        <p:txBody>
          <a:bodyPr/>
          <a:lstStyle/>
          <a:p>
            <a:r>
              <a:rPr lang="en-US" smtClean="0"/>
              <a:t>Texture </a:t>
            </a:r>
            <a:r>
              <a:rPr lang="ru-RU" smtClean="0"/>
              <a:t>в </a:t>
            </a:r>
            <a:r>
              <a:rPr lang="en-US" smtClean="0"/>
              <a:t>CUDA (linear)</a:t>
            </a:r>
          </a:p>
        </p:txBody>
      </p:sp>
      <p:sp>
        <p:nvSpPr>
          <p:cNvPr id="25603" name="Content Placeholder 4"/>
          <p:cNvSpPr>
            <a:spLocks noGrp="1"/>
          </p:cNvSpPr>
          <p:nvPr>
            <p:ph idx="1"/>
          </p:nvPr>
        </p:nvSpPr>
        <p:spPr/>
        <p:txBody>
          <a:bodyPr/>
          <a:lstStyle/>
          <a:p>
            <a:r>
              <a:rPr lang="ru-RU" smtClean="0"/>
              <a:t>Можно использовать обычную </a:t>
            </a:r>
            <a:r>
              <a:rPr lang="ru-RU" i="1" smtClean="0"/>
              <a:t>линейную</a:t>
            </a:r>
            <a:r>
              <a:rPr lang="ru-RU" smtClean="0"/>
              <a:t> память</a:t>
            </a:r>
            <a:endParaRPr lang="en-US" smtClean="0"/>
          </a:p>
          <a:p>
            <a:r>
              <a:rPr lang="ru-RU" smtClean="0"/>
              <a:t>Ограничения:</a:t>
            </a:r>
            <a:endParaRPr lang="en-US" smtClean="0"/>
          </a:p>
          <a:p>
            <a:pPr lvl="1"/>
            <a:r>
              <a:rPr lang="ru-RU" smtClean="0"/>
              <a:t>Только для одномерных массивов</a:t>
            </a:r>
          </a:p>
          <a:p>
            <a:pPr lvl="1"/>
            <a:r>
              <a:rPr lang="ru-RU" smtClean="0"/>
              <a:t>Нет фильтрации</a:t>
            </a:r>
          </a:p>
          <a:p>
            <a:pPr lvl="1"/>
            <a:r>
              <a:rPr lang="ru-RU" smtClean="0"/>
              <a:t>Доступ по целочисленным координтам</a:t>
            </a:r>
            <a:endParaRPr lang="en-US" smtClean="0"/>
          </a:p>
          <a:p>
            <a:pPr lvl="1"/>
            <a:r>
              <a:rPr lang="ru-RU" smtClean="0"/>
              <a:t>Обращение по адресу вне допустимого диапазона возвращает ноль</a:t>
            </a:r>
            <a:endParaRPr lang="en-US"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95"/>
          <p:cNvSpPr>
            <a:spLocks noChangeArrowheads="1"/>
          </p:cNvSpPr>
          <p:nvPr/>
        </p:nvSpPr>
        <p:spPr bwMode="auto">
          <a:xfrm>
            <a:off x="4495800" y="1676400"/>
            <a:ext cx="4038600" cy="4495800"/>
          </a:xfrm>
          <a:prstGeom prst="rect">
            <a:avLst/>
          </a:prstGeom>
          <a:solidFill>
            <a:srgbClr val="008000">
              <a:alpha val="50195"/>
            </a:srgbClr>
          </a:solidFill>
          <a:ln w="9525" algn="ctr">
            <a:noFill/>
            <a:round/>
            <a:headEnd/>
            <a:tailEnd/>
          </a:ln>
        </p:spPr>
        <p:txBody>
          <a:bodyPr/>
          <a:lstStyle/>
          <a:p>
            <a:r>
              <a:rPr lang="en-US">
                <a:solidFill>
                  <a:schemeClr val="accent2"/>
                </a:solidFill>
              </a:rPr>
              <a:t>DEVICE</a:t>
            </a:r>
          </a:p>
        </p:txBody>
      </p:sp>
      <p:sp>
        <p:nvSpPr>
          <p:cNvPr id="26627" name="Rectangle 94"/>
          <p:cNvSpPr>
            <a:spLocks noChangeArrowheads="1"/>
          </p:cNvSpPr>
          <p:nvPr/>
        </p:nvSpPr>
        <p:spPr bwMode="auto">
          <a:xfrm>
            <a:off x="304800" y="1676400"/>
            <a:ext cx="4191000" cy="4495800"/>
          </a:xfrm>
          <a:prstGeom prst="rect">
            <a:avLst/>
          </a:prstGeom>
          <a:solidFill>
            <a:srgbClr val="0070C0">
              <a:alpha val="74901"/>
            </a:srgbClr>
          </a:solidFill>
          <a:ln w="9525" algn="ctr">
            <a:noFill/>
            <a:round/>
            <a:headEnd/>
            <a:tailEnd/>
          </a:ln>
        </p:spPr>
        <p:txBody>
          <a:bodyPr/>
          <a:lstStyle/>
          <a:p>
            <a:r>
              <a:rPr lang="en-US">
                <a:solidFill>
                  <a:schemeClr val="accent2"/>
                </a:solidFill>
              </a:rPr>
              <a:t>HOST</a:t>
            </a:r>
          </a:p>
        </p:txBody>
      </p:sp>
      <p:sp>
        <p:nvSpPr>
          <p:cNvPr id="26628" name="Title 3"/>
          <p:cNvSpPr>
            <a:spLocks noGrp="1"/>
          </p:cNvSpPr>
          <p:nvPr>
            <p:ph type="title"/>
          </p:nvPr>
        </p:nvSpPr>
        <p:spPr/>
        <p:txBody>
          <a:bodyPr/>
          <a:lstStyle/>
          <a:p>
            <a:r>
              <a:rPr lang="en-US" smtClean="0"/>
              <a:t>Texture </a:t>
            </a:r>
            <a:r>
              <a:rPr lang="ru-RU" smtClean="0"/>
              <a:t>в </a:t>
            </a:r>
            <a:r>
              <a:rPr lang="en-US" smtClean="0"/>
              <a:t>CUDA</a:t>
            </a:r>
          </a:p>
        </p:txBody>
      </p:sp>
      <p:sp>
        <p:nvSpPr>
          <p:cNvPr id="6" name="Rectangle 5"/>
          <p:cNvSpPr>
            <a:spLocks noChangeArrowheads="1"/>
          </p:cNvSpPr>
          <p:nvPr/>
        </p:nvSpPr>
        <p:spPr bwMode="auto">
          <a:xfrm>
            <a:off x="1447800" y="2057400"/>
            <a:ext cx="1524000" cy="457200"/>
          </a:xfrm>
          <a:prstGeom prst="rect">
            <a:avLst/>
          </a:prstGeom>
          <a:solidFill>
            <a:schemeClr val="accent1"/>
          </a:solidFill>
          <a:ln w="9525" algn="ctr">
            <a:solidFill>
              <a:schemeClr val="tx1"/>
            </a:solidFill>
            <a:round/>
            <a:headEnd/>
            <a:tailEnd/>
          </a:ln>
        </p:spPr>
        <p:txBody>
          <a:bodyPr anchor="ctr"/>
          <a:lstStyle/>
          <a:p>
            <a:pPr algn="ctr"/>
            <a:r>
              <a:rPr lang="en-US"/>
              <a:t>cudaArray</a:t>
            </a:r>
          </a:p>
        </p:txBody>
      </p:sp>
      <p:sp>
        <p:nvSpPr>
          <p:cNvPr id="7" name="Rectangle 6"/>
          <p:cNvSpPr>
            <a:spLocks noChangeArrowheads="1"/>
          </p:cNvSpPr>
          <p:nvPr/>
        </p:nvSpPr>
        <p:spPr bwMode="auto">
          <a:xfrm>
            <a:off x="3276600" y="3886200"/>
            <a:ext cx="2438400" cy="381000"/>
          </a:xfrm>
          <a:prstGeom prst="rect">
            <a:avLst/>
          </a:prstGeom>
          <a:solidFill>
            <a:schemeClr val="accent1"/>
          </a:solidFill>
          <a:ln w="9525" algn="ctr">
            <a:solidFill>
              <a:schemeClr val="tx1"/>
            </a:solidFill>
            <a:round/>
            <a:headEnd/>
            <a:tailEnd/>
          </a:ln>
        </p:spPr>
        <p:txBody>
          <a:bodyPr anchor="ctr"/>
          <a:lstStyle/>
          <a:p>
            <a:pPr algn="ctr"/>
            <a:r>
              <a:rPr lang="en-US"/>
              <a:t>textureReference</a:t>
            </a:r>
          </a:p>
        </p:txBody>
      </p:sp>
      <p:sp>
        <p:nvSpPr>
          <p:cNvPr id="8" name="Rectangle 7"/>
          <p:cNvSpPr>
            <a:spLocks noChangeArrowheads="1"/>
          </p:cNvSpPr>
          <p:nvPr/>
        </p:nvSpPr>
        <p:spPr bwMode="auto">
          <a:xfrm>
            <a:off x="6172200" y="2819400"/>
            <a:ext cx="1752600" cy="1143000"/>
          </a:xfrm>
          <a:prstGeom prst="rect">
            <a:avLst/>
          </a:prstGeom>
          <a:solidFill>
            <a:schemeClr val="accent1"/>
          </a:solidFill>
          <a:ln w="9525" algn="ctr">
            <a:solidFill>
              <a:schemeClr val="tx1"/>
            </a:solidFill>
            <a:round/>
            <a:headEnd/>
            <a:tailEnd/>
          </a:ln>
        </p:spPr>
        <p:txBody>
          <a:bodyPr anchor="ctr"/>
          <a:lstStyle/>
          <a:p>
            <a:pPr algn="ctr"/>
            <a:r>
              <a:rPr lang="en-US"/>
              <a:t>tex1D()</a:t>
            </a:r>
          </a:p>
          <a:p>
            <a:pPr algn="ctr"/>
            <a:r>
              <a:rPr lang="en-US"/>
              <a:t>tex2D()</a:t>
            </a:r>
          </a:p>
          <a:p>
            <a:pPr algn="ctr"/>
            <a:r>
              <a:rPr lang="en-US"/>
              <a:t>tex3D()</a:t>
            </a:r>
          </a:p>
        </p:txBody>
      </p:sp>
      <p:sp>
        <p:nvSpPr>
          <p:cNvPr id="11" name="Rectangle 10"/>
          <p:cNvSpPr>
            <a:spLocks noChangeArrowheads="1"/>
          </p:cNvSpPr>
          <p:nvPr/>
        </p:nvSpPr>
        <p:spPr bwMode="auto">
          <a:xfrm>
            <a:off x="762000" y="2819400"/>
            <a:ext cx="3429000" cy="457200"/>
          </a:xfrm>
          <a:prstGeom prst="rect">
            <a:avLst/>
          </a:prstGeom>
          <a:solidFill>
            <a:schemeClr val="accent1"/>
          </a:solidFill>
          <a:ln w="9525" algn="ctr">
            <a:solidFill>
              <a:schemeClr val="tx1"/>
            </a:solidFill>
            <a:round/>
            <a:headEnd/>
            <a:tailEnd/>
          </a:ln>
        </p:spPr>
        <p:txBody>
          <a:bodyPr anchor="ctr"/>
          <a:lstStyle/>
          <a:p>
            <a:pPr algn="ctr"/>
            <a:r>
              <a:rPr lang="en-US"/>
              <a:t>cudaBindTextureToArray</a:t>
            </a:r>
          </a:p>
        </p:txBody>
      </p:sp>
      <p:cxnSp>
        <p:nvCxnSpPr>
          <p:cNvPr id="13" name="Straight Arrow Connector 12"/>
          <p:cNvCxnSpPr>
            <a:cxnSpLocks noChangeShapeType="1"/>
            <a:stCxn id="7" idx="1"/>
            <a:endCxn id="11" idx="2"/>
          </p:cNvCxnSpPr>
          <p:nvPr/>
        </p:nvCxnSpPr>
        <p:spPr bwMode="auto">
          <a:xfrm rot="10800000">
            <a:off x="2476500" y="3276600"/>
            <a:ext cx="800100" cy="800100"/>
          </a:xfrm>
          <a:prstGeom prst="straightConnector1">
            <a:avLst/>
          </a:prstGeom>
          <a:noFill/>
          <a:ln w="9525" algn="ctr">
            <a:solidFill>
              <a:schemeClr val="tx1"/>
            </a:solidFill>
            <a:round/>
            <a:headEnd/>
            <a:tailEnd type="arrow" w="med" len="med"/>
          </a:ln>
        </p:spPr>
      </p:cxnSp>
      <p:cxnSp>
        <p:nvCxnSpPr>
          <p:cNvPr id="15" name="Straight Arrow Connector 14"/>
          <p:cNvCxnSpPr>
            <a:cxnSpLocks noChangeShapeType="1"/>
            <a:stCxn id="11" idx="0"/>
            <a:endCxn id="6" idx="2"/>
          </p:cNvCxnSpPr>
          <p:nvPr/>
        </p:nvCxnSpPr>
        <p:spPr bwMode="auto">
          <a:xfrm rot="16200000" flipV="1">
            <a:off x="2190750" y="2533650"/>
            <a:ext cx="304800" cy="266700"/>
          </a:xfrm>
          <a:prstGeom prst="straightConnector1">
            <a:avLst/>
          </a:prstGeom>
          <a:noFill/>
          <a:ln w="9525" algn="ctr">
            <a:solidFill>
              <a:schemeClr val="tx1"/>
            </a:solidFill>
            <a:round/>
            <a:headEnd/>
            <a:tailEnd type="arrow" w="med" len="med"/>
          </a:ln>
        </p:spPr>
      </p:cxnSp>
      <p:sp>
        <p:nvSpPr>
          <p:cNvPr id="19" name="Rectangle 18"/>
          <p:cNvSpPr>
            <a:spLocks noChangeArrowheads="1"/>
          </p:cNvSpPr>
          <p:nvPr/>
        </p:nvSpPr>
        <p:spPr bwMode="auto">
          <a:xfrm>
            <a:off x="5867400" y="2133600"/>
            <a:ext cx="2362200" cy="457200"/>
          </a:xfrm>
          <a:prstGeom prst="rect">
            <a:avLst/>
          </a:prstGeom>
          <a:solidFill>
            <a:schemeClr val="accent1"/>
          </a:solidFill>
          <a:ln w="9525" algn="ctr">
            <a:solidFill>
              <a:schemeClr val="tx1"/>
            </a:solidFill>
            <a:round/>
            <a:headEnd/>
            <a:tailEnd/>
          </a:ln>
        </p:spPr>
        <p:txBody>
          <a:bodyPr anchor="ctr"/>
          <a:lstStyle/>
          <a:p>
            <a:pPr algn="ctr"/>
            <a:r>
              <a:rPr lang="en-US"/>
              <a:t>Kernel</a:t>
            </a:r>
            <a:r>
              <a:rPr lang="ru-RU"/>
              <a:t>2</a:t>
            </a:r>
            <a:r>
              <a:rPr lang="en-US"/>
              <a:t>&lt;&lt;&lt;,&gt;&gt;&gt;</a:t>
            </a:r>
          </a:p>
        </p:txBody>
      </p:sp>
      <p:cxnSp>
        <p:nvCxnSpPr>
          <p:cNvPr id="21" name="Straight Arrow Connector 20"/>
          <p:cNvCxnSpPr>
            <a:cxnSpLocks noChangeShapeType="1"/>
            <a:stCxn id="19" idx="2"/>
            <a:endCxn id="8" idx="0"/>
          </p:cNvCxnSpPr>
          <p:nvPr/>
        </p:nvCxnSpPr>
        <p:spPr bwMode="auto">
          <a:xfrm rot="5400000">
            <a:off x="6934201" y="2705100"/>
            <a:ext cx="228600" cy="3175"/>
          </a:xfrm>
          <a:prstGeom prst="straightConnector1">
            <a:avLst/>
          </a:prstGeom>
          <a:noFill/>
          <a:ln w="9525" algn="ctr">
            <a:solidFill>
              <a:schemeClr val="tx1"/>
            </a:solidFill>
            <a:round/>
            <a:headEnd/>
            <a:tailEnd type="arrow" w="med" len="med"/>
          </a:ln>
        </p:spPr>
      </p:cxnSp>
      <p:sp>
        <p:nvSpPr>
          <p:cNvPr id="53" name="Rectangle 52"/>
          <p:cNvSpPr>
            <a:spLocks noChangeArrowheads="1"/>
          </p:cNvSpPr>
          <p:nvPr/>
        </p:nvSpPr>
        <p:spPr bwMode="auto">
          <a:xfrm>
            <a:off x="1295400" y="5410200"/>
            <a:ext cx="1524000" cy="381000"/>
          </a:xfrm>
          <a:prstGeom prst="rect">
            <a:avLst/>
          </a:prstGeom>
          <a:solidFill>
            <a:schemeClr val="accent1"/>
          </a:solidFill>
          <a:ln w="9525" algn="ctr">
            <a:solidFill>
              <a:schemeClr val="tx1"/>
            </a:solidFill>
            <a:round/>
            <a:headEnd/>
            <a:tailEnd/>
          </a:ln>
        </p:spPr>
        <p:txBody>
          <a:bodyPr anchor="ctr"/>
          <a:lstStyle/>
          <a:p>
            <a:pPr algn="ctr"/>
            <a:r>
              <a:rPr lang="en-US"/>
              <a:t>devPtr</a:t>
            </a:r>
          </a:p>
        </p:txBody>
      </p:sp>
      <p:sp>
        <p:nvSpPr>
          <p:cNvPr id="54" name="Rectangle 53"/>
          <p:cNvSpPr>
            <a:spLocks noChangeArrowheads="1"/>
          </p:cNvSpPr>
          <p:nvPr/>
        </p:nvSpPr>
        <p:spPr bwMode="auto">
          <a:xfrm>
            <a:off x="1219200" y="4648200"/>
            <a:ext cx="2438400" cy="457200"/>
          </a:xfrm>
          <a:prstGeom prst="rect">
            <a:avLst/>
          </a:prstGeom>
          <a:solidFill>
            <a:schemeClr val="accent1"/>
          </a:solidFill>
          <a:ln w="9525" algn="ctr">
            <a:solidFill>
              <a:schemeClr val="tx1"/>
            </a:solidFill>
            <a:round/>
            <a:headEnd/>
            <a:tailEnd/>
          </a:ln>
        </p:spPr>
        <p:txBody>
          <a:bodyPr anchor="ctr"/>
          <a:lstStyle/>
          <a:p>
            <a:pPr algn="ctr"/>
            <a:r>
              <a:rPr lang="en-US"/>
              <a:t>cudaBindTexture</a:t>
            </a:r>
          </a:p>
        </p:txBody>
      </p:sp>
      <p:cxnSp>
        <p:nvCxnSpPr>
          <p:cNvPr id="55" name="Straight Arrow Connector 54"/>
          <p:cNvCxnSpPr>
            <a:cxnSpLocks noChangeShapeType="1"/>
            <a:stCxn id="7" idx="1"/>
            <a:endCxn id="54" idx="0"/>
          </p:cNvCxnSpPr>
          <p:nvPr/>
        </p:nvCxnSpPr>
        <p:spPr bwMode="auto">
          <a:xfrm rot="10800000" flipV="1">
            <a:off x="2438400" y="4076700"/>
            <a:ext cx="838200" cy="571500"/>
          </a:xfrm>
          <a:prstGeom prst="straightConnector1">
            <a:avLst/>
          </a:prstGeom>
          <a:noFill/>
          <a:ln w="9525" algn="ctr">
            <a:solidFill>
              <a:schemeClr val="tx1"/>
            </a:solidFill>
            <a:round/>
            <a:headEnd/>
            <a:tailEnd type="arrow" w="med" len="med"/>
          </a:ln>
        </p:spPr>
      </p:cxnSp>
      <p:cxnSp>
        <p:nvCxnSpPr>
          <p:cNvPr id="56" name="Straight Arrow Connector 55"/>
          <p:cNvCxnSpPr>
            <a:cxnSpLocks noChangeShapeType="1"/>
            <a:stCxn id="54" idx="2"/>
            <a:endCxn id="53" idx="0"/>
          </p:cNvCxnSpPr>
          <p:nvPr/>
        </p:nvCxnSpPr>
        <p:spPr bwMode="auto">
          <a:xfrm rot="5400000">
            <a:off x="2095500" y="5067300"/>
            <a:ext cx="304800" cy="381000"/>
          </a:xfrm>
          <a:prstGeom prst="straightConnector1">
            <a:avLst/>
          </a:prstGeom>
          <a:noFill/>
          <a:ln w="9525" algn="ctr">
            <a:solidFill>
              <a:schemeClr val="tx1"/>
            </a:solidFill>
            <a:round/>
            <a:headEnd/>
            <a:tailEnd type="arrow" w="med" len="med"/>
          </a:ln>
        </p:spPr>
      </p:cxnSp>
      <p:sp>
        <p:nvSpPr>
          <p:cNvPr id="132" name="Rectangle 131"/>
          <p:cNvSpPr>
            <a:spLocks noChangeArrowheads="1"/>
          </p:cNvSpPr>
          <p:nvPr/>
        </p:nvSpPr>
        <p:spPr bwMode="auto">
          <a:xfrm>
            <a:off x="6172200" y="4724400"/>
            <a:ext cx="1752600" cy="457200"/>
          </a:xfrm>
          <a:prstGeom prst="rect">
            <a:avLst/>
          </a:prstGeom>
          <a:solidFill>
            <a:schemeClr val="accent1"/>
          </a:solidFill>
          <a:ln w="9525" algn="ctr">
            <a:solidFill>
              <a:schemeClr val="tx1"/>
            </a:solidFill>
            <a:round/>
            <a:headEnd/>
            <a:tailEnd/>
          </a:ln>
        </p:spPr>
        <p:txBody>
          <a:bodyPr anchor="ctr"/>
          <a:lstStyle/>
          <a:p>
            <a:pPr algn="ctr"/>
            <a:r>
              <a:rPr lang="en-US"/>
              <a:t>tex1Dfetch()</a:t>
            </a:r>
          </a:p>
        </p:txBody>
      </p:sp>
      <p:sp>
        <p:nvSpPr>
          <p:cNvPr id="133" name="Rectangle 132"/>
          <p:cNvSpPr>
            <a:spLocks noChangeArrowheads="1"/>
          </p:cNvSpPr>
          <p:nvPr/>
        </p:nvSpPr>
        <p:spPr bwMode="auto">
          <a:xfrm>
            <a:off x="5867400" y="5410200"/>
            <a:ext cx="2362200" cy="457200"/>
          </a:xfrm>
          <a:prstGeom prst="rect">
            <a:avLst/>
          </a:prstGeom>
          <a:solidFill>
            <a:schemeClr val="accent1"/>
          </a:solidFill>
          <a:ln w="9525" algn="ctr">
            <a:solidFill>
              <a:schemeClr val="tx1"/>
            </a:solidFill>
            <a:round/>
            <a:headEnd/>
            <a:tailEnd/>
          </a:ln>
        </p:spPr>
        <p:txBody>
          <a:bodyPr anchor="ctr"/>
          <a:lstStyle/>
          <a:p>
            <a:pPr algn="ctr"/>
            <a:r>
              <a:rPr lang="en-US"/>
              <a:t>Kernel</a:t>
            </a:r>
            <a:r>
              <a:rPr lang="ru-RU"/>
              <a:t>1</a:t>
            </a:r>
            <a:r>
              <a:rPr lang="en-US"/>
              <a:t>&lt;&lt;&lt;,&gt;&gt;&gt;</a:t>
            </a:r>
          </a:p>
        </p:txBody>
      </p:sp>
      <p:cxnSp>
        <p:nvCxnSpPr>
          <p:cNvPr id="139" name="Straight Arrow Connector 138"/>
          <p:cNvCxnSpPr>
            <a:cxnSpLocks noChangeShapeType="1"/>
            <a:stCxn id="132" idx="1"/>
            <a:endCxn id="7" idx="3"/>
          </p:cNvCxnSpPr>
          <p:nvPr/>
        </p:nvCxnSpPr>
        <p:spPr bwMode="auto">
          <a:xfrm rot="10800000">
            <a:off x="5715000" y="4076700"/>
            <a:ext cx="457200" cy="876300"/>
          </a:xfrm>
          <a:prstGeom prst="straightConnector1">
            <a:avLst/>
          </a:prstGeom>
          <a:noFill/>
          <a:ln w="9525" algn="ctr">
            <a:solidFill>
              <a:schemeClr val="tx1"/>
            </a:solidFill>
            <a:round/>
            <a:headEnd/>
            <a:tailEnd type="arrow" w="med" len="med"/>
          </a:ln>
        </p:spPr>
      </p:cxnSp>
      <p:cxnSp>
        <p:nvCxnSpPr>
          <p:cNvPr id="141" name="Straight Arrow Connector 140"/>
          <p:cNvCxnSpPr>
            <a:cxnSpLocks noChangeShapeType="1"/>
            <a:stCxn id="8" idx="1"/>
            <a:endCxn id="7" idx="3"/>
          </p:cNvCxnSpPr>
          <p:nvPr/>
        </p:nvCxnSpPr>
        <p:spPr bwMode="auto">
          <a:xfrm rot="10800000" flipV="1">
            <a:off x="5715000" y="3390900"/>
            <a:ext cx="457200" cy="685800"/>
          </a:xfrm>
          <a:prstGeom prst="straightConnector1">
            <a:avLst/>
          </a:prstGeom>
          <a:noFill/>
          <a:ln w="9525" algn="ctr">
            <a:solidFill>
              <a:schemeClr val="tx1"/>
            </a:solidFill>
            <a:round/>
            <a:headEnd/>
            <a:tailEnd type="arrow" w="med" len="med"/>
          </a:ln>
        </p:spPr>
      </p:cxnSp>
      <p:cxnSp>
        <p:nvCxnSpPr>
          <p:cNvPr id="143" name="Straight Arrow Connector 142"/>
          <p:cNvCxnSpPr>
            <a:cxnSpLocks noChangeShapeType="1"/>
            <a:stCxn id="133" idx="0"/>
            <a:endCxn id="132" idx="2"/>
          </p:cNvCxnSpPr>
          <p:nvPr/>
        </p:nvCxnSpPr>
        <p:spPr bwMode="auto">
          <a:xfrm rot="5400000" flipH="1" flipV="1">
            <a:off x="6934201" y="5295900"/>
            <a:ext cx="228600" cy="3175"/>
          </a:xfrm>
          <a:prstGeom prst="straightConnector1">
            <a:avLst/>
          </a:prstGeom>
          <a:noFill/>
          <a:ln w="9525" algn="ctr">
            <a:solidFill>
              <a:schemeClr val="tx1"/>
            </a:solidFill>
            <a:round/>
            <a:headEnd/>
            <a:tailEnd type="arrow"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1" grpId="0" animBg="1"/>
      <p:bldP spid="19" grpId="0" animBg="1"/>
      <p:bldP spid="53" grpId="0" animBg="1"/>
      <p:bldP spid="54" grpId="0" animBg="1"/>
      <p:bldP spid="132" grpId="0" animBg="1"/>
      <p:bldP spid="13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3"/>
          <p:cNvSpPr>
            <a:spLocks noGrp="1"/>
          </p:cNvSpPr>
          <p:nvPr>
            <p:ph type="title"/>
          </p:nvPr>
        </p:nvSpPr>
        <p:spPr/>
        <p:txBody>
          <a:bodyPr/>
          <a:lstStyle/>
          <a:p>
            <a:r>
              <a:rPr lang="en-US" smtClean="0"/>
              <a:t>Texture </a:t>
            </a:r>
            <a:r>
              <a:rPr lang="ru-RU" smtClean="0"/>
              <a:t>в </a:t>
            </a:r>
            <a:r>
              <a:rPr lang="en-US" smtClean="0"/>
              <a:t>CUDA (linear)</a:t>
            </a:r>
          </a:p>
        </p:txBody>
      </p:sp>
      <p:sp>
        <p:nvSpPr>
          <p:cNvPr id="4" name="TextBox 3"/>
          <p:cNvSpPr txBox="1"/>
          <p:nvPr/>
        </p:nvSpPr>
        <p:spPr>
          <a:xfrm>
            <a:off x="381000" y="1600200"/>
            <a:ext cx="8382000" cy="5170646"/>
          </a:xfrm>
          <a:prstGeom prst="rect">
            <a:avLst/>
          </a:prstGeom>
          <a:noFill/>
        </p:spPr>
        <p:txBody>
          <a:bodyPr>
            <a:spAutoFit/>
          </a:bodyPr>
          <a:lstStyle/>
          <a:p>
            <a:pPr>
              <a:defRPr/>
            </a:pPr>
            <a:r>
              <a:rPr lang="en-US" sz="1100" b="1" dirty="0">
                <a:latin typeface="Courier New" pitchFamily="49" charset="0"/>
                <a:cs typeface="Courier New" pitchFamily="49" charset="0"/>
              </a:rPr>
              <a:t>texture&lt;</a:t>
            </a:r>
            <a:r>
              <a:rPr lang="en-US" sz="1100" b="1" dirty="0">
                <a:solidFill>
                  <a:srgbClr val="0000FF"/>
                </a:solidFill>
                <a:latin typeface="Courier New" pitchFamily="49" charset="0"/>
                <a:cs typeface="Courier New" pitchFamily="49" charset="0"/>
              </a:rPr>
              <a:t>float</a:t>
            </a:r>
            <a:r>
              <a:rPr lang="en-US" sz="1100" b="1" dirty="0">
                <a:latin typeface="Courier New" pitchFamily="49" charset="0"/>
                <a:cs typeface="Courier New" pitchFamily="49" charset="0"/>
              </a:rPr>
              <a:t>, 1, </a:t>
            </a:r>
            <a:r>
              <a:rPr lang="en-US" sz="1100" b="1" dirty="0" err="1">
                <a:solidFill>
                  <a:srgbClr val="C00000"/>
                </a:solidFill>
                <a:latin typeface="Courier New" pitchFamily="49" charset="0"/>
                <a:cs typeface="Courier New" pitchFamily="49" charset="0"/>
              </a:rPr>
              <a:t>cudaReadModeElementType</a:t>
            </a:r>
            <a:r>
              <a:rPr lang="en-US" sz="1100" b="1" dirty="0">
                <a:latin typeface="Courier New" pitchFamily="49" charset="0"/>
                <a:cs typeface="Courier New" pitchFamily="49" charset="0"/>
              </a:rPr>
              <a:t>&gt; </a:t>
            </a:r>
            <a:r>
              <a:rPr lang="en-US" sz="1100" b="1" dirty="0" err="1">
                <a:latin typeface="Courier New" pitchFamily="49" charset="0"/>
                <a:cs typeface="Courier New" pitchFamily="49" charset="0"/>
              </a:rPr>
              <a:t>g_TexRef</a:t>
            </a:r>
            <a:r>
              <a:rPr lang="en-US" sz="1100" b="1" dirty="0">
                <a:latin typeface="Courier New" pitchFamily="49" charset="0"/>
                <a:cs typeface="Courier New" pitchFamily="49" charset="0"/>
              </a:rPr>
              <a:t>;</a:t>
            </a:r>
          </a:p>
          <a:p>
            <a:pPr>
              <a:defRPr/>
            </a:pPr>
            <a:endParaRPr lang="en-US" sz="1100" b="1" dirty="0">
              <a:latin typeface="Courier New" pitchFamily="49" charset="0"/>
              <a:cs typeface="Courier New" pitchFamily="49" charset="0"/>
            </a:endParaRPr>
          </a:p>
          <a:p>
            <a:pPr>
              <a:defRPr/>
            </a:pPr>
            <a:r>
              <a:rPr lang="da-DK" sz="1100" b="1" dirty="0">
                <a:solidFill>
                  <a:srgbClr val="0000FF"/>
                </a:solidFill>
                <a:latin typeface="Courier New" pitchFamily="49" charset="0"/>
                <a:cs typeface="Courier New" pitchFamily="49" charset="0"/>
              </a:rPr>
              <a:t>__global__ void</a:t>
            </a:r>
            <a:r>
              <a:rPr lang="da-DK" sz="1100" b="1" dirty="0">
                <a:latin typeface="Courier New" pitchFamily="49" charset="0"/>
                <a:cs typeface="Courier New" pitchFamily="49" charset="0"/>
              </a:rPr>
              <a:t> kernel</a:t>
            </a:r>
            <a:r>
              <a:rPr lang="ru-RU" sz="1100" b="1" dirty="0">
                <a:latin typeface="Courier New" pitchFamily="49" charset="0"/>
                <a:cs typeface="Courier New" pitchFamily="49" charset="0"/>
              </a:rPr>
              <a:t>1</a:t>
            </a:r>
            <a:r>
              <a:rPr lang="da-DK" sz="1100" b="1" dirty="0">
                <a:latin typeface="Courier New" pitchFamily="49" charset="0"/>
                <a:cs typeface="Courier New" pitchFamily="49" charset="0"/>
              </a:rPr>
              <a:t> ( </a:t>
            </a:r>
            <a:r>
              <a:rPr lang="da-DK" sz="1100" b="1" dirty="0">
                <a:solidFill>
                  <a:srgbClr val="0000FF"/>
                </a:solidFill>
                <a:latin typeface="Courier New" pitchFamily="49" charset="0"/>
                <a:cs typeface="Courier New" pitchFamily="49" charset="0"/>
              </a:rPr>
              <a:t>float</a:t>
            </a:r>
            <a:r>
              <a:rPr lang="da-DK" sz="1100" b="1" dirty="0">
                <a:latin typeface="Courier New" pitchFamily="49" charset="0"/>
                <a:cs typeface="Courier New" pitchFamily="49" charset="0"/>
              </a:rPr>
              <a:t> * data )</a:t>
            </a:r>
          </a:p>
          <a:p>
            <a:pPr>
              <a:defRPr/>
            </a:pPr>
            <a:r>
              <a:rPr lang="en-US" sz="1100" b="1" dirty="0">
                <a:latin typeface="Courier New" pitchFamily="49" charset="0"/>
                <a:cs typeface="Courier New" pitchFamily="49" charset="0"/>
              </a:rPr>
              <a:t>{ </a:t>
            </a:r>
          </a:p>
          <a:p>
            <a:pPr>
              <a:defRPr/>
            </a:pPr>
            <a:r>
              <a:rPr lang="en-US" sz="1100" b="1" dirty="0">
                <a:latin typeface="Courier New" pitchFamily="49" charset="0"/>
                <a:cs typeface="Courier New" pitchFamily="49" charset="0"/>
              </a:rPr>
              <a:t>   </a:t>
            </a:r>
            <a:r>
              <a:rPr lang="en-US" sz="1100" b="1" dirty="0" err="1">
                <a:solidFill>
                  <a:srgbClr val="0000FF"/>
                </a:solidFill>
                <a:latin typeface="Courier New" pitchFamily="49" charset="0"/>
                <a:cs typeface="Courier New" pitchFamily="49" charset="0"/>
              </a:rPr>
              <a:t>int</a:t>
            </a:r>
            <a:r>
              <a:rPr lang="en-US" sz="1100" b="1" dirty="0">
                <a:latin typeface="Courier New" pitchFamily="49" charset="0"/>
                <a:cs typeface="Courier New" pitchFamily="49" charset="0"/>
              </a:rPr>
              <a:t> </a:t>
            </a:r>
            <a:r>
              <a:rPr lang="en-US" sz="1100" b="1" dirty="0" err="1">
                <a:latin typeface="Courier New" pitchFamily="49" charset="0"/>
                <a:cs typeface="Courier New" pitchFamily="49" charset="0"/>
              </a:rPr>
              <a:t>idx</a:t>
            </a:r>
            <a:r>
              <a:rPr lang="en-US" sz="1100" b="1" dirty="0">
                <a:latin typeface="Courier New" pitchFamily="49" charset="0"/>
                <a:cs typeface="Courier New" pitchFamily="49" charset="0"/>
              </a:rPr>
              <a:t> = </a:t>
            </a:r>
            <a:r>
              <a:rPr lang="en-US" sz="1100" b="1" dirty="0" err="1">
                <a:latin typeface="Courier New" pitchFamily="49" charset="0"/>
                <a:cs typeface="Courier New" pitchFamily="49" charset="0"/>
              </a:rPr>
              <a:t>blockIdx.x</a:t>
            </a:r>
            <a:r>
              <a:rPr lang="en-US" sz="1100" b="1" dirty="0">
                <a:latin typeface="Courier New" pitchFamily="49" charset="0"/>
                <a:cs typeface="Courier New" pitchFamily="49" charset="0"/>
              </a:rPr>
              <a:t> * </a:t>
            </a:r>
            <a:r>
              <a:rPr lang="en-US" sz="1100" b="1" dirty="0" err="1">
                <a:latin typeface="Courier New" pitchFamily="49" charset="0"/>
                <a:cs typeface="Courier New" pitchFamily="49" charset="0"/>
              </a:rPr>
              <a:t>blockDim.x</a:t>
            </a:r>
            <a:r>
              <a:rPr lang="en-US" sz="1100" b="1" dirty="0">
                <a:latin typeface="Courier New" pitchFamily="49" charset="0"/>
                <a:cs typeface="Courier New" pitchFamily="49" charset="0"/>
              </a:rPr>
              <a:t> + </a:t>
            </a:r>
            <a:r>
              <a:rPr lang="en-US" sz="1100" b="1" dirty="0" err="1">
                <a:latin typeface="Courier New" pitchFamily="49" charset="0"/>
                <a:cs typeface="Courier New" pitchFamily="49" charset="0"/>
              </a:rPr>
              <a:t>threadIdx.x</a:t>
            </a:r>
            <a:r>
              <a:rPr lang="en-US" sz="1100" b="1" dirty="0">
                <a:latin typeface="Courier New" pitchFamily="49" charset="0"/>
                <a:cs typeface="Courier New" pitchFamily="49" charset="0"/>
              </a:rPr>
              <a:t>;</a:t>
            </a:r>
          </a:p>
          <a:p>
            <a:pPr>
              <a:defRPr/>
            </a:pPr>
            <a:endParaRPr lang="en-US" sz="1100" b="1" dirty="0">
              <a:latin typeface="Courier New" pitchFamily="49" charset="0"/>
              <a:cs typeface="Courier New" pitchFamily="49" charset="0"/>
            </a:endParaRPr>
          </a:p>
          <a:p>
            <a:pPr>
              <a:defRPr/>
            </a:pPr>
            <a:r>
              <a:rPr lang="en-US" sz="1100" b="1" dirty="0">
                <a:latin typeface="Courier New" pitchFamily="49" charset="0"/>
                <a:cs typeface="Courier New" pitchFamily="49" charset="0"/>
              </a:rPr>
              <a:t>   data [</a:t>
            </a:r>
            <a:r>
              <a:rPr lang="en-US" sz="1100" b="1" dirty="0" err="1">
                <a:latin typeface="Courier New" pitchFamily="49" charset="0"/>
                <a:cs typeface="Courier New" pitchFamily="49" charset="0"/>
              </a:rPr>
              <a:t>idx</a:t>
            </a:r>
            <a:r>
              <a:rPr lang="en-US" sz="1100" b="1" dirty="0">
                <a:latin typeface="Courier New" pitchFamily="49" charset="0"/>
                <a:cs typeface="Courier New" pitchFamily="49" charset="0"/>
              </a:rPr>
              <a:t>] = tex1Dfetch(</a:t>
            </a:r>
            <a:r>
              <a:rPr lang="en-US" sz="1100" b="1" dirty="0" err="1">
                <a:latin typeface="Courier New" pitchFamily="49" charset="0"/>
                <a:cs typeface="Courier New" pitchFamily="49" charset="0"/>
              </a:rPr>
              <a:t>g_TexRef</a:t>
            </a:r>
            <a:r>
              <a:rPr lang="en-US" sz="1100" b="1" dirty="0">
                <a:latin typeface="Courier New" pitchFamily="49" charset="0"/>
                <a:cs typeface="Courier New" pitchFamily="49" charset="0"/>
              </a:rPr>
              <a:t>, </a:t>
            </a:r>
            <a:r>
              <a:rPr lang="en-US" sz="1100" b="1" dirty="0" err="1">
                <a:latin typeface="Courier New" pitchFamily="49" charset="0"/>
                <a:cs typeface="Courier New" pitchFamily="49" charset="0"/>
              </a:rPr>
              <a:t>idx</a:t>
            </a:r>
            <a:r>
              <a:rPr lang="en-US" sz="1100" b="1" dirty="0">
                <a:latin typeface="Courier New" pitchFamily="49" charset="0"/>
                <a:cs typeface="Courier New" pitchFamily="49" charset="0"/>
              </a:rPr>
              <a:t>);</a:t>
            </a:r>
          </a:p>
          <a:p>
            <a:pPr>
              <a:defRPr/>
            </a:pPr>
            <a:r>
              <a:rPr lang="en-US" sz="1100" b="1" dirty="0">
                <a:latin typeface="Courier New" pitchFamily="49" charset="0"/>
                <a:cs typeface="Courier New" pitchFamily="49" charset="0"/>
              </a:rPr>
              <a:t>}</a:t>
            </a:r>
          </a:p>
          <a:p>
            <a:pPr>
              <a:defRPr/>
            </a:pPr>
            <a:endParaRPr lang="en-US" sz="1100" b="1" dirty="0">
              <a:latin typeface="Courier New" pitchFamily="49" charset="0"/>
              <a:cs typeface="Courier New" pitchFamily="49" charset="0"/>
            </a:endParaRPr>
          </a:p>
          <a:p>
            <a:pPr>
              <a:defRPr/>
            </a:pPr>
            <a:r>
              <a:rPr lang="en-US" sz="1100" b="1" dirty="0" err="1">
                <a:solidFill>
                  <a:srgbClr val="0000FF"/>
                </a:solidFill>
                <a:latin typeface="Courier New" pitchFamily="49" charset="0"/>
                <a:cs typeface="Courier New" pitchFamily="49" charset="0"/>
              </a:rPr>
              <a:t>int</a:t>
            </a:r>
            <a:r>
              <a:rPr lang="en-US" sz="1100" b="1" dirty="0">
                <a:solidFill>
                  <a:srgbClr val="0000FF"/>
                </a:solidFill>
                <a:latin typeface="Courier New" pitchFamily="49" charset="0"/>
                <a:cs typeface="Courier New" pitchFamily="49" charset="0"/>
              </a:rPr>
              <a:t> </a:t>
            </a:r>
            <a:r>
              <a:rPr lang="en-US" sz="1100" b="1" dirty="0">
                <a:latin typeface="Courier New" pitchFamily="49" charset="0"/>
                <a:cs typeface="Courier New" pitchFamily="49" charset="0"/>
              </a:rPr>
              <a:t>main(</a:t>
            </a:r>
            <a:r>
              <a:rPr lang="en-US" sz="1100" b="1" dirty="0" err="1">
                <a:solidFill>
                  <a:srgbClr val="0000FF"/>
                </a:solidFill>
                <a:latin typeface="Courier New" pitchFamily="49" charset="0"/>
                <a:cs typeface="Courier New" pitchFamily="49" charset="0"/>
              </a:rPr>
              <a:t>int</a:t>
            </a:r>
            <a:r>
              <a:rPr lang="en-US" sz="1100" b="1" dirty="0">
                <a:latin typeface="Courier New" pitchFamily="49" charset="0"/>
                <a:cs typeface="Courier New" pitchFamily="49" charset="0"/>
              </a:rPr>
              <a:t> </a:t>
            </a:r>
            <a:r>
              <a:rPr lang="en-US" sz="1100" b="1" dirty="0" err="1">
                <a:latin typeface="Courier New" pitchFamily="49" charset="0"/>
                <a:cs typeface="Courier New" pitchFamily="49" charset="0"/>
              </a:rPr>
              <a:t>argc</a:t>
            </a:r>
            <a:r>
              <a:rPr lang="en-US" sz="1100" b="1" dirty="0">
                <a:latin typeface="Courier New" pitchFamily="49" charset="0"/>
                <a:cs typeface="Courier New" pitchFamily="49" charset="0"/>
              </a:rPr>
              <a:t>, </a:t>
            </a:r>
            <a:r>
              <a:rPr lang="en-US" sz="1100" b="1" dirty="0">
                <a:solidFill>
                  <a:srgbClr val="0000FF"/>
                </a:solidFill>
                <a:latin typeface="Courier New" pitchFamily="49" charset="0"/>
                <a:cs typeface="Courier New" pitchFamily="49" charset="0"/>
              </a:rPr>
              <a:t>char</a:t>
            </a:r>
            <a:r>
              <a:rPr lang="en-US" sz="1100" b="1" dirty="0">
                <a:latin typeface="Courier New" pitchFamily="49" charset="0"/>
                <a:cs typeface="Courier New" pitchFamily="49" charset="0"/>
              </a:rPr>
              <a:t> ** </a:t>
            </a:r>
            <a:r>
              <a:rPr lang="en-US" sz="1100" b="1" dirty="0" err="1">
                <a:latin typeface="Courier New" pitchFamily="49" charset="0"/>
                <a:cs typeface="Courier New" pitchFamily="49" charset="0"/>
              </a:rPr>
              <a:t>argv</a:t>
            </a:r>
            <a:r>
              <a:rPr lang="en-US" sz="1100" b="1" dirty="0">
                <a:latin typeface="Courier New" pitchFamily="49" charset="0"/>
                <a:cs typeface="Courier New" pitchFamily="49" charset="0"/>
              </a:rPr>
              <a:t>)</a:t>
            </a:r>
          </a:p>
          <a:p>
            <a:pPr>
              <a:defRPr/>
            </a:pPr>
            <a:r>
              <a:rPr lang="en-US" sz="1100" b="1" dirty="0">
                <a:latin typeface="Courier New" pitchFamily="49" charset="0"/>
                <a:cs typeface="Courier New" pitchFamily="49" charset="0"/>
              </a:rPr>
              <a:t>{</a:t>
            </a:r>
          </a:p>
          <a:p>
            <a:pPr>
              <a:defRPr/>
            </a:pPr>
            <a:r>
              <a:rPr lang="en-US" sz="1100" b="1" dirty="0">
                <a:latin typeface="Courier New" pitchFamily="49" charset="0"/>
                <a:cs typeface="Courier New" pitchFamily="49" charset="0"/>
              </a:rPr>
              <a:t>    </a:t>
            </a:r>
            <a:r>
              <a:rPr lang="en-US" sz="1100" b="1" dirty="0">
                <a:solidFill>
                  <a:srgbClr val="0000FF"/>
                </a:solidFill>
                <a:latin typeface="Courier New" pitchFamily="49" charset="0"/>
                <a:cs typeface="Courier New" pitchFamily="49" charset="0"/>
              </a:rPr>
              <a:t>float</a:t>
            </a:r>
            <a:r>
              <a:rPr lang="en-US" sz="1100" b="1" dirty="0">
                <a:latin typeface="Courier New" pitchFamily="49" charset="0"/>
                <a:cs typeface="Courier New" pitchFamily="49" charset="0"/>
              </a:rPr>
              <a:t> *</a:t>
            </a:r>
            <a:r>
              <a:rPr lang="en-US" sz="1100" b="1" dirty="0" err="1">
                <a:latin typeface="Courier New" pitchFamily="49" charset="0"/>
                <a:cs typeface="Courier New" pitchFamily="49" charset="0"/>
              </a:rPr>
              <a:t>phA</a:t>
            </a:r>
            <a:r>
              <a:rPr lang="en-US" sz="1100" b="1" dirty="0">
                <a:latin typeface="Courier New" pitchFamily="49" charset="0"/>
                <a:cs typeface="Courier New" pitchFamily="49" charset="0"/>
              </a:rPr>
              <a:t> = NULL, *</a:t>
            </a:r>
            <a:r>
              <a:rPr lang="en-US" sz="1100" b="1" dirty="0" err="1">
                <a:latin typeface="Courier New" pitchFamily="49" charset="0"/>
                <a:cs typeface="Courier New" pitchFamily="49" charset="0"/>
              </a:rPr>
              <a:t>phB</a:t>
            </a:r>
            <a:r>
              <a:rPr lang="en-US" sz="1100" b="1" dirty="0">
                <a:latin typeface="Courier New" pitchFamily="49" charset="0"/>
                <a:cs typeface="Courier New" pitchFamily="49" charset="0"/>
              </a:rPr>
              <a:t> = NULL, *</a:t>
            </a:r>
            <a:r>
              <a:rPr lang="en-US" sz="1100" b="1" dirty="0" err="1">
                <a:latin typeface="Courier New" pitchFamily="49" charset="0"/>
                <a:cs typeface="Courier New" pitchFamily="49" charset="0"/>
              </a:rPr>
              <a:t>pdA</a:t>
            </a:r>
            <a:r>
              <a:rPr lang="en-US" sz="1100" b="1" dirty="0">
                <a:latin typeface="Courier New" pitchFamily="49" charset="0"/>
                <a:cs typeface="Courier New" pitchFamily="49" charset="0"/>
              </a:rPr>
              <a:t> = NULL, *</a:t>
            </a:r>
            <a:r>
              <a:rPr lang="en-US" sz="1100" b="1" dirty="0" err="1">
                <a:latin typeface="Courier New" pitchFamily="49" charset="0"/>
                <a:cs typeface="Courier New" pitchFamily="49" charset="0"/>
              </a:rPr>
              <a:t>pdB</a:t>
            </a:r>
            <a:r>
              <a:rPr lang="en-US" sz="1100" b="1" dirty="0">
                <a:latin typeface="Courier New" pitchFamily="49" charset="0"/>
                <a:cs typeface="Courier New" pitchFamily="49" charset="0"/>
              </a:rPr>
              <a:t> = NULL;</a:t>
            </a:r>
          </a:p>
          <a:p>
            <a:pPr>
              <a:defRPr/>
            </a:pPr>
            <a:endParaRPr lang="en-US" sz="1100" b="1" dirty="0">
              <a:latin typeface="Courier New" pitchFamily="49" charset="0"/>
              <a:cs typeface="Courier New" pitchFamily="49" charset="0"/>
            </a:endParaRPr>
          </a:p>
          <a:p>
            <a:pPr>
              <a:defRPr/>
            </a:pPr>
            <a:r>
              <a:rPr lang="en-US" sz="1100" b="1" dirty="0">
                <a:latin typeface="Courier New" pitchFamily="49" charset="0"/>
                <a:cs typeface="Courier New" pitchFamily="49" charset="0"/>
              </a:rPr>
              <a:t>    for (</a:t>
            </a:r>
            <a:r>
              <a:rPr lang="en-US" sz="1100" b="1" dirty="0" err="1">
                <a:solidFill>
                  <a:srgbClr val="0000FF"/>
                </a:solidFill>
                <a:latin typeface="Courier New" pitchFamily="49" charset="0"/>
                <a:cs typeface="Courier New" pitchFamily="49" charset="0"/>
              </a:rPr>
              <a:t>int</a:t>
            </a:r>
            <a:r>
              <a:rPr lang="en-US" sz="1100" b="1" dirty="0">
                <a:latin typeface="Courier New" pitchFamily="49" charset="0"/>
                <a:cs typeface="Courier New" pitchFamily="49" charset="0"/>
              </a:rPr>
              <a:t> </a:t>
            </a:r>
            <a:r>
              <a:rPr lang="en-US" sz="1100" b="1" dirty="0" err="1">
                <a:latin typeface="Courier New" pitchFamily="49" charset="0"/>
                <a:cs typeface="Courier New" pitchFamily="49" charset="0"/>
              </a:rPr>
              <a:t>idx</a:t>
            </a:r>
            <a:r>
              <a:rPr lang="en-US" sz="1100" b="1" dirty="0">
                <a:latin typeface="Courier New" pitchFamily="49" charset="0"/>
                <a:cs typeface="Courier New" pitchFamily="49" charset="0"/>
              </a:rPr>
              <a:t> = 0; </a:t>
            </a:r>
            <a:r>
              <a:rPr lang="en-US" sz="1100" b="1" dirty="0" err="1">
                <a:latin typeface="Courier New" pitchFamily="49" charset="0"/>
                <a:cs typeface="Courier New" pitchFamily="49" charset="0"/>
              </a:rPr>
              <a:t>idx</a:t>
            </a:r>
            <a:r>
              <a:rPr lang="en-US" sz="1100" b="1" dirty="0">
                <a:latin typeface="Courier New" pitchFamily="49" charset="0"/>
                <a:cs typeface="Courier New" pitchFamily="49" charset="0"/>
              </a:rPr>
              <a:t> &lt; </a:t>
            </a:r>
            <a:r>
              <a:rPr lang="en-US" sz="1100" b="1" dirty="0" err="1">
                <a:latin typeface="Courier New" pitchFamily="49" charset="0"/>
                <a:cs typeface="Courier New" pitchFamily="49" charset="0"/>
              </a:rPr>
              <a:t>nThreads</a:t>
            </a:r>
            <a:r>
              <a:rPr lang="en-US" sz="1100" b="1" dirty="0">
                <a:latin typeface="Courier New" pitchFamily="49" charset="0"/>
                <a:cs typeface="Courier New" pitchFamily="49" charset="0"/>
              </a:rPr>
              <a:t> * </a:t>
            </a:r>
            <a:r>
              <a:rPr lang="en-US" sz="1100" b="1" dirty="0" err="1">
                <a:latin typeface="Courier New" pitchFamily="49" charset="0"/>
                <a:cs typeface="Courier New" pitchFamily="49" charset="0"/>
              </a:rPr>
              <a:t>nBlocks</a:t>
            </a:r>
            <a:r>
              <a:rPr lang="en-US" sz="1100" b="1" dirty="0">
                <a:latin typeface="Courier New" pitchFamily="49" charset="0"/>
                <a:cs typeface="Courier New" pitchFamily="49" charset="0"/>
              </a:rPr>
              <a:t>; </a:t>
            </a:r>
            <a:r>
              <a:rPr lang="en-US" sz="1100" b="1" dirty="0" err="1">
                <a:latin typeface="Courier New" pitchFamily="49" charset="0"/>
                <a:cs typeface="Courier New" pitchFamily="49" charset="0"/>
              </a:rPr>
              <a:t>idx</a:t>
            </a:r>
            <a:r>
              <a:rPr lang="en-US" sz="1100" b="1" dirty="0">
                <a:latin typeface="Courier New" pitchFamily="49" charset="0"/>
                <a:cs typeface="Courier New" pitchFamily="49" charset="0"/>
              </a:rPr>
              <a:t>++)</a:t>
            </a:r>
          </a:p>
          <a:p>
            <a:pPr>
              <a:defRPr/>
            </a:pPr>
            <a:r>
              <a:rPr lang="en-US" sz="1100" b="1" dirty="0">
                <a:latin typeface="Courier New" pitchFamily="49" charset="0"/>
                <a:cs typeface="Courier New" pitchFamily="49" charset="0"/>
              </a:rPr>
              <a:t>         </a:t>
            </a:r>
            <a:r>
              <a:rPr lang="en-US" sz="1100" b="1" dirty="0" err="1">
                <a:latin typeface="Courier New" pitchFamily="49" charset="0"/>
                <a:cs typeface="Courier New" pitchFamily="49" charset="0"/>
              </a:rPr>
              <a:t>phA</a:t>
            </a:r>
            <a:r>
              <a:rPr lang="en-US" sz="1100" b="1" dirty="0">
                <a:latin typeface="Courier New" pitchFamily="49" charset="0"/>
                <a:cs typeface="Courier New" pitchFamily="49" charset="0"/>
              </a:rPr>
              <a:t>[</a:t>
            </a:r>
            <a:r>
              <a:rPr lang="en-US" sz="1100" b="1" dirty="0" err="1">
                <a:latin typeface="Courier New" pitchFamily="49" charset="0"/>
                <a:cs typeface="Courier New" pitchFamily="49" charset="0"/>
              </a:rPr>
              <a:t>idx</a:t>
            </a:r>
            <a:r>
              <a:rPr lang="en-US" sz="1100" b="1" dirty="0">
                <a:latin typeface="Courier New" pitchFamily="49" charset="0"/>
                <a:cs typeface="Courier New" pitchFamily="49" charset="0"/>
              </a:rPr>
              <a:t>] = </a:t>
            </a:r>
            <a:r>
              <a:rPr lang="en-US" sz="1100" b="1" dirty="0" err="1">
                <a:latin typeface="Courier New" pitchFamily="49" charset="0"/>
                <a:cs typeface="Courier New" pitchFamily="49" charset="0"/>
              </a:rPr>
              <a:t>sinf</a:t>
            </a:r>
            <a:r>
              <a:rPr lang="en-US" sz="1100" b="1" dirty="0">
                <a:latin typeface="Courier New" pitchFamily="49" charset="0"/>
                <a:cs typeface="Courier New" pitchFamily="49" charset="0"/>
              </a:rPr>
              <a:t>(</a:t>
            </a:r>
            <a:r>
              <a:rPr lang="en-US" sz="1100" b="1" dirty="0" err="1">
                <a:latin typeface="Courier New" pitchFamily="49" charset="0"/>
                <a:cs typeface="Courier New" pitchFamily="49" charset="0"/>
              </a:rPr>
              <a:t>idx</a:t>
            </a:r>
            <a:r>
              <a:rPr lang="en-US" sz="1100" b="1" dirty="0">
                <a:latin typeface="Courier New" pitchFamily="49" charset="0"/>
                <a:cs typeface="Courier New" pitchFamily="49" charset="0"/>
              </a:rPr>
              <a:t> * 2.0f * </a:t>
            </a:r>
            <a:r>
              <a:rPr lang="en-US" sz="1100" b="1" dirty="0">
                <a:solidFill>
                  <a:srgbClr val="0000FF"/>
                </a:solidFill>
                <a:latin typeface="Courier New" pitchFamily="49" charset="0"/>
                <a:cs typeface="Courier New" pitchFamily="49" charset="0"/>
              </a:rPr>
              <a:t>PI</a:t>
            </a:r>
            <a:r>
              <a:rPr lang="en-US" sz="1100" b="1" dirty="0">
                <a:latin typeface="Courier New" pitchFamily="49" charset="0"/>
                <a:cs typeface="Courier New" pitchFamily="49" charset="0"/>
              </a:rPr>
              <a:t> / (</a:t>
            </a:r>
            <a:r>
              <a:rPr lang="en-US" sz="1100" b="1" dirty="0" err="1">
                <a:latin typeface="Courier New" pitchFamily="49" charset="0"/>
                <a:cs typeface="Courier New" pitchFamily="49" charset="0"/>
              </a:rPr>
              <a:t>nThreads</a:t>
            </a:r>
            <a:r>
              <a:rPr lang="en-US" sz="1100" b="1" dirty="0">
                <a:latin typeface="Courier New" pitchFamily="49" charset="0"/>
                <a:cs typeface="Courier New" pitchFamily="49" charset="0"/>
              </a:rPr>
              <a:t> * </a:t>
            </a:r>
            <a:r>
              <a:rPr lang="en-US" sz="1100" b="1" dirty="0" err="1">
                <a:latin typeface="Courier New" pitchFamily="49" charset="0"/>
                <a:cs typeface="Courier New" pitchFamily="49" charset="0"/>
              </a:rPr>
              <a:t>nBlocks</a:t>
            </a:r>
            <a:r>
              <a:rPr lang="en-US" sz="1100" b="1" dirty="0">
                <a:latin typeface="Courier New" pitchFamily="49" charset="0"/>
                <a:cs typeface="Courier New" pitchFamily="49" charset="0"/>
              </a:rPr>
              <a:t>) );</a:t>
            </a:r>
          </a:p>
          <a:p>
            <a:pPr>
              <a:defRPr/>
            </a:pPr>
            <a:r>
              <a:rPr lang="en-US" sz="1100" b="1" dirty="0">
                <a:latin typeface="Courier New" pitchFamily="49" charset="0"/>
                <a:cs typeface="Courier New" pitchFamily="49" charset="0"/>
              </a:rPr>
              <a:t>    </a:t>
            </a:r>
          </a:p>
          <a:p>
            <a:pPr>
              <a:defRPr/>
            </a:pPr>
            <a:r>
              <a:rPr lang="en-US" sz="1100" b="1" dirty="0">
                <a:latin typeface="Courier New" pitchFamily="49" charset="0"/>
                <a:cs typeface="Courier New" pitchFamily="49" charset="0"/>
              </a:rPr>
              <a:t>    </a:t>
            </a:r>
            <a:r>
              <a:rPr lang="en-US" sz="1100" b="1" dirty="0">
                <a:solidFill>
                  <a:srgbClr val="7030A0"/>
                </a:solidFill>
                <a:latin typeface="Courier New" pitchFamily="49" charset="0"/>
                <a:cs typeface="Courier New" pitchFamily="49" charset="0"/>
              </a:rPr>
              <a:t>CUDA_SAFE_CALL</a:t>
            </a:r>
            <a:r>
              <a:rPr lang="en-US" sz="1100" b="1" dirty="0">
                <a:latin typeface="Courier New" pitchFamily="49" charset="0"/>
                <a:cs typeface="Courier New" pitchFamily="49" charset="0"/>
              </a:rPr>
              <a:t>( </a:t>
            </a:r>
            <a:r>
              <a:rPr lang="en-US" sz="1100" b="1" dirty="0" err="1">
                <a:latin typeface="Courier New" pitchFamily="49" charset="0"/>
                <a:cs typeface="Courier New" pitchFamily="49" charset="0"/>
              </a:rPr>
              <a:t>cudaMemcpy</a:t>
            </a:r>
            <a:r>
              <a:rPr lang="en-US" sz="1100" b="1" dirty="0">
                <a:latin typeface="Courier New" pitchFamily="49" charset="0"/>
                <a:cs typeface="Courier New" pitchFamily="49" charset="0"/>
              </a:rPr>
              <a:t> ( </a:t>
            </a:r>
            <a:r>
              <a:rPr lang="en-US" sz="1100" b="1" dirty="0" err="1">
                <a:latin typeface="Courier New" pitchFamily="49" charset="0"/>
                <a:cs typeface="Courier New" pitchFamily="49" charset="0"/>
              </a:rPr>
              <a:t>pdA</a:t>
            </a:r>
            <a:r>
              <a:rPr lang="en-US" sz="1100" b="1" dirty="0">
                <a:latin typeface="Courier New" pitchFamily="49" charset="0"/>
                <a:cs typeface="Courier New" pitchFamily="49" charset="0"/>
              </a:rPr>
              <a:t>, </a:t>
            </a:r>
            <a:r>
              <a:rPr lang="en-US" sz="1100" b="1" dirty="0" err="1">
                <a:latin typeface="Courier New" pitchFamily="49" charset="0"/>
                <a:cs typeface="Courier New" pitchFamily="49" charset="0"/>
              </a:rPr>
              <a:t>phA</a:t>
            </a:r>
            <a:r>
              <a:rPr lang="en-US" sz="1100" b="1" dirty="0">
                <a:latin typeface="Courier New" pitchFamily="49" charset="0"/>
                <a:cs typeface="Courier New" pitchFamily="49" charset="0"/>
              </a:rPr>
              <a:t>, </a:t>
            </a:r>
            <a:r>
              <a:rPr lang="en-US" sz="1100" b="1" dirty="0" err="1">
                <a:latin typeface="Courier New" pitchFamily="49" charset="0"/>
                <a:cs typeface="Courier New" pitchFamily="49" charset="0"/>
              </a:rPr>
              <a:t>nMemSizeInBytes</a:t>
            </a:r>
            <a:r>
              <a:rPr lang="en-US" sz="1100" b="1" dirty="0">
                <a:latin typeface="Courier New" pitchFamily="49" charset="0"/>
                <a:cs typeface="Courier New" pitchFamily="49" charset="0"/>
              </a:rPr>
              <a:t>, </a:t>
            </a:r>
            <a:r>
              <a:rPr lang="en-US" sz="1100" b="1" dirty="0" err="1">
                <a:solidFill>
                  <a:srgbClr val="C00000"/>
                </a:solidFill>
                <a:latin typeface="Courier New" pitchFamily="49" charset="0"/>
                <a:cs typeface="Courier New" pitchFamily="49" charset="0"/>
              </a:rPr>
              <a:t>cudaMemcpyHostToDevice</a:t>
            </a:r>
            <a:r>
              <a:rPr lang="en-US" sz="1100" b="1" dirty="0">
                <a:latin typeface="Courier New" pitchFamily="49" charset="0"/>
                <a:cs typeface="Courier New" pitchFamily="49" charset="0"/>
              </a:rPr>
              <a:t> ) );</a:t>
            </a:r>
          </a:p>
          <a:p>
            <a:pPr>
              <a:defRPr/>
            </a:pPr>
            <a:endParaRPr lang="en-US" sz="1100" b="1" dirty="0">
              <a:latin typeface="Courier New" pitchFamily="49" charset="0"/>
              <a:cs typeface="Courier New" pitchFamily="49" charset="0"/>
            </a:endParaRPr>
          </a:p>
          <a:p>
            <a:pPr>
              <a:defRPr/>
            </a:pPr>
            <a:r>
              <a:rPr lang="en-US" sz="1100" b="1" dirty="0">
                <a:latin typeface="Courier New" pitchFamily="49" charset="0"/>
                <a:cs typeface="Courier New" pitchFamily="49" charset="0"/>
              </a:rPr>
              <a:t>    </a:t>
            </a:r>
            <a:r>
              <a:rPr lang="en-US" sz="1100" b="1" dirty="0">
                <a:solidFill>
                  <a:srgbClr val="7030A0"/>
                </a:solidFill>
                <a:latin typeface="Courier New" pitchFamily="49" charset="0"/>
                <a:cs typeface="Courier New" pitchFamily="49" charset="0"/>
              </a:rPr>
              <a:t>CUDA_SAFE_CALL</a:t>
            </a:r>
            <a:r>
              <a:rPr lang="en-US" sz="1100" b="1" dirty="0">
                <a:latin typeface="Courier New" pitchFamily="49" charset="0"/>
                <a:cs typeface="Courier New" pitchFamily="49" charset="0"/>
              </a:rPr>
              <a:t>( </a:t>
            </a:r>
            <a:r>
              <a:rPr lang="en-US" sz="1100" b="1" dirty="0" err="1">
                <a:latin typeface="Courier New" pitchFamily="49" charset="0"/>
                <a:cs typeface="Courier New" pitchFamily="49" charset="0"/>
              </a:rPr>
              <a:t>cudaBindTexture</a:t>
            </a:r>
            <a:r>
              <a:rPr lang="en-US" sz="1100" b="1" dirty="0">
                <a:latin typeface="Courier New" pitchFamily="49" charset="0"/>
                <a:cs typeface="Courier New" pitchFamily="49" charset="0"/>
              </a:rPr>
              <a:t>(0, </a:t>
            </a:r>
            <a:r>
              <a:rPr lang="en-US" sz="1100" b="1" dirty="0" err="1">
                <a:latin typeface="Courier New" pitchFamily="49" charset="0"/>
                <a:cs typeface="Courier New" pitchFamily="49" charset="0"/>
              </a:rPr>
              <a:t>g_TexRef</a:t>
            </a:r>
            <a:r>
              <a:rPr lang="en-US" sz="1100" b="1" dirty="0">
                <a:latin typeface="Courier New" pitchFamily="49" charset="0"/>
                <a:cs typeface="Courier New" pitchFamily="49" charset="0"/>
              </a:rPr>
              <a:t>, </a:t>
            </a:r>
            <a:r>
              <a:rPr lang="en-US" sz="1100" b="1" dirty="0" err="1">
                <a:latin typeface="Courier New" pitchFamily="49" charset="0"/>
                <a:cs typeface="Courier New" pitchFamily="49" charset="0"/>
              </a:rPr>
              <a:t>pdA</a:t>
            </a:r>
            <a:r>
              <a:rPr lang="en-US" sz="1100" b="1" dirty="0">
                <a:latin typeface="Courier New" pitchFamily="49" charset="0"/>
                <a:cs typeface="Courier New" pitchFamily="49" charset="0"/>
              </a:rPr>
              <a:t>, </a:t>
            </a:r>
            <a:r>
              <a:rPr lang="en-US" sz="1100" b="1" dirty="0" err="1">
                <a:latin typeface="Courier New" pitchFamily="49" charset="0"/>
                <a:cs typeface="Courier New" pitchFamily="49" charset="0"/>
              </a:rPr>
              <a:t>nMemSizeInBytes</a:t>
            </a:r>
            <a:r>
              <a:rPr lang="en-US" sz="1100" b="1" dirty="0">
                <a:latin typeface="Courier New" pitchFamily="49" charset="0"/>
                <a:cs typeface="Courier New" pitchFamily="49" charset="0"/>
              </a:rPr>
              <a:t>) );</a:t>
            </a:r>
          </a:p>
          <a:p>
            <a:pPr>
              <a:defRPr/>
            </a:pPr>
            <a:endParaRPr lang="en-US" sz="1100" b="1" dirty="0">
              <a:latin typeface="Courier New" pitchFamily="49" charset="0"/>
              <a:cs typeface="Courier New" pitchFamily="49" charset="0"/>
            </a:endParaRPr>
          </a:p>
          <a:p>
            <a:pPr>
              <a:defRPr/>
            </a:pPr>
            <a:r>
              <a:rPr lang="en-US" sz="1100" b="1" dirty="0">
                <a:latin typeface="Courier New" pitchFamily="49" charset="0"/>
                <a:cs typeface="Courier New" pitchFamily="49" charset="0"/>
              </a:rPr>
              <a:t>    </a:t>
            </a:r>
            <a:r>
              <a:rPr lang="en-US" sz="1100" b="1" dirty="0">
                <a:solidFill>
                  <a:srgbClr val="0000FF"/>
                </a:solidFill>
                <a:latin typeface="Courier New" pitchFamily="49" charset="0"/>
                <a:cs typeface="Courier New" pitchFamily="49" charset="0"/>
              </a:rPr>
              <a:t>dim3</a:t>
            </a:r>
            <a:r>
              <a:rPr lang="en-US" sz="1100" b="1" dirty="0">
                <a:latin typeface="Courier New" pitchFamily="49" charset="0"/>
                <a:cs typeface="Courier New" pitchFamily="49" charset="0"/>
              </a:rPr>
              <a:t> threads = </a:t>
            </a:r>
            <a:r>
              <a:rPr lang="en-US" sz="1100" b="1" dirty="0">
                <a:solidFill>
                  <a:srgbClr val="0000FF"/>
                </a:solidFill>
                <a:latin typeface="Courier New" pitchFamily="49" charset="0"/>
                <a:cs typeface="Courier New" pitchFamily="49" charset="0"/>
              </a:rPr>
              <a:t>dim3</a:t>
            </a:r>
            <a:r>
              <a:rPr lang="en-US" sz="1100" b="1" dirty="0">
                <a:latin typeface="Courier New" pitchFamily="49" charset="0"/>
                <a:cs typeface="Courier New" pitchFamily="49" charset="0"/>
              </a:rPr>
              <a:t>( </a:t>
            </a:r>
            <a:r>
              <a:rPr lang="en-US" sz="1100" b="1" dirty="0" err="1">
                <a:latin typeface="Courier New" pitchFamily="49" charset="0"/>
                <a:cs typeface="Courier New" pitchFamily="49" charset="0"/>
              </a:rPr>
              <a:t>nThreads</a:t>
            </a:r>
            <a:r>
              <a:rPr lang="en-US" sz="1100" b="1" dirty="0">
                <a:latin typeface="Courier New" pitchFamily="49" charset="0"/>
                <a:cs typeface="Courier New" pitchFamily="49" charset="0"/>
              </a:rPr>
              <a:t> );</a:t>
            </a:r>
          </a:p>
          <a:p>
            <a:pPr>
              <a:defRPr/>
            </a:pPr>
            <a:r>
              <a:rPr lang="en-US" sz="1100" b="1" dirty="0">
                <a:latin typeface="Courier New" pitchFamily="49" charset="0"/>
                <a:cs typeface="Courier New" pitchFamily="49" charset="0"/>
              </a:rPr>
              <a:t>    </a:t>
            </a:r>
            <a:r>
              <a:rPr lang="en-US" sz="1100" b="1" dirty="0">
                <a:solidFill>
                  <a:srgbClr val="0000FF"/>
                </a:solidFill>
                <a:latin typeface="Courier New" pitchFamily="49" charset="0"/>
                <a:cs typeface="Courier New" pitchFamily="49" charset="0"/>
              </a:rPr>
              <a:t>dim3</a:t>
            </a:r>
            <a:r>
              <a:rPr lang="en-US" sz="1100" b="1" dirty="0">
                <a:latin typeface="Courier New" pitchFamily="49" charset="0"/>
                <a:cs typeface="Courier New" pitchFamily="49" charset="0"/>
              </a:rPr>
              <a:t> blocks  = </a:t>
            </a:r>
            <a:r>
              <a:rPr lang="en-US" sz="1100" b="1" dirty="0">
                <a:solidFill>
                  <a:srgbClr val="0000FF"/>
                </a:solidFill>
                <a:latin typeface="Courier New" pitchFamily="49" charset="0"/>
                <a:cs typeface="Courier New" pitchFamily="49" charset="0"/>
              </a:rPr>
              <a:t>dim3</a:t>
            </a:r>
            <a:r>
              <a:rPr lang="en-US" sz="1100" b="1" dirty="0">
                <a:latin typeface="Courier New" pitchFamily="49" charset="0"/>
                <a:cs typeface="Courier New" pitchFamily="49" charset="0"/>
              </a:rPr>
              <a:t>( </a:t>
            </a:r>
            <a:r>
              <a:rPr lang="en-US" sz="1100" b="1" dirty="0" err="1">
                <a:latin typeface="Courier New" pitchFamily="49" charset="0"/>
                <a:cs typeface="Courier New" pitchFamily="49" charset="0"/>
              </a:rPr>
              <a:t>nBlocks</a:t>
            </a:r>
            <a:r>
              <a:rPr lang="en-US" sz="1100" b="1" dirty="0">
                <a:latin typeface="Courier New" pitchFamily="49" charset="0"/>
                <a:cs typeface="Courier New" pitchFamily="49" charset="0"/>
              </a:rPr>
              <a:t> );</a:t>
            </a:r>
          </a:p>
          <a:p>
            <a:pPr>
              <a:defRPr/>
            </a:pPr>
            <a:r>
              <a:rPr lang="en-US" sz="1100" b="1" dirty="0">
                <a:latin typeface="Courier New" pitchFamily="49" charset="0"/>
                <a:cs typeface="Courier New" pitchFamily="49" charset="0"/>
              </a:rPr>
              <a:t>					</a:t>
            </a:r>
          </a:p>
          <a:p>
            <a:pPr>
              <a:defRPr/>
            </a:pPr>
            <a:r>
              <a:rPr lang="en-US" sz="1100" b="1" dirty="0">
                <a:latin typeface="Courier New" pitchFamily="49" charset="0"/>
                <a:cs typeface="Courier New" pitchFamily="49" charset="0"/>
              </a:rPr>
              <a:t>    kernel</a:t>
            </a:r>
            <a:r>
              <a:rPr lang="ru-RU" sz="1100" b="1" dirty="0">
                <a:latin typeface="Courier New" pitchFamily="49" charset="0"/>
                <a:cs typeface="Courier New" pitchFamily="49" charset="0"/>
              </a:rPr>
              <a:t>1 </a:t>
            </a:r>
            <a:r>
              <a:rPr lang="en-US" sz="1100" b="1" dirty="0">
                <a:solidFill>
                  <a:srgbClr val="C00000"/>
                </a:solidFill>
                <a:latin typeface="Courier New" pitchFamily="49" charset="0"/>
                <a:cs typeface="Courier New" pitchFamily="49" charset="0"/>
              </a:rPr>
              <a:t>&lt;&lt;&lt;</a:t>
            </a:r>
            <a:r>
              <a:rPr lang="en-US" sz="1100" b="1" dirty="0">
                <a:latin typeface="Courier New" pitchFamily="49" charset="0"/>
                <a:cs typeface="Courier New" pitchFamily="49" charset="0"/>
              </a:rPr>
              <a:t>blocks, threads</a:t>
            </a:r>
            <a:r>
              <a:rPr lang="en-US" sz="1100" b="1" dirty="0">
                <a:solidFill>
                  <a:srgbClr val="C00000"/>
                </a:solidFill>
                <a:latin typeface="Courier New" pitchFamily="49" charset="0"/>
                <a:cs typeface="Courier New" pitchFamily="49" charset="0"/>
              </a:rPr>
              <a:t>&gt;&gt;&gt;</a:t>
            </a:r>
            <a:r>
              <a:rPr lang="en-US" sz="1100" b="1" dirty="0">
                <a:latin typeface="Courier New" pitchFamily="49" charset="0"/>
                <a:cs typeface="Courier New" pitchFamily="49" charset="0"/>
              </a:rPr>
              <a:t> ( </a:t>
            </a:r>
            <a:r>
              <a:rPr lang="en-US" sz="1100" b="1" dirty="0" err="1">
                <a:latin typeface="Courier New" pitchFamily="49" charset="0"/>
                <a:cs typeface="Courier New" pitchFamily="49" charset="0"/>
              </a:rPr>
              <a:t>pdB</a:t>
            </a:r>
            <a:r>
              <a:rPr lang="en-US" sz="1100" b="1" dirty="0">
                <a:latin typeface="Courier New" pitchFamily="49" charset="0"/>
                <a:cs typeface="Courier New" pitchFamily="49" charset="0"/>
              </a:rPr>
              <a:t> );</a:t>
            </a:r>
          </a:p>
          <a:p>
            <a:pPr>
              <a:defRPr/>
            </a:pPr>
            <a:r>
              <a:rPr lang="en-US" sz="1100" b="1" dirty="0">
                <a:latin typeface="Courier New" pitchFamily="49" charset="0"/>
                <a:cs typeface="Courier New" pitchFamily="49" charset="0"/>
              </a:rPr>
              <a:t>    </a:t>
            </a:r>
            <a:r>
              <a:rPr lang="en-US" sz="1100" b="1" dirty="0">
                <a:solidFill>
                  <a:srgbClr val="7030A0"/>
                </a:solidFill>
                <a:latin typeface="Courier New" pitchFamily="49" charset="0"/>
                <a:cs typeface="Courier New" pitchFamily="49" charset="0"/>
              </a:rPr>
              <a:t>CUDA_SAFE_CALL</a:t>
            </a:r>
            <a:r>
              <a:rPr lang="en-US" sz="1100" b="1" dirty="0">
                <a:latin typeface="Courier New" pitchFamily="49" charset="0"/>
                <a:cs typeface="Courier New" pitchFamily="49" charset="0"/>
              </a:rPr>
              <a:t>( </a:t>
            </a:r>
            <a:r>
              <a:rPr lang="en-US" sz="1100" b="1" dirty="0" err="1">
                <a:latin typeface="Courier New" pitchFamily="49" charset="0"/>
                <a:cs typeface="Courier New" pitchFamily="49" charset="0"/>
              </a:rPr>
              <a:t>cudaThreadSynchronize</a:t>
            </a:r>
            <a:r>
              <a:rPr lang="en-US" sz="1100" b="1" dirty="0">
                <a:latin typeface="Courier New" pitchFamily="49" charset="0"/>
                <a:cs typeface="Courier New" pitchFamily="49" charset="0"/>
              </a:rPr>
              <a:t>() );</a:t>
            </a:r>
          </a:p>
          <a:p>
            <a:pPr>
              <a:defRPr/>
            </a:pPr>
            <a:endParaRPr lang="en-US" sz="1100" b="1" dirty="0">
              <a:latin typeface="Courier New" pitchFamily="49" charset="0"/>
              <a:cs typeface="Courier New" pitchFamily="49" charset="0"/>
            </a:endParaRPr>
          </a:p>
          <a:p>
            <a:pPr>
              <a:defRPr/>
            </a:pPr>
            <a:r>
              <a:rPr lang="en-US" sz="1100" b="1" dirty="0">
                <a:latin typeface="Courier New" pitchFamily="49" charset="0"/>
                <a:cs typeface="Courier New" pitchFamily="49" charset="0"/>
              </a:rPr>
              <a:t>    </a:t>
            </a:r>
            <a:r>
              <a:rPr lang="en-US" sz="1100" b="1" dirty="0">
                <a:solidFill>
                  <a:srgbClr val="7030A0"/>
                </a:solidFill>
                <a:latin typeface="Courier New" pitchFamily="49" charset="0"/>
                <a:cs typeface="Courier New" pitchFamily="49" charset="0"/>
              </a:rPr>
              <a:t>CUDA_SAFE_CALL</a:t>
            </a:r>
            <a:r>
              <a:rPr lang="en-US" sz="1100" b="1" dirty="0">
                <a:latin typeface="Courier New" pitchFamily="49" charset="0"/>
                <a:cs typeface="Courier New" pitchFamily="49" charset="0"/>
              </a:rPr>
              <a:t>( </a:t>
            </a:r>
            <a:r>
              <a:rPr lang="en-US" sz="1100" b="1" dirty="0" err="1">
                <a:latin typeface="Courier New" pitchFamily="49" charset="0"/>
                <a:cs typeface="Courier New" pitchFamily="49" charset="0"/>
              </a:rPr>
              <a:t>cudaMemcpy</a:t>
            </a:r>
            <a:r>
              <a:rPr lang="en-US" sz="1100" b="1" dirty="0">
                <a:latin typeface="Courier New" pitchFamily="49" charset="0"/>
                <a:cs typeface="Courier New" pitchFamily="49" charset="0"/>
              </a:rPr>
              <a:t> ( </a:t>
            </a:r>
            <a:r>
              <a:rPr lang="en-US" sz="1100" b="1" dirty="0" err="1">
                <a:latin typeface="Courier New" pitchFamily="49" charset="0"/>
                <a:cs typeface="Courier New" pitchFamily="49" charset="0"/>
              </a:rPr>
              <a:t>phB</a:t>
            </a:r>
            <a:r>
              <a:rPr lang="en-US" sz="1100" b="1" dirty="0">
                <a:latin typeface="Courier New" pitchFamily="49" charset="0"/>
                <a:cs typeface="Courier New" pitchFamily="49" charset="0"/>
              </a:rPr>
              <a:t>, </a:t>
            </a:r>
            <a:r>
              <a:rPr lang="en-US" sz="1100" b="1" dirty="0" err="1">
                <a:latin typeface="Courier New" pitchFamily="49" charset="0"/>
                <a:cs typeface="Courier New" pitchFamily="49" charset="0"/>
              </a:rPr>
              <a:t>pdB</a:t>
            </a:r>
            <a:r>
              <a:rPr lang="en-US" sz="1100" b="1" dirty="0">
                <a:latin typeface="Courier New" pitchFamily="49" charset="0"/>
                <a:cs typeface="Courier New" pitchFamily="49" charset="0"/>
              </a:rPr>
              <a:t>, </a:t>
            </a:r>
            <a:r>
              <a:rPr lang="en-US" sz="1100" b="1" dirty="0" err="1">
                <a:latin typeface="Courier New" pitchFamily="49" charset="0"/>
                <a:cs typeface="Courier New" pitchFamily="49" charset="0"/>
              </a:rPr>
              <a:t>nMemSizeInBytes</a:t>
            </a:r>
            <a:r>
              <a:rPr lang="en-US" sz="1100" b="1" dirty="0">
                <a:latin typeface="Courier New" pitchFamily="49" charset="0"/>
                <a:cs typeface="Courier New" pitchFamily="49" charset="0"/>
              </a:rPr>
              <a:t>, </a:t>
            </a:r>
            <a:r>
              <a:rPr lang="en-US" sz="1100" b="1" dirty="0" err="1">
                <a:solidFill>
                  <a:srgbClr val="C00000"/>
                </a:solidFill>
                <a:latin typeface="Courier New" pitchFamily="49" charset="0"/>
                <a:cs typeface="Courier New" pitchFamily="49" charset="0"/>
              </a:rPr>
              <a:t>cudaMemcpyDeviceToHost</a:t>
            </a:r>
            <a:r>
              <a:rPr lang="en-US" sz="1100" b="1" dirty="0">
                <a:latin typeface="Courier New" pitchFamily="49" charset="0"/>
                <a:cs typeface="Courier New" pitchFamily="49" charset="0"/>
              </a:rPr>
              <a:t> ) );</a:t>
            </a:r>
          </a:p>
          <a:p>
            <a:pPr>
              <a:defRPr/>
            </a:pPr>
            <a:r>
              <a:rPr lang="en-US" sz="1100" b="1" dirty="0">
                <a:latin typeface="Courier New" pitchFamily="49" charset="0"/>
                <a:cs typeface="Courier New" pitchFamily="49" charset="0"/>
              </a:rPr>
              <a:t>    </a:t>
            </a:r>
          </a:p>
          <a:p>
            <a:pPr>
              <a:defRPr/>
            </a:pPr>
            <a:r>
              <a:rPr lang="ru-RU" sz="1100" b="1" dirty="0" smtClean="0">
                <a:solidFill>
                  <a:srgbClr val="0000FF"/>
                </a:solidFill>
                <a:latin typeface="Courier New" pitchFamily="49" charset="0"/>
                <a:cs typeface="Courier New" pitchFamily="49" charset="0"/>
              </a:rPr>
              <a:t>    </a:t>
            </a:r>
            <a:r>
              <a:rPr lang="en-US" sz="1100" b="1" dirty="0" smtClean="0">
                <a:solidFill>
                  <a:srgbClr val="0000FF"/>
                </a:solidFill>
                <a:latin typeface="Courier New" pitchFamily="49" charset="0"/>
                <a:cs typeface="Courier New" pitchFamily="49" charset="0"/>
              </a:rPr>
              <a:t>return</a:t>
            </a:r>
            <a:r>
              <a:rPr lang="en-US" sz="1100" b="1" dirty="0" smtClean="0">
                <a:latin typeface="Courier New" pitchFamily="49" charset="0"/>
                <a:cs typeface="Courier New" pitchFamily="49" charset="0"/>
              </a:rPr>
              <a:t> </a:t>
            </a:r>
            <a:r>
              <a:rPr lang="en-US" sz="1100" b="1" dirty="0">
                <a:latin typeface="Courier New" pitchFamily="49" charset="0"/>
                <a:cs typeface="Courier New" pitchFamily="49" charset="0"/>
              </a:rPr>
              <a:t>0;</a:t>
            </a:r>
            <a:br>
              <a:rPr lang="en-US" sz="1100" b="1" dirty="0">
                <a:latin typeface="Courier New" pitchFamily="49" charset="0"/>
                <a:cs typeface="Courier New" pitchFamily="49" charset="0"/>
              </a:rPr>
            </a:br>
            <a:r>
              <a:rPr lang="en-US" sz="1100" b="1" dirty="0">
                <a:latin typeface="Courier New" pitchFamily="49" charset="0"/>
                <a:cs typeface="Courier New" pitchFamily="49" charset="0"/>
              </a:rPr>
              <a:t>}</a:t>
            </a:r>
          </a:p>
        </p:txBody>
      </p:sp>
      <p:sp>
        <p:nvSpPr>
          <p:cNvPr id="5" name="Rectangle 4"/>
          <p:cNvSpPr/>
          <p:nvPr/>
        </p:nvSpPr>
        <p:spPr bwMode="auto">
          <a:xfrm>
            <a:off x="76200" y="1600200"/>
            <a:ext cx="304800" cy="3048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a:lstStyle/>
          <a:p>
            <a:pPr algn="ctr">
              <a:defRPr/>
            </a:pPr>
            <a:r>
              <a:rPr lang="en-US" sz="1400" b="1" dirty="0">
                <a:latin typeface="Times New Roman" pitchFamily="18" charset="-52"/>
              </a:rPr>
              <a:t>!</a:t>
            </a:r>
          </a:p>
        </p:txBody>
      </p:sp>
      <p:sp>
        <p:nvSpPr>
          <p:cNvPr id="6" name="Rectangle 5"/>
          <p:cNvSpPr/>
          <p:nvPr/>
        </p:nvSpPr>
        <p:spPr bwMode="auto">
          <a:xfrm>
            <a:off x="76200" y="2362200"/>
            <a:ext cx="304800" cy="3048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a:lstStyle/>
          <a:p>
            <a:pPr algn="ctr">
              <a:defRPr/>
            </a:pPr>
            <a:r>
              <a:rPr lang="en-US" sz="1400" b="1" dirty="0">
                <a:latin typeface="Times New Roman" pitchFamily="18" charset="-52"/>
              </a:rPr>
              <a:t>!</a:t>
            </a:r>
          </a:p>
        </p:txBody>
      </p:sp>
      <p:sp>
        <p:nvSpPr>
          <p:cNvPr id="11" name="Rectangle 10"/>
          <p:cNvSpPr/>
          <p:nvPr/>
        </p:nvSpPr>
        <p:spPr bwMode="auto">
          <a:xfrm>
            <a:off x="76200" y="3352800"/>
            <a:ext cx="304800" cy="3048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a:lstStyle/>
          <a:p>
            <a:pPr algn="ctr">
              <a:defRPr/>
            </a:pPr>
            <a:r>
              <a:rPr lang="en-US" sz="1400" b="1" dirty="0">
                <a:latin typeface="Times New Roman" pitchFamily="18" charset="-52"/>
              </a:rPr>
              <a:t>!</a:t>
            </a:r>
          </a:p>
        </p:txBody>
      </p:sp>
      <p:sp>
        <p:nvSpPr>
          <p:cNvPr id="12" name="Rectangle 11"/>
          <p:cNvSpPr/>
          <p:nvPr/>
        </p:nvSpPr>
        <p:spPr bwMode="auto">
          <a:xfrm>
            <a:off x="76200" y="3886200"/>
            <a:ext cx="304800" cy="3048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a:lstStyle/>
          <a:p>
            <a:pPr algn="ctr">
              <a:defRPr/>
            </a:pPr>
            <a:r>
              <a:rPr lang="en-US" sz="1400" b="1" dirty="0">
                <a:latin typeface="Times New Roman" pitchFamily="18" charset="-52"/>
              </a:rPr>
              <a:t>!</a:t>
            </a:r>
          </a:p>
        </p:txBody>
      </p:sp>
      <p:sp>
        <p:nvSpPr>
          <p:cNvPr id="13" name="Rectangle 12"/>
          <p:cNvSpPr/>
          <p:nvPr/>
        </p:nvSpPr>
        <p:spPr bwMode="auto">
          <a:xfrm>
            <a:off x="76200" y="4419600"/>
            <a:ext cx="304800" cy="3048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a:lstStyle/>
          <a:p>
            <a:pPr algn="ctr">
              <a:defRPr/>
            </a:pPr>
            <a:r>
              <a:rPr lang="en-US" sz="1400" b="1" dirty="0">
                <a:latin typeface="Times New Roman" pitchFamily="18" charset="-52"/>
              </a:rPr>
              <a:t>!</a:t>
            </a:r>
          </a:p>
        </p:txBody>
      </p:sp>
      <p:sp>
        <p:nvSpPr>
          <p:cNvPr id="14" name="Rectangle 13"/>
          <p:cNvSpPr/>
          <p:nvPr/>
        </p:nvSpPr>
        <p:spPr bwMode="auto">
          <a:xfrm>
            <a:off x="76200" y="5486400"/>
            <a:ext cx="304800" cy="3048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a:lstStyle/>
          <a:p>
            <a:pPr algn="ctr">
              <a:defRPr/>
            </a:pPr>
            <a:r>
              <a:rPr lang="en-US" sz="1400" b="1" dirty="0">
                <a:latin typeface="Times New Roman" pitchFamily="18" charset="-5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2" grpId="0" animBg="1"/>
      <p:bldP spid="13"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3"/>
          <p:cNvSpPr>
            <a:spLocks noGrp="1"/>
          </p:cNvSpPr>
          <p:nvPr>
            <p:ph type="title"/>
          </p:nvPr>
        </p:nvSpPr>
        <p:spPr/>
        <p:txBody>
          <a:bodyPr/>
          <a:lstStyle/>
          <a:p>
            <a:r>
              <a:rPr lang="en-US" smtClean="0"/>
              <a:t>Texture </a:t>
            </a:r>
            <a:r>
              <a:rPr lang="ru-RU" smtClean="0"/>
              <a:t>в </a:t>
            </a:r>
            <a:r>
              <a:rPr lang="en-US" smtClean="0"/>
              <a:t>CUDA (cudaArray)</a:t>
            </a:r>
          </a:p>
        </p:txBody>
      </p:sp>
      <p:sp>
        <p:nvSpPr>
          <p:cNvPr id="28675" name="TextBox 3"/>
          <p:cNvSpPr txBox="1">
            <a:spLocks noChangeArrowheads="1"/>
          </p:cNvSpPr>
          <p:nvPr/>
        </p:nvSpPr>
        <p:spPr bwMode="auto">
          <a:xfrm>
            <a:off x="381000" y="1524000"/>
            <a:ext cx="8382000" cy="5424562"/>
          </a:xfrm>
          <a:prstGeom prst="rect">
            <a:avLst/>
          </a:prstGeom>
          <a:noFill/>
          <a:ln w="9525">
            <a:noFill/>
            <a:miter lim="800000"/>
            <a:headEnd/>
            <a:tailEnd/>
          </a:ln>
        </p:spPr>
        <p:txBody>
          <a:bodyPr>
            <a:spAutoFit/>
          </a:bodyPr>
          <a:lstStyle/>
          <a:p>
            <a:r>
              <a:rPr lang="en-US" sz="1050" b="1" dirty="0">
                <a:latin typeface="Courier New" pitchFamily="49" charset="0"/>
                <a:cs typeface="Courier New" pitchFamily="49" charset="0"/>
              </a:rPr>
              <a:t>texture&lt;</a:t>
            </a:r>
            <a:r>
              <a:rPr lang="en-US" sz="1050" b="1" dirty="0">
                <a:solidFill>
                  <a:srgbClr val="0000FF"/>
                </a:solidFill>
                <a:latin typeface="Courier New" pitchFamily="49" charset="0"/>
                <a:cs typeface="Courier New" pitchFamily="49" charset="0"/>
              </a:rPr>
              <a:t>float</a:t>
            </a:r>
            <a:r>
              <a:rPr lang="en-US" sz="1050" b="1" dirty="0">
                <a:latin typeface="Courier New" pitchFamily="49" charset="0"/>
                <a:cs typeface="Courier New" pitchFamily="49" charset="0"/>
              </a:rPr>
              <a:t>, 2, </a:t>
            </a:r>
            <a:r>
              <a:rPr lang="en-US" sz="1050" b="1" dirty="0" err="1">
                <a:solidFill>
                  <a:srgbClr val="C00000"/>
                </a:solidFill>
                <a:latin typeface="Courier New" pitchFamily="49" charset="0"/>
                <a:cs typeface="Courier New" pitchFamily="49" charset="0"/>
              </a:rPr>
              <a:t>cudaReadModeElementType</a:t>
            </a:r>
            <a:r>
              <a:rPr lang="en-US" sz="1050" b="1" dirty="0">
                <a:latin typeface="Courier New" pitchFamily="49" charset="0"/>
                <a:cs typeface="Courier New" pitchFamily="49" charset="0"/>
              </a:rPr>
              <a:t>&gt; </a:t>
            </a:r>
            <a:r>
              <a:rPr lang="en-US" sz="1050" b="1" dirty="0" err="1">
                <a:latin typeface="Courier New" pitchFamily="49" charset="0"/>
                <a:cs typeface="Courier New" pitchFamily="49" charset="0"/>
              </a:rPr>
              <a:t>g_TexRef</a:t>
            </a:r>
            <a:r>
              <a:rPr lang="en-US" sz="1050" b="1" dirty="0">
                <a:latin typeface="Courier New" pitchFamily="49" charset="0"/>
                <a:cs typeface="Courier New" pitchFamily="49" charset="0"/>
              </a:rPr>
              <a:t>;</a:t>
            </a:r>
          </a:p>
          <a:p>
            <a:endParaRPr lang="en-US" sz="1050" b="1" dirty="0">
              <a:latin typeface="Courier New" pitchFamily="49" charset="0"/>
              <a:cs typeface="Courier New" pitchFamily="49" charset="0"/>
            </a:endParaRPr>
          </a:p>
          <a:p>
            <a:r>
              <a:rPr lang="da-DK" sz="1050" b="1" dirty="0">
                <a:solidFill>
                  <a:srgbClr val="0000FF"/>
                </a:solidFill>
                <a:latin typeface="Courier New" pitchFamily="49" charset="0"/>
                <a:cs typeface="Courier New" pitchFamily="49" charset="0"/>
              </a:rPr>
              <a:t>__global__ void </a:t>
            </a:r>
            <a:r>
              <a:rPr lang="da-DK" sz="1050" b="1" dirty="0">
                <a:latin typeface="Courier New" pitchFamily="49" charset="0"/>
                <a:cs typeface="Courier New" pitchFamily="49" charset="0"/>
              </a:rPr>
              <a:t>kernel ( </a:t>
            </a:r>
            <a:r>
              <a:rPr lang="da-DK" sz="1050" b="1" dirty="0">
                <a:solidFill>
                  <a:srgbClr val="0000FF"/>
                </a:solidFill>
                <a:latin typeface="Courier New" pitchFamily="49" charset="0"/>
                <a:cs typeface="Courier New" pitchFamily="49" charset="0"/>
              </a:rPr>
              <a:t>float</a:t>
            </a:r>
            <a:r>
              <a:rPr lang="da-DK" sz="1050" b="1" dirty="0">
                <a:latin typeface="Courier New" pitchFamily="49" charset="0"/>
                <a:cs typeface="Courier New" pitchFamily="49" charset="0"/>
              </a:rPr>
              <a:t> * data )</a:t>
            </a:r>
          </a:p>
          <a:p>
            <a:r>
              <a:rPr lang="en-US" sz="1050" b="1" dirty="0">
                <a:latin typeface="Courier New" pitchFamily="49" charset="0"/>
                <a:cs typeface="Courier New" pitchFamily="49" charset="0"/>
              </a:rPr>
              <a:t>{ </a:t>
            </a:r>
          </a:p>
          <a:p>
            <a:r>
              <a:rPr lang="en-US" sz="1050" b="1" dirty="0">
                <a:latin typeface="Courier New" pitchFamily="49" charset="0"/>
                <a:cs typeface="Courier New" pitchFamily="49" charset="0"/>
              </a:rPr>
              <a:t>    </a:t>
            </a:r>
            <a:r>
              <a:rPr lang="en-US" sz="1050" b="1" dirty="0" err="1">
                <a:solidFill>
                  <a:srgbClr val="0000FF"/>
                </a:solidFill>
                <a:latin typeface="Courier New" pitchFamily="49" charset="0"/>
                <a:cs typeface="Courier New" pitchFamily="49" charset="0"/>
              </a:rPr>
              <a:t>int</a:t>
            </a:r>
            <a:r>
              <a:rPr lang="en-US" sz="1050" b="1" dirty="0">
                <a:latin typeface="Courier New" pitchFamily="49" charset="0"/>
                <a:cs typeface="Courier New" pitchFamily="49" charset="0"/>
              </a:rPr>
              <a:t> </a:t>
            </a:r>
            <a:r>
              <a:rPr lang="en-US" sz="1050" b="1" dirty="0" err="1">
                <a:latin typeface="Courier New" pitchFamily="49" charset="0"/>
                <a:cs typeface="Courier New" pitchFamily="49" charset="0"/>
              </a:rPr>
              <a:t>idx</a:t>
            </a:r>
            <a:r>
              <a:rPr lang="en-US" sz="1050" b="1" dirty="0">
                <a:latin typeface="Courier New" pitchFamily="49" charset="0"/>
                <a:cs typeface="Courier New" pitchFamily="49" charset="0"/>
              </a:rPr>
              <a:t> = </a:t>
            </a:r>
            <a:r>
              <a:rPr lang="en-US" sz="1050" b="1" dirty="0" err="1">
                <a:latin typeface="Courier New" pitchFamily="49" charset="0"/>
                <a:cs typeface="Courier New" pitchFamily="49" charset="0"/>
              </a:rPr>
              <a:t>blockIdx.x</a:t>
            </a:r>
            <a:r>
              <a:rPr lang="en-US" sz="1050" b="1" dirty="0">
                <a:latin typeface="Courier New" pitchFamily="49" charset="0"/>
                <a:cs typeface="Courier New" pitchFamily="49" charset="0"/>
              </a:rPr>
              <a:t> * </a:t>
            </a:r>
            <a:r>
              <a:rPr lang="en-US" sz="1050" b="1" dirty="0" err="1">
                <a:latin typeface="Courier New" pitchFamily="49" charset="0"/>
                <a:cs typeface="Courier New" pitchFamily="49" charset="0"/>
              </a:rPr>
              <a:t>blockDim.x</a:t>
            </a:r>
            <a:r>
              <a:rPr lang="en-US" sz="1050" b="1" dirty="0">
                <a:latin typeface="Courier New" pitchFamily="49" charset="0"/>
                <a:cs typeface="Courier New" pitchFamily="49" charset="0"/>
              </a:rPr>
              <a:t> + </a:t>
            </a:r>
            <a:r>
              <a:rPr lang="en-US" sz="1050" b="1" dirty="0" err="1">
                <a:latin typeface="Courier New" pitchFamily="49" charset="0"/>
                <a:cs typeface="Courier New" pitchFamily="49" charset="0"/>
              </a:rPr>
              <a:t>threadIdx.x</a:t>
            </a:r>
            <a:r>
              <a:rPr lang="en-US" sz="1050" b="1" dirty="0">
                <a:latin typeface="Courier New" pitchFamily="49" charset="0"/>
                <a:cs typeface="Courier New" pitchFamily="49" charset="0"/>
              </a:rPr>
              <a:t>;</a:t>
            </a:r>
          </a:p>
          <a:p>
            <a:r>
              <a:rPr lang="en-US" sz="1050" b="1" dirty="0">
                <a:latin typeface="Courier New" pitchFamily="49" charset="0"/>
                <a:cs typeface="Courier New" pitchFamily="49" charset="0"/>
              </a:rPr>
              <a:t>    data [</a:t>
            </a:r>
            <a:r>
              <a:rPr lang="en-US" sz="1050" b="1" dirty="0" err="1">
                <a:latin typeface="Courier New" pitchFamily="49" charset="0"/>
                <a:cs typeface="Courier New" pitchFamily="49" charset="0"/>
              </a:rPr>
              <a:t>idx</a:t>
            </a:r>
            <a:r>
              <a:rPr lang="en-US" sz="1050" b="1" dirty="0">
                <a:latin typeface="Courier New" pitchFamily="49" charset="0"/>
                <a:cs typeface="Courier New" pitchFamily="49" charset="0"/>
              </a:rPr>
              <a:t> + </a:t>
            </a:r>
            <a:r>
              <a:rPr lang="en-US" sz="1050" b="1" dirty="0" err="1">
                <a:latin typeface="Courier New" pitchFamily="49" charset="0"/>
                <a:cs typeface="Courier New" pitchFamily="49" charset="0"/>
              </a:rPr>
              <a:t>blockIdx.y</a:t>
            </a:r>
            <a:r>
              <a:rPr lang="en-US" sz="1050" b="1" dirty="0">
                <a:latin typeface="Courier New" pitchFamily="49" charset="0"/>
                <a:cs typeface="Courier New" pitchFamily="49" charset="0"/>
              </a:rPr>
              <a:t> * </a:t>
            </a:r>
            <a:r>
              <a:rPr lang="en-US" sz="1050" b="1" dirty="0" err="1">
                <a:latin typeface="Courier New" pitchFamily="49" charset="0"/>
                <a:cs typeface="Courier New" pitchFamily="49" charset="0"/>
              </a:rPr>
              <a:t>gridDim.x</a:t>
            </a:r>
            <a:r>
              <a:rPr lang="en-US" sz="1050" b="1" dirty="0">
                <a:latin typeface="Courier New" pitchFamily="49" charset="0"/>
                <a:cs typeface="Courier New" pitchFamily="49" charset="0"/>
              </a:rPr>
              <a:t> * </a:t>
            </a:r>
            <a:r>
              <a:rPr lang="en-US" sz="1050" b="1" dirty="0" err="1">
                <a:latin typeface="Courier New" pitchFamily="49" charset="0"/>
                <a:cs typeface="Courier New" pitchFamily="49" charset="0"/>
              </a:rPr>
              <a:t>blockDim.x</a:t>
            </a:r>
            <a:r>
              <a:rPr lang="en-US" sz="1050" b="1" dirty="0">
                <a:latin typeface="Courier New" pitchFamily="49" charset="0"/>
                <a:cs typeface="Courier New" pitchFamily="49" charset="0"/>
              </a:rPr>
              <a:t>] = tex2D(</a:t>
            </a:r>
            <a:r>
              <a:rPr lang="en-US" sz="1050" b="1" dirty="0" err="1">
                <a:latin typeface="Courier New" pitchFamily="49" charset="0"/>
                <a:cs typeface="Courier New" pitchFamily="49" charset="0"/>
              </a:rPr>
              <a:t>g_TexRef</a:t>
            </a:r>
            <a:r>
              <a:rPr lang="en-US" sz="1050" b="1" dirty="0">
                <a:latin typeface="Courier New" pitchFamily="49" charset="0"/>
                <a:cs typeface="Courier New" pitchFamily="49" charset="0"/>
              </a:rPr>
              <a:t>, </a:t>
            </a:r>
            <a:r>
              <a:rPr lang="en-US" sz="1050" b="1" dirty="0" err="1">
                <a:latin typeface="Courier New" pitchFamily="49" charset="0"/>
                <a:cs typeface="Courier New" pitchFamily="49" charset="0"/>
              </a:rPr>
              <a:t>idx</a:t>
            </a:r>
            <a:r>
              <a:rPr lang="en-US" sz="1050" b="1" dirty="0">
                <a:latin typeface="Courier New" pitchFamily="49" charset="0"/>
                <a:cs typeface="Courier New" pitchFamily="49" charset="0"/>
              </a:rPr>
              <a:t>, </a:t>
            </a:r>
            <a:r>
              <a:rPr lang="en-US" sz="1050" b="1" dirty="0" err="1">
                <a:latin typeface="Courier New" pitchFamily="49" charset="0"/>
                <a:cs typeface="Courier New" pitchFamily="49" charset="0"/>
              </a:rPr>
              <a:t>blockIdx.y</a:t>
            </a:r>
            <a:r>
              <a:rPr lang="en-US" sz="1050" b="1" dirty="0">
                <a:latin typeface="Courier New" pitchFamily="49" charset="0"/>
                <a:cs typeface="Courier New" pitchFamily="49" charset="0"/>
              </a:rPr>
              <a:t>);</a:t>
            </a:r>
          </a:p>
          <a:p>
            <a:r>
              <a:rPr lang="en-US" sz="1050" b="1" dirty="0">
                <a:latin typeface="Courier New" pitchFamily="49" charset="0"/>
                <a:cs typeface="Courier New" pitchFamily="49" charset="0"/>
              </a:rPr>
              <a:t>}</a:t>
            </a:r>
          </a:p>
          <a:p>
            <a:endParaRPr lang="en-US" sz="1050" b="1" dirty="0">
              <a:latin typeface="Courier New" pitchFamily="49" charset="0"/>
              <a:cs typeface="Courier New" pitchFamily="49" charset="0"/>
            </a:endParaRPr>
          </a:p>
          <a:p>
            <a:r>
              <a:rPr lang="en-US" sz="1050" b="1" dirty="0" err="1">
                <a:solidFill>
                  <a:srgbClr val="0000FF"/>
                </a:solidFill>
                <a:latin typeface="Courier New" pitchFamily="49" charset="0"/>
                <a:cs typeface="Courier New" pitchFamily="49" charset="0"/>
              </a:rPr>
              <a:t>int</a:t>
            </a:r>
            <a:r>
              <a:rPr lang="en-US" sz="1050" b="1" dirty="0">
                <a:latin typeface="Courier New" pitchFamily="49" charset="0"/>
                <a:cs typeface="Courier New" pitchFamily="49" charset="0"/>
              </a:rPr>
              <a:t> main (</a:t>
            </a:r>
            <a:r>
              <a:rPr lang="en-US" sz="1050" b="1" dirty="0">
                <a:solidFill>
                  <a:srgbClr val="0000FF"/>
                </a:solidFill>
                <a:latin typeface="Courier New" pitchFamily="49" charset="0"/>
                <a:cs typeface="Courier New" pitchFamily="49" charset="0"/>
              </a:rPr>
              <a:t> </a:t>
            </a:r>
            <a:r>
              <a:rPr lang="en-US" sz="1050" b="1" dirty="0" err="1">
                <a:solidFill>
                  <a:srgbClr val="0000FF"/>
                </a:solidFill>
                <a:latin typeface="Courier New" pitchFamily="49" charset="0"/>
                <a:cs typeface="Courier New" pitchFamily="49" charset="0"/>
              </a:rPr>
              <a:t>int</a:t>
            </a:r>
            <a:r>
              <a:rPr lang="en-US" sz="1050" b="1" dirty="0">
                <a:solidFill>
                  <a:srgbClr val="0000FF"/>
                </a:solidFill>
                <a:latin typeface="Courier New" pitchFamily="49" charset="0"/>
                <a:cs typeface="Courier New" pitchFamily="49" charset="0"/>
              </a:rPr>
              <a:t> </a:t>
            </a:r>
            <a:r>
              <a:rPr lang="en-US" sz="1050" b="1" dirty="0" err="1">
                <a:latin typeface="Courier New" pitchFamily="49" charset="0"/>
                <a:cs typeface="Courier New" pitchFamily="49" charset="0"/>
              </a:rPr>
              <a:t>argc</a:t>
            </a:r>
            <a:r>
              <a:rPr lang="en-US" sz="1050" b="1" dirty="0">
                <a:latin typeface="Courier New" pitchFamily="49" charset="0"/>
                <a:cs typeface="Courier New" pitchFamily="49" charset="0"/>
              </a:rPr>
              <a:t>, </a:t>
            </a:r>
            <a:r>
              <a:rPr lang="en-US" sz="1050" b="1" dirty="0">
                <a:solidFill>
                  <a:srgbClr val="0000FF"/>
                </a:solidFill>
                <a:latin typeface="Courier New" pitchFamily="49" charset="0"/>
                <a:cs typeface="Courier New" pitchFamily="49" charset="0"/>
              </a:rPr>
              <a:t>char</a:t>
            </a:r>
            <a:r>
              <a:rPr lang="en-US" sz="1050" b="1" dirty="0">
                <a:latin typeface="Courier New" pitchFamily="49" charset="0"/>
                <a:cs typeface="Courier New" pitchFamily="49" charset="0"/>
              </a:rPr>
              <a:t> *  </a:t>
            </a:r>
            <a:r>
              <a:rPr lang="en-US" sz="1050" b="1" dirty="0" err="1">
                <a:latin typeface="Courier New" pitchFamily="49" charset="0"/>
                <a:cs typeface="Courier New" pitchFamily="49" charset="0"/>
              </a:rPr>
              <a:t>argv</a:t>
            </a:r>
            <a:r>
              <a:rPr lang="en-US" sz="1050" b="1" dirty="0">
                <a:latin typeface="Courier New" pitchFamily="49" charset="0"/>
                <a:cs typeface="Courier New" pitchFamily="49" charset="0"/>
              </a:rPr>
              <a:t> [] )</a:t>
            </a:r>
          </a:p>
          <a:p>
            <a:r>
              <a:rPr lang="en-US" sz="1050" b="1" dirty="0">
                <a:latin typeface="Courier New" pitchFamily="49" charset="0"/>
                <a:cs typeface="Courier New" pitchFamily="49" charset="0"/>
              </a:rPr>
              <a:t>{</a:t>
            </a:r>
          </a:p>
          <a:p>
            <a:r>
              <a:rPr lang="en-US" sz="1050" b="1" dirty="0">
                <a:latin typeface="Courier New" pitchFamily="49" charset="0"/>
                <a:cs typeface="Courier New" pitchFamily="49" charset="0"/>
              </a:rPr>
              <a:t>    </a:t>
            </a:r>
            <a:r>
              <a:rPr lang="en-US" sz="1050" b="1" dirty="0">
                <a:solidFill>
                  <a:srgbClr val="0000FF"/>
                </a:solidFill>
                <a:latin typeface="Courier New" pitchFamily="49" charset="0"/>
                <a:cs typeface="Courier New" pitchFamily="49" charset="0"/>
              </a:rPr>
              <a:t>float</a:t>
            </a:r>
            <a:r>
              <a:rPr lang="en-US" sz="1050" b="1" dirty="0">
                <a:latin typeface="Courier New" pitchFamily="49" charset="0"/>
                <a:cs typeface="Courier New" pitchFamily="49" charset="0"/>
              </a:rPr>
              <a:t> *</a:t>
            </a:r>
            <a:r>
              <a:rPr lang="en-US" sz="1050" b="1" dirty="0" err="1">
                <a:latin typeface="Courier New" pitchFamily="49" charset="0"/>
                <a:cs typeface="Courier New" pitchFamily="49" charset="0"/>
              </a:rPr>
              <a:t>phA</a:t>
            </a:r>
            <a:r>
              <a:rPr lang="en-US" sz="1050" b="1" dirty="0">
                <a:latin typeface="Courier New" pitchFamily="49" charset="0"/>
                <a:cs typeface="Courier New" pitchFamily="49" charset="0"/>
              </a:rPr>
              <a:t> = NULL, *</a:t>
            </a:r>
            <a:r>
              <a:rPr lang="en-US" sz="1050" b="1" dirty="0" err="1">
                <a:latin typeface="Courier New" pitchFamily="49" charset="0"/>
                <a:cs typeface="Courier New" pitchFamily="49" charset="0"/>
              </a:rPr>
              <a:t>phB</a:t>
            </a:r>
            <a:r>
              <a:rPr lang="en-US" sz="1050" b="1" dirty="0">
                <a:latin typeface="Courier New" pitchFamily="49" charset="0"/>
                <a:cs typeface="Courier New" pitchFamily="49" charset="0"/>
              </a:rPr>
              <a:t> = NULL, *</a:t>
            </a:r>
            <a:r>
              <a:rPr lang="en-US" sz="1050" b="1" dirty="0" err="1">
                <a:latin typeface="Courier New" pitchFamily="49" charset="0"/>
                <a:cs typeface="Courier New" pitchFamily="49" charset="0"/>
              </a:rPr>
              <a:t>pdA</a:t>
            </a:r>
            <a:r>
              <a:rPr lang="en-US" sz="1050" b="1" dirty="0">
                <a:latin typeface="Courier New" pitchFamily="49" charset="0"/>
                <a:cs typeface="Courier New" pitchFamily="49" charset="0"/>
              </a:rPr>
              <a:t> = NULL, *</a:t>
            </a:r>
            <a:r>
              <a:rPr lang="en-US" sz="1050" b="1" dirty="0" err="1">
                <a:latin typeface="Courier New" pitchFamily="49" charset="0"/>
                <a:cs typeface="Courier New" pitchFamily="49" charset="0"/>
              </a:rPr>
              <a:t>pdB</a:t>
            </a:r>
            <a:r>
              <a:rPr lang="en-US" sz="1050" b="1" dirty="0">
                <a:latin typeface="Courier New" pitchFamily="49" charset="0"/>
                <a:cs typeface="Courier New" pitchFamily="49" charset="0"/>
              </a:rPr>
              <a:t> = NULL;     </a:t>
            </a:r>
            <a:r>
              <a:rPr lang="en-US" sz="1050" b="1" dirty="0">
                <a:solidFill>
                  <a:srgbClr val="008000"/>
                </a:solidFill>
                <a:latin typeface="Courier New" pitchFamily="49" charset="0"/>
                <a:cs typeface="Courier New" pitchFamily="49" charset="0"/>
              </a:rPr>
              <a:t>// linear memory pointers</a:t>
            </a:r>
          </a:p>
          <a:p>
            <a:r>
              <a:rPr lang="en-US" sz="1050" b="1" dirty="0">
                <a:latin typeface="Courier New" pitchFamily="49" charset="0"/>
                <a:cs typeface="Courier New" pitchFamily="49" charset="0"/>
              </a:rPr>
              <a:t>    </a:t>
            </a:r>
            <a:r>
              <a:rPr lang="en-US" sz="1050" b="1" dirty="0" err="1">
                <a:solidFill>
                  <a:srgbClr val="0000FF"/>
                </a:solidFill>
                <a:latin typeface="Courier New" pitchFamily="49" charset="0"/>
                <a:cs typeface="Courier New" pitchFamily="49" charset="0"/>
              </a:rPr>
              <a:t>cudaArray</a:t>
            </a:r>
            <a:r>
              <a:rPr lang="en-US" sz="1050" b="1" dirty="0">
                <a:latin typeface="Courier New" pitchFamily="49" charset="0"/>
                <a:cs typeface="Courier New" pitchFamily="49" charset="0"/>
              </a:rPr>
              <a:t> * </a:t>
            </a:r>
            <a:r>
              <a:rPr lang="en-US" sz="1050" b="1" dirty="0" err="1">
                <a:latin typeface="Courier New" pitchFamily="49" charset="0"/>
                <a:cs typeface="Courier New" pitchFamily="49" charset="0"/>
              </a:rPr>
              <a:t>paA</a:t>
            </a:r>
            <a:r>
              <a:rPr lang="en-US" sz="1050" b="1" dirty="0">
                <a:latin typeface="Courier New" pitchFamily="49" charset="0"/>
                <a:cs typeface="Courier New" pitchFamily="49" charset="0"/>
              </a:rPr>
              <a:t> = NULL;                                       </a:t>
            </a:r>
            <a:r>
              <a:rPr lang="en-US" sz="1050" b="1" dirty="0">
                <a:solidFill>
                  <a:srgbClr val="008000"/>
                </a:solidFill>
                <a:latin typeface="Courier New" pitchFamily="49" charset="0"/>
                <a:cs typeface="Courier New" pitchFamily="49" charset="0"/>
              </a:rPr>
              <a:t>// device  </a:t>
            </a:r>
            <a:r>
              <a:rPr lang="en-US" sz="1050" b="1" dirty="0" err="1">
                <a:solidFill>
                  <a:srgbClr val="008000"/>
                </a:solidFill>
                <a:latin typeface="Courier New" pitchFamily="49" charset="0"/>
                <a:cs typeface="Courier New" pitchFamily="49" charset="0"/>
              </a:rPr>
              <a:t>cudaArray</a:t>
            </a:r>
            <a:r>
              <a:rPr lang="en-US" sz="1050" b="1" dirty="0">
                <a:solidFill>
                  <a:srgbClr val="008000"/>
                </a:solidFill>
                <a:latin typeface="Courier New" pitchFamily="49" charset="0"/>
                <a:cs typeface="Courier New" pitchFamily="49" charset="0"/>
              </a:rPr>
              <a:t> pointer</a:t>
            </a:r>
          </a:p>
          <a:p>
            <a:endParaRPr lang="en-US" sz="1050" b="1" dirty="0">
              <a:latin typeface="Courier New" pitchFamily="49" charset="0"/>
              <a:cs typeface="Courier New" pitchFamily="49" charset="0"/>
            </a:endParaRPr>
          </a:p>
          <a:p>
            <a:r>
              <a:rPr lang="en-US" sz="1050" b="1" dirty="0">
                <a:latin typeface="Courier New" pitchFamily="49" charset="0"/>
                <a:cs typeface="Courier New" pitchFamily="49" charset="0"/>
              </a:rPr>
              <a:t>    </a:t>
            </a:r>
            <a:r>
              <a:rPr lang="en-US" sz="1050" b="1" dirty="0" err="1">
                <a:latin typeface="Courier New" pitchFamily="49" charset="0"/>
                <a:cs typeface="Courier New" pitchFamily="49" charset="0"/>
              </a:rPr>
              <a:t>cudaChannelFormatDesc</a:t>
            </a:r>
            <a:r>
              <a:rPr lang="en-US" sz="1050" b="1" dirty="0">
                <a:latin typeface="Courier New" pitchFamily="49" charset="0"/>
                <a:cs typeface="Courier New" pitchFamily="49" charset="0"/>
              </a:rPr>
              <a:t> </a:t>
            </a:r>
            <a:r>
              <a:rPr lang="en-US" sz="1050" b="1" dirty="0" err="1">
                <a:latin typeface="Courier New" pitchFamily="49" charset="0"/>
                <a:cs typeface="Courier New" pitchFamily="49" charset="0"/>
              </a:rPr>
              <a:t>cfDesc</a:t>
            </a:r>
            <a:r>
              <a:rPr lang="en-US" sz="1050" b="1" dirty="0">
                <a:latin typeface="Courier New" pitchFamily="49" charset="0"/>
                <a:cs typeface="Courier New" pitchFamily="49" charset="0"/>
              </a:rPr>
              <a:t> = </a:t>
            </a:r>
            <a:r>
              <a:rPr lang="en-US" sz="1050" b="1" dirty="0" err="1">
                <a:latin typeface="Courier New" pitchFamily="49" charset="0"/>
                <a:cs typeface="Courier New" pitchFamily="49" charset="0"/>
              </a:rPr>
              <a:t>cudaCreateChannelDesc</a:t>
            </a:r>
            <a:r>
              <a:rPr lang="en-US" sz="1050" b="1" dirty="0">
                <a:latin typeface="Courier New" pitchFamily="49" charset="0"/>
                <a:cs typeface="Courier New" pitchFamily="49" charset="0"/>
              </a:rPr>
              <a:t>(32, 0, 0, 0, </a:t>
            </a:r>
            <a:r>
              <a:rPr lang="en-US" sz="1050" b="1" dirty="0" err="1">
                <a:solidFill>
                  <a:srgbClr val="C00000"/>
                </a:solidFill>
                <a:latin typeface="Courier New" pitchFamily="49" charset="0"/>
                <a:cs typeface="Courier New" pitchFamily="49" charset="0"/>
              </a:rPr>
              <a:t>cudaChannelFormatKindFloat</a:t>
            </a:r>
            <a:r>
              <a:rPr lang="en-US" sz="1050" b="1" dirty="0">
                <a:latin typeface="Courier New" pitchFamily="49" charset="0"/>
                <a:cs typeface="Courier New" pitchFamily="49" charset="0"/>
              </a:rPr>
              <a:t>);</a:t>
            </a:r>
          </a:p>
          <a:p>
            <a:r>
              <a:rPr lang="en-US" sz="1050" b="1" dirty="0">
                <a:latin typeface="Courier New" pitchFamily="49" charset="0"/>
                <a:cs typeface="Courier New" pitchFamily="49" charset="0"/>
              </a:rPr>
              <a:t>    </a:t>
            </a:r>
            <a:r>
              <a:rPr lang="en-US" sz="1050" b="1" dirty="0">
                <a:solidFill>
                  <a:srgbClr val="7030A0"/>
                </a:solidFill>
                <a:latin typeface="Courier New" pitchFamily="49" charset="0"/>
                <a:cs typeface="Courier New" pitchFamily="49" charset="0"/>
              </a:rPr>
              <a:t>CUDA_SAFE_CALL</a:t>
            </a:r>
            <a:r>
              <a:rPr lang="en-US" sz="1050" b="1" dirty="0">
                <a:latin typeface="Courier New" pitchFamily="49" charset="0"/>
                <a:cs typeface="Courier New" pitchFamily="49" charset="0"/>
              </a:rPr>
              <a:t>( </a:t>
            </a:r>
            <a:r>
              <a:rPr lang="en-US" sz="1050" b="1" dirty="0" err="1">
                <a:latin typeface="Courier New" pitchFamily="49" charset="0"/>
                <a:cs typeface="Courier New" pitchFamily="49" charset="0"/>
              </a:rPr>
              <a:t>cudaMallocArray</a:t>
            </a:r>
            <a:r>
              <a:rPr lang="en-US" sz="1050" b="1" dirty="0">
                <a:latin typeface="Courier New" pitchFamily="49" charset="0"/>
                <a:cs typeface="Courier New" pitchFamily="49" charset="0"/>
              </a:rPr>
              <a:t>(&amp;</a:t>
            </a:r>
            <a:r>
              <a:rPr lang="en-US" sz="1050" b="1" dirty="0" err="1">
                <a:latin typeface="Courier New" pitchFamily="49" charset="0"/>
                <a:cs typeface="Courier New" pitchFamily="49" charset="0"/>
              </a:rPr>
              <a:t>paA</a:t>
            </a:r>
            <a:r>
              <a:rPr lang="en-US" sz="1050" b="1" dirty="0">
                <a:latin typeface="Courier New" pitchFamily="49" charset="0"/>
                <a:cs typeface="Courier New" pitchFamily="49" charset="0"/>
              </a:rPr>
              <a:t>, &amp;</a:t>
            </a:r>
            <a:r>
              <a:rPr lang="en-US" sz="1050" b="1" dirty="0" err="1">
                <a:latin typeface="Courier New" pitchFamily="49" charset="0"/>
                <a:cs typeface="Courier New" pitchFamily="49" charset="0"/>
              </a:rPr>
              <a:t>cfDesc</a:t>
            </a:r>
            <a:r>
              <a:rPr lang="en-US" sz="1050" b="1" dirty="0">
                <a:latin typeface="Courier New" pitchFamily="49" charset="0"/>
                <a:cs typeface="Courier New" pitchFamily="49" charset="0"/>
              </a:rPr>
              <a:t>, </a:t>
            </a:r>
            <a:r>
              <a:rPr lang="en-US" sz="1050" b="1" dirty="0" err="1">
                <a:latin typeface="Courier New" pitchFamily="49" charset="0"/>
                <a:cs typeface="Courier New" pitchFamily="49" charset="0"/>
              </a:rPr>
              <a:t>nBlocksX</a:t>
            </a:r>
            <a:r>
              <a:rPr lang="en-US" sz="1050" b="1" dirty="0">
                <a:latin typeface="Courier New" pitchFamily="49" charset="0"/>
                <a:cs typeface="Courier New" pitchFamily="49" charset="0"/>
              </a:rPr>
              <a:t> * </a:t>
            </a:r>
            <a:r>
              <a:rPr lang="en-US" sz="1050" b="1" dirty="0" err="1">
                <a:latin typeface="Courier New" pitchFamily="49" charset="0"/>
                <a:cs typeface="Courier New" pitchFamily="49" charset="0"/>
              </a:rPr>
              <a:t>nThreads</a:t>
            </a:r>
            <a:r>
              <a:rPr lang="en-US" sz="1050" b="1" dirty="0">
                <a:latin typeface="Courier New" pitchFamily="49" charset="0"/>
                <a:cs typeface="Courier New" pitchFamily="49" charset="0"/>
              </a:rPr>
              <a:t>, </a:t>
            </a:r>
            <a:r>
              <a:rPr lang="en-US" sz="1050" b="1" dirty="0" err="1">
                <a:latin typeface="Courier New" pitchFamily="49" charset="0"/>
                <a:cs typeface="Courier New" pitchFamily="49" charset="0"/>
              </a:rPr>
              <a:t>nBlocksY</a:t>
            </a:r>
            <a:r>
              <a:rPr lang="en-US" sz="1050" b="1" dirty="0">
                <a:latin typeface="Courier New" pitchFamily="49" charset="0"/>
                <a:cs typeface="Courier New" pitchFamily="49" charset="0"/>
              </a:rPr>
              <a:t>) );</a:t>
            </a:r>
          </a:p>
          <a:p>
            <a:endParaRPr lang="en-US" sz="1050" b="1" dirty="0">
              <a:latin typeface="Courier New" pitchFamily="49" charset="0"/>
              <a:cs typeface="Courier New" pitchFamily="49" charset="0"/>
            </a:endParaRPr>
          </a:p>
          <a:p>
            <a:r>
              <a:rPr lang="en-US" sz="1050" b="1" dirty="0">
                <a:latin typeface="Courier New" pitchFamily="49" charset="0"/>
                <a:cs typeface="Courier New" pitchFamily="49" charset="0"/>
              </a:rPr>
              <a:t>    for (</a:t>
            </a:r>
            <a:r>
              <a:rPr lang="en-US" sz="1050" b="1" dirty="0" err="1">
                <a:latin typeface="Courier New" pitchFamily="49" charset="0"/>
                <a:cs typeface="Courier New" pitchFamily="49" charset="0"/>
              </a:rPr>
              <a:t>int</a:t>
            </a:r>
            <a:r>
              <a:rPr lang="en-US" sz="1050" b="1" dirty="0">
                <a:latin typeface="Courier New" pitchFamily="49" charset="0"/>
                <a:cs typeface="Courier New" pitchFamily="49" charset="0"/>
              </a:rPr>
              <a:t> </a:t>
            </a:r>
            <a:r>
              <a:rPr lang="en-US" sz="1050" b="1" dirty="0" err="1">
                <a:latin typeface="Courier New" pitchFamily="49" charset="0"/>
                <a:cs typeface="Courier New" pitchFamily="49" charset="0"/>
              </a:rPr>
              <a:t>idx</a:t>
            </a:r>
            <a:r>
              <a:rPr lang="en-US" sz="1050" b="1" dirty="0">
                <a:latin typeface="Courier New" pitchFamily="49" charset="0"/>
                <a:cs typeface="Courier New" pitchFamily="49" charset="0"/>
              </a:rPr>
              <a:t> = 0; </a:t>
            </a:r>
            <a:r>
              <a:rPr lang="en-US" sz="1050" b="1" dirty="0" err="1">
                <a:latin typeface="Courier New" pitchFamily="49" charset="0"/>
                <a:cs typeface="Courier New" pitchFamily="49" charset="0"/>
              </a:rPr>
              <a:t>idx</a:t>
            </a:r>
            <a:r>
              <a:rPr lang="en-US" sz="1050" b="1" dirty="0">
                <a:latin typeface="Courier New" pitchFamily="49" charset="0"/>
                <a:cs typeface="Courier New" pitchFamily="49" charset="0"/>
              </a:rPr>
              <a:t> &lt; </a:t>
            </a:r>
            <a:r>
              <a:rPr lang="en-US" sz="1050" b="1" dirty="0" err="1">
                <a:latin typeface="Courier New" pitchFamily="49" charset="0"/>
                <a:cs typeface="Courier New" pitchFamily="49" charset="0"/>
              </a:rPr>
              <a:t>nThreads</a:t>
            </a:r>
            <a:r>
              <a:rPr lang="en-US" sz="1050" b="1" dirty="0">
                <a:latin typeface="Courier New" pitchFamily="49" charset="0"/>
                <a:cs typeface="Courier New" pitchFamily="49" charset="0"/>
              </a:rPr>
              <a:t> * </a:t>
            </a:r>
            <a:r>
              <a:rPr lang="en-US" sz="1050" b="1" dirty="0" err="1">
                <a:latin typeface="Courier New" pitchFamily="49" charset="0"/>
                <a:cs typeface="Courier New" pitchFamily="49" charset="0"/>
              </a:rPr>
              <a:t>nBlocksX</a:t>
            </a:r>
            <a:r>
              <a:rPr lang="en-US" sz="1050" b="1" dirty="0">
                <a:latin typeface="Courier New" pitchFamily="49" charset="0"/>
                <a:cs typeface="Courier New" pitchFamily="49" charset="0"/>
              </a:rPr>
              <a:t>; </a:t>
            </a:r>
            <a:r>
              <a:rPr lang="en-US" sz="1050" b="1" dirty="0" err="1">
                <a:latin typeface="Courier New" pitchFamily="49" charset="0"/>
                <a:cs typeface="Courier New" pitchFamily="49" charset="0"/>
              </a:rPr>
              <a:t>idx</a:t>
            </a:r>
            <a:r>
              <a:rPr lang="en-US" sz="1050" b="1" dirty="0">
                <a:latin typeface="Courier New" pitchFamily="49" charset="0"/>
                <a:cs typeface="Courier New" pitchFamily="49" charset="0"/>
              </a:rPr>
              <a:t>++) {</a:t>
            </a:r>
          </a:p>
          <a:p>
            <a:r>
              <a:rPr lang="en-US" sz="1050" b="1" dirty="0">
                <a:latin typeface="Courier New" pitchFamily="49" charset="0"/>
                <a:cs typeface="Courier New" pitchFamily="49" charset="0"/>
              </a:rPr>
              <a:t>        </a:t>
            </a:r>
            <a:r>
              <a:rPr lang="en-US" sz="1050" b="1" dirty="0" err="1">
                <a:latin typeface="Courier New" pitchFamily="49" charset="0"/>
                <a:cs typeface="Courier New" pitchFamily="49" charset="0"/>
              </a:rPr>
              <a:t>phA</a:t>
            </a:r>
            <a:r>
              <a:rPr lang="en-US" sz="1050" b="1" dirty="0">
                <a:latin typeface="Courier New" pitchFamily="49" charset="0"/>
                <a:cs typeface="Courier New" pitchFamily="49" charset="0"/>
              </a:rPr>
              <a:t>[</a:t>
            </a:r>
            <a:r>
              <a:rPr lang="en-US" sz="1050" b="1" dirty="0" err="1">
                <a:latin typeface="Courier New" pitchFamily="49" charset="0"/>
                <a:cs typeface="Courier New" pitchFamily="49" charset="0"/>
              </a:rPr>
              <a:t>idx</a:t>
            </a:r>
            <a:r>
              <a:rPr lang="en-US" sz="1050" b="1" dirty="0">
                <a:latin typeface="Courier New" pitchFamily="49" charset="0"/>
                <a:cs typeface="Courier New" pitchFamily="49" charset="0"/>
              </a:rPr>
              <a:t>] </a:t>
            </a:r>
            <a:r>
              <a:rPr lang="ru-RU" sz="1050" b="1" dirty="0">
                <a:latin typeface="Courier New" pitchFamily="49" charset="0"/>
                <a:cs typeface="Courier New" pitchFamily="49" charset="0"/>
              </a:rPr>
              <a:t>                      </a:t>
            </a:r>
            <a:r>
              <a:rPr lang="en-US" sz="1050" b="1" dirty="0">
                <a:latin typeface="Courier New" pitchFamily="49" charset="0"/>
                <a:cs typeface="Courier New" pitchFamily="49" charset="0"/>
              </a:rPr>
              <a:t>= </a:t>
            </a:r>
            <a:r>
              <a:rPr lang="en-US" sz="1050" b="1" dirty="0" err="1">
                <a:latin typeface="Courier New" pitchFamily="49" charset="0"/>
                <a:cs typeface="Courier New" pitchFamily="49" charset="0"/>
              </a:rPr>
              <a:t>sinf</a:t>
            </a:r>
            <a:r>
              <a:rPr lang="en-US" sz="1050" b="1" dirty="0">
                <a:latin typeface="Courier New" pitchFamily="49" charset="0"/>
                <a:cs typeface="Courier New" pitchFamily="49" charset="0"/>
              </a:rPr>
              <a:t>(</a:t>
            </a:r>
            <a:r>
              <a:rPr lang="en-US" sz="1050" b="1" dirty="0" err="1">
                <a:latin typeface="Courier New" pitchFamily="49" charset="0"/>
                <a:cs typeface="Courier New" pitchFamily="49" charset="0"/>
              </a:rPr>
              <a:t>idx</a:t>
            </a:r>
            <a:r>
              <a:rPr lang="en-US" sz="1050" b="1" dirty="0">
                <a:latin typeface="Courier New" pitchFamily="49" charset="0"/>
                <a:cs typeface="Courier New" pitchFamily="49" charset="0"/>
              </a:rPr>
              <a:t> * 2.0f * PI / (</a:t>
            </a:r>
            <a:r>
              <a:rPr lang="en-US" sz="1050" b="1" dirty="0" err="1">
                <a:latin typeface="Courier New" pitchFamily="49" charset="0"/>
                <a:cs typeface="Courier New" pitchFamily="49" charset="0"/>
              </a:rPr>
              <a:t>nThreads</a:t>
            </a:r>
            <a:r>
              <a:rPr lang="en-US" sz="1050" b="1" dirty="0">
                <a:latin typeface="Courier New" pitchFamily="49" charset="0"/>
                <a:cs typeface="Courier New" pitchFamily="49" charset="0"/>
              </a:rPr>
              <a:t> * </a:t>
            </a:r>
            <a:r>
              <a:rPr lang="en-US" sz="1050" b="1" dirty="0" err="1">
                <a:latin typeface="Courier New" pitchFamily="49" charset="0"/>
                <a:cs typeface="Courier New" pitchFamily="49" charset="0"/>
              </a:rPr>
              <a:t>nBlocksX</a:t>
            </a:r>
            <a:r>
              <a:rPr lang="en-US" sz="1050" b="1" dirty="0">
                <a:latin typeface="Courier New" pitchFamily="49" charset="0"/>
                <a:cs typeface="Courier New" pitchFamily="49" charset="0"/>
              </a:rPr>
              <a:t>) );</a:t>
            </a:r>
          </a:p>
          <a:p>
            <a:r>
              <a:rPr lang="en-US" sz="1050" b="1" dirty="0">
                <a:latin typeface="Courier New" pitchFamily="49" charset="0"/>
                <a:cs typeface="Courier New" pitchFamily="49" charset="0"/>
              </a:rPr>
              <a:t>        </a:t>
            </a:r>
            <a:r>
              <a:rPr lang="en-US" sz="1050" b="1" dirty="0" err="1">
                <a:latin typeface="Courier New" pitchFamily="49" charset="0"/>
                <a:cs typeface="Courier New" pitchFamily="49" charset="0"/>
              </a:rPr>
              <a:t>phA</a:t>
            </a:r>
            <a:r>
              <a:rPr lang="en-US" sz="1050" b="1" dirty="0">
                <a:latin typeface="Courier New" pitchFamily="49" charset="0"/>
                <a:cs typeface="Courier New" pitchFamily="49" charset="0"/>
              </a:rPr>
              <a:t>[</a:t>
            </a:r>
            <a:r>
              <a:rPr lang="en-US" sz="1050" b="1" dirty="0" err="1">
                <a:latin typeface="Courier New" pitchFamily="49" charset="0"/>
                <a:cs typeface="Courier New" pitchFamily="49" charset="0"/>
              </a:rPr>
              <a:t>idx</a:t>
            </a:r>
            <a:r>
              <a:rPr lang="en-US" sz="1050" b="1" dirty="0">
                <a:latin typeface="Courier New" pitchFamily="49" charset="0"/>
                <a:cs typeface="Courier New" pitchFamily="49" charset="0"/>
              </a:rPr>
              <a:t> + </a:t>
            </a:r>
            <a:r>
              <a:rPr lang="en-US" sz="1050" b="1" dirty="0" err="1">
                <a:latin typeface="Courier New" pitchFamily="49" charset="0"/>
                <a:cs typeface="Courier New" pitchFamily="49" charset="0"/>
              </a:rPr>
              <a:t>nThreads</a:t>
            </a:r>
            <a:r>
              <a:rPr lang="en-US" sz="1050" b="1" dirty="0">
                <a:latin typeface="Courier New" pitchFamily="49" charset="0"/>
                <a:cs typeface="Courier New" pitchFamily="49" charset="0"/>
              </a:rPr>
              <a:t> * </a:t>
            </a:r>
            <a:r>
              <a:rPr lang="en-US" sz="1050" b="1" dirty="0" err="1">
                <a:latin typeface="Courier New" pitchFamily="49" charset="0"/>
                <a:cs typeface="Courier New" pitchFamily="49" charset="0"/>
              </a:rPr>
              <a:t>nBlocksX</a:t>
            </a:r>
            <a:r>
              <a:rPr lang="en-US" sz="1050" b="1" dirty="0">
                <a:latin typeface="Courier New" pitchFamily="49" charset="0"/>
                <a:cs typeface="Courier New" pitchFamily="49" charset="0"/>
              </a:rPr>
              <a:t>] = </a:t>
            </a:r>
            <a:r>
              <a:rPr lang="en-US" sz="1050" b="1" dirty="0" err="1">
                <a:latin typeface="Courier New" pitchFamily="49" charset="0"/>
                <a:cs typeface="Courier New" pitchFamily="49" charset="0"/>
              </a:rPr>
              <a:t>cosf</a:t>
            </a:r>
            <a:r>
              <a:rPr lang="en-US" sz="1050" b="1" dirty="0">
                <a:latin typeface="Courier New" pitchFamily="49" charset="0"/>
                <a:cs typeface="Courier New" pitchFamily="49" charset="0"/>
              </a:rPr>
              <a:t>(</a:t>
            </a:r>
            <a:r>
              <a:rPr lang="en-US" sz="1050" b="1" dirty="0" err="1">
                <a:latin typeface="Courier New" pitchFamily="49" charset="0"/>
                <a:cs typeface="Courier New" pitchFamily="49" charset="0"/>
              </a:rPr>
              <a:t>idx</a:t>
            </a:r>
            <a:r>
              <a:rPr lang="en-US" sz="1050" b="1" dirty="0">
                <a:latin typeface="Courier New" pitchFamily="49" charset="0"/>
                <a:cs typeface="Courier New" pitchFamily="49" charset="0"/>
              </a:rPr>
              <a:t> * 2.0f * PI / (</a:t>
            </a:r>
            <a:r>
              <a:rPr lang="en-US" sz="1050" b="1" dirty="0" err="1">
                <a:latin typeface="Courier New" pitchFamily="49" charset="0"/>
                <a:cs typeface="Courier New" pitchFamily="49" charset="0"/>
              </a:rPr>
              <a:t>nThreads</a:t>
            </a:r>
            <a:r>
              <a:rPr lang="en-US" sz="1050" b="1" dirty="0">
                <a:latin typeface="Courier New" pitchFamily="49" charset="0"/>
                <a:cs typeface="Courier New" pitchFamily="49" charset="0"/>
              </a:rPr>
              <a:t> * </a:t>
            </a:r>
            <a:r>
              <a:rPr lang="en-US" sz="1050" b="1" dirty="0" err="1">
                <a:latin typeface="Courier New" pitchFamily="49" charset="0"/>
                <a:cs typeface="Courier New" pitchFamily="49" charset="0"/>
              </a:rPr>
              <a:t>nBlocksX</a:t>
            </a:r>
            <a:r>
              <a:rPr lang="en-US" sz="1050" b="1" dirty="0">
                <a:latin typeface="Courier New" pitchFamily="49" charset="0"/>
                <a:cs typeface="Courier New" pitchFamily="49" charset="0"/>
              </a:rPr>
              <a:t>) ); }</a:t>
            </a:r>
          </a:p>
          <a:p>
            <a:endParaRPr lang="en-US" sz="1050" b="1" dirty="0">
              <a:latin typeface="Courier New" pitchFamily="49" charset="0"/>
              <a:cs typeface="Courier New" pitchFamily="49" charset="0"/>
            </a:endParaRPr>
          </a:p>
          <a:p>
            <a:r>
              <a:rPr lang="en-US" sz="1050" b="1" dirty="0">
                <a:latin typeface="Courier New" pitchFamily="49" charset="0"/>
                <a:cs typeface="Courier New" pitchFamily="49" charset="0"/>
              </a:rPr>
              <a:t>    </a:t>
            </a:r>
            <a:r>
              <a:rPr lang="en-US" sz="1050" b="1" dirty="0">
                <a:solidFill>
                  <a:srgbClr val="7030A0"/>
                </a:solidFill>
                <a:latin typeface="Courier New" pitchFamily="49" charset="0"/>
                <a:cs typeface="Courier New" pitchFamily="49" charset="0"/>
              </a:rPr>
              <a:t>CUDA_SAFE_CALL</a:t>
            </a:r>
            <a:r>
              <a:rPr lang="en-US" sz="1050" b="1" dirty="0">
                <a:latin typeface="Courier New" pitchFamily="49" charset="0"/>
                <a:cs typeface="Courier New" pitchFamily="49" charset="0"/>
              </a:rPr>
              <a:t>( </a:t>
            </a:r>
            <a:r>
              <a:rPr lang="en-US" sz="1050" b="1" dirty="0" err="1">
                <a:latin typeface="Courier New" pitchFamily="49" charset="0"/>
                <a:cs typeface="Courier New" pitchFamily="49" charset="0"/>
              </a:rPr>
              <a:t>cudaMemcpyToArray</a:t>
            </a:r>
            <a:r>
              <a:rPr lang="en-US" sz="1050" b="1" dirty="0">
                <a:latin typeface="Courier New" pitchFamily="49" charset="0"/>
                <a:cs typeface="Courier New" pitchFamily="49" charset="0"/>
              </a:rPr>
              <a:t> ( </a:t>
            </a:r>
            <a:r>
              <a:rPr lang="en-US" sz="1050" b="1" dirty="0" err="1">
                <a:latin typeface="Courier New" pitchFamily="49" charset="0"/>
                <a:cs typeface="Courier New" pitchFamily="49" charset="0"/>
              </a:rPr>
              <a:t>paA</a:t>
            </a:r>
            <a:r>
              <a:rPr lang="en-US" sz="1050" b="1" dirty="0">
                <a:latin typeface="Courier New" pitchFamily="49" charset="0"/>
                <a:cs typeface="Courier New" pitchFamily="49" charset="0"/>
              </a:rPr>
              <a:t>, 0, 0, </a:t>
            </a:r>
            <a:r>
              <a:rPr lang="en-US" sz="1050" b="1" dirty="0" err="1">
                <a:latin typeface="Courier New" pitchFamily="49" charset="0"/>
                <a:cs typeface="Courier New" pitchFamily="49" charset="0"/>
              </a:rPr>
              <a:t>phA</a:t>
            </a:r>
            <a:r>
              <a:rPr lang="en-US" sz="1050" b="1" dirty="0">
                <a:latin typeface="Courier New" pitchFamily="49" charset="0"/>
                <a:cs typeface="Courier New" pitchFamily="49" charset="0"/>
              </a:rPr>
              <a:t>, </a:t>
            </a:r>
            <a:r>
              <a:rPr lang="en-US" sz="1050" b="1" dirty="0" err="1">
                <a:latin typeface="Courier New" pitchFamily="49" charset="0"/>
                <a:cs typeface="Courier New" pitchFamily="49" charset="0"/>
              </a:rPr>
              <a:t>nMemSizeInBytes</a:t>
            </a:r>
            <a:r>
              <a:rPr lang="en-US" sz="1050" b="1" dirty="0">
                <a:latin typeface="Courier New" pitchFamily="49" charset="0"/>
                <a:cs typeface="Courier New" pitchFamily="49" charset="0"/>
              </a:rPr>
              <a:t>, </a:t>
            </a:r>
            <a:r>
              <a:rPr lang="en-US" sz="1050" b="1" dirty="0" err="1">
                <a:solidFill>
                  <a:srgbClr val="C00000"/>
                </a:solidFill>
                <a:latin typeface="Courier New" pitchFamily="49" charset="0"/>
                <a:cs typeface="Courier New" pitchFamily="49" charset="0"/>
              </a:rPr>
              <a:t>cudaMemcpyHostToDevice</a:t>
            </a:r>
            <a:r>
              <a:rPr lang="en-US" sz="1050" b="1" dirty="0">
                <a:latin typeface="Courier New" pitchFamily="49" charset="0"/>
                <a:cs typeface="Courier New" pitchFamily="49" charset="0"/>
              </a:rPr>
              <a:t> ) );</a:t>
            </a:r>
          </a:p>
          <a:p>
            <a:r>
              <a:rPr lang="en-US" sz="1050" b="1" dirty="0">
                <a:latin typeface="Courier New" pitchFamily="49" charset="0"/>
                <a:cs typeface="Courier New" pitchFamily="49" charset="0"/>
              </a:rPr>
              <a:t>    </a:t>
            </a:r>
            <a:r>
              <a:rPr lang="en-US" sz="1050" b="1" dirty="0">
                <a:solidFill>
                  <a:srgbClr val="7030A0"/>
                </a:solidFill>
                <a:latin typeface="Courier New" pitchFamily="49" charset="0"/>
                <a:cs typeface="Courier New" pitchFamily="49" charset="0"/>
              </a:rPr>
              <a:t>CUDA_SAFE_CALL</a:t>
            </a:r>
            <a:r>
              <a:rPr lang="en-US" sz="1050" b="1" dirty="0">
                <a:latin typeface="Courier New" pitchFamily="49" charset="0"/>
                <a:cs typeface="Courier New" pitchFamily="49" charset="0"/>
              </a:rPr>
              <a:t>( </a:t>
            </a:r>
            <a:r>
              <a:rPr lang="en-US" sz="1050" b="1" dirty="0" err="1">
                <a:latin typeface="Courier New" pitchFamily="49" charset="0"/>
                <a:cs typeface="Courier New" pitchFamily="49" charset="0"/>
              </a:rPr>
              <a:t>cudaBindTextureToArray</a:t>
            </a:r>
            <a:r>
              <a:rPr lang="en-US" sz="1050" b="1" dirty="0">
                <a:latin typeface="Courier New" pitchFamily="49" charset="0"/>
                <a:cs typeface="Courier New" pitchFamily="49" charset="0"/>
              </a:rPr>
              <a:t>(</a:t>
            </a:r>
            <a:r>
              <a:rPr lang="en-US" sz="1050" b="1" dirty="0" err="1">
                <a:latin typeface="Courier New" pitchFamily="49" charset="0"/>
                <a:cs typeface="Courier New" pitchFamily="49" charset="0"/>
              </a:rPr>
              <a:t>g_TexRef</a:t>
            </a:r>
            <a:r>
              <a:rPr lang="en-US" sz="1050" b="1" dirty="0">
                <a:latin typeface="Courier New" pitchFamily="49" charset="0"/>
                <a:cs typeface="Courier New" pitchFamily="49" charset="0"/>
              </a:rPr>
              <a:t>, </a:t>
            </a:r>
            <a:r>
              <a:rPr lang="en-US" sz="1050" b="1" dirty="0" err="1">
                <a:latin typeface="Courier New" pitchFamily="49" charset="0"/>
                <a:cs typeface="Courier New" pitchFamily="49" charset="0"/>
              </a:rPr>
              <a:t>paA</a:t>
            </a:r>
            <a:r>
              <a:rPr lang="en-US" sz="1050" b="1" dirty="0">
                <a:latin typeface="Courier New" pitchFamily="49" charset="0"/>
                <a:cs typeface="Courier New" pitchFamily="49" charset="0"/>
              </a:rPr>
              <a:t>) );</a:t>
            </a:r>
          </a:p>
          <a:p>
            <a:endParaRPr lang="en-US" sz="1050" b="1" dirty="0">
              <a:latin typeface="Courier New" pitchFamily="49" charset="0"/>
              <a:cs typeface="Courier New" pitchFamily="49" charset="0"/>
            </a:endParaRPr>
          </a:p>
          <a:p>
            <a:r>
              <a:rPr lang="en-US" sz="1050" b="1" dirty="0">
                <a:latin typeface="Courier New" pitchFamily="49" charset="0"/>
                <a:cs typeface="Courier New" pitchFamily="49" charset="0"/>
              </a:rPr>
              <a:t>    </a:t>
            </a:r>
            <a:r>
              <a:rPr lang="en-US" sz="1050" b="1" dirty="0">
                <a:solidFill>
                  <a:srgbClr val="0000FF"/>
                </a:solidFill>
                <a:latin typeface="Courier New" pitchFamily="49" charset="0"/>
                <a:cs typeface="Courier New" pitchFamily="49" charset="0"/>
              </a:rPr>
              <a:t>dim3</a:t>
            </a:r>
            <a:r>
              <a:rPr lang="en-US" sz="1050" b="1" dirty="0">
                <a:latin typeface="Courier New" pitchFamily="49" charset="0"/>
                <a:cs typeface="Courier New" pitchFamily="49" charset="0"/>
              </a:rPr>
              <a:t> threads = </a:t>
            </a:r>
            <a:r>
              <a:rPr lang="en-US" sz="1050" b="1" dirty="0">
                <a:solidFill>
                  <a:srgbClr val="0000FF"/>
                </a:solidFill>
                <a:latin typeface="Courier New" pitchFamily="49" charset="0"/>
                <a:cs typeface="Courier New" pitchFamily="49" charset="0"/>
              </a:rPr>
              <a:t>dim3</a:t>
            </a:r>
            <a:r>
              <a:rPr lang="en-US" sz="1050" b="1" dirty="0">
                <a:latin typeface="Courier New" pitchFamily="49" charset="0"/>
                <a:cs typeface="Courier New" pitchFamily="49" charset="0"/>
              </a:rPr>
              <a:t>( </a:t>
            </a:r>
            <a:r>
              <a:rPr lang="en-US" sz="1050" b="1" dirty="0" err="1">
                <a:latin typeface="Courier New" pitchFamily="49" charset="0"/>
                <a:cs typeface="Courier New" pitchFamily="49" charset="0"/>
              </a:rPr>
              <a:t>nThreads</a:t>
            </a:r>
            <a:r>
              <a:rPr lang="en-US" sz="1050" b="1" dirty="0">
                <a:latin typeface="Courier New" pitchFamily="49" charset="0"/>
                <a:cs typeface="Courier New" pitchFamily="49" charset="0"/>
              </a:rPr>
              <a:t> );</a:t>
            </a:r>
          </a:p>
          <a:p>
            <a:r>
              <a:rPr lang="sv-SE" sz="1050" b="1" dirty="0">
                <a:latin typeface="Courier New" pitchFamily="49" charset="0"/>
                <a:cs typeface="Courier New" pitchFamily="49" charset="0"/>
              </a:rPr>
              <a:t>    </a:t>
            </a:r>
            <a:r>
              <a:rPr lang="sv-SE" sz="1050" b="1" dirty="0">
                <a:solidFill>
                  <a:srgbClr val="0000FF"/>
                </a:solidFill>
                <a:latin typeface="Courier New" pitchFamily="49" charset="0"/>
                <a:cs typeface="Courier New" pitchFamily="49" charset="0"/>
              </a:rPr>
              <a:t>dim3</a:t>
            </a:r>
            <a:r>
              <a:rPr lang="sv-SE" sz="1050" b="1" dirty="0">
                <a:latin typeface="Courier New" pitchFamily="49" charset="0"/>
                <a:cs typeface="Courier New" pitchFamily="49" charset="0"/>
              </a:rPr>
              <a:t> blocks  = </a:t>
            </a:r>
            <a:r>
              <a:rPr lang="sv-SE" sz="1050" b="1" dirty="0">
                <a:solidFill>
                  <a:srgbClr val="0000FF"/>
                </a:solidFill>
                <a:latin typeface="Courier New" pitchFamily="49" charset="0"/>
                <a:cs typeface="Courier New" pitchFamily="49" charset="0"/>
              </a:rPr>
              <a:t>dim3</a:t>
            </a:r>
            <a:r>
              <a:rPr lang="sv-SE" sz="1050" b="1" dirty="0">
                <a:latin typeface="Courier New" pitchFamily="49" charset="0"/>
                <a:cs typeface="Courier New" pitchFamily="49" charset="0"/>
              </a:rPr>
              <a:t>( nBlocksX, nBlocksY );</a:t>
            </a:r>
          </a:p>
          <a:p>
            <a:endParaRPr lang="en-US" sz="1050" b="1" dirty="0">
              <a:latin typeface="Courier New" pitchFamily="49" charset="0"/>
              <a:cs typeface="Courier New" pitchFamily="49" charset="0"/>
            </a:endParaRPr>
          </a:p>
          <a:p>
            <a:r>
              <a:rPr lang="en-US" sz="1050" b="1" dirty="0">
                <a:latin typeface="Courier New" pitchFamily="49" charset="0"/>
                <a:cs typeface="Courier New" pitchFamily="49" charset="0"/>
              </a:rPr>
              <a:t>    kernel</a:t>
            </a:r>
            <a:r>
              <a:rPr lang="ru-RU" sz="1050" b="1" dirty="0">
                <a:latin typeface="Courier New" pitchFamily="49" charset="0"/>
                <a:cs typeface="Courier New" pitchFamily="49" charset="0"/>
              </a:rPr>
              <a:t>2</a:t>
            </a:r>
            <a:r>
              <a:rPr lang="en-US" sz="1050" b="1" dirty="0">
                <a:solidFill>
                  <a:srgbClr val="C00000"/>
                </a:solidFill>
                <a:latin typeface="Courier New" pitchFamily="49" charset="0"/>
                <a:cs typeface="Courier New" pitchFamily="49" charset="0"/>
              </a:rPr>
              <a:t>&lt;&lt;&lt;</a:t>
            </a:r>
            <a:r>
              <a:rPr lang="en-US" sz="1050" b="1" dirty="0">
                <a:latin typeface="Courier New" pitchFamily="49" charset="0"/>
                <a:cs typeface="Courier New" pitchFamily="49" charset="0"/>
              </a:rPr>
              <a:t>blocks, threads</a:t>
            </a:r>
            <a:r>
              <a:rPr lang="en-US" sz="1050" b="1" dirty="0">
                <a:solidFill>
                  <a:srgbClr val="C00000"/>
                </a:solidFill>
                <a:latin typeface="Courier New" pitchFamily="49" charset="0"/>
                <a:cs typeface="Courier New" pitchFamily="49" charset="0"/>
              </a:rPr>
              <a:t>&gt;&gt;&gt;</a:t>
            </a:r>
            <a:r>
              <a:rPr lang="en-US" sz="1050" b="1" dirty="0">
                <a:latin typeface="Courier New" pitchFamily="49" charset="0"/>
                <a:cs typeface="Courier New" pitchFamily="49" charset="0"/>
              </a:rPr>
              <a:t> ( </a:t>
            </a:r>
            <a:r>
              <a:rPr lang="en-US" sz="1050" b="1" dirty="0" err="1">
                <a:latin typeface="Courier New" pitchFamily="49" charset="0"/>
                <a:cs typeface="Courier New" pitchFamily="49" charset="0"/>
              </a:rPr>
              <a:t>pdB</a:t>
            </a:r>
            <a:r>
              <a:rPr lang="en-US" sz="1050" b="1" dirty="0">
                <a:latin typeface="Courier New" pitchFamily="49" charset="0"/>
                <a:cs typeface="Courier New" pitchFamily="49" charset="0"/>
              </a:rPr>
              <a:t> );</a:t>
            </a:r>
          </a:p>
          <a:p>
            <a:r>
              <a:rPr lang="en-US" sz="1050" b="1" dirty="0">
                <a:latin typeface="Courier New" pitchFamily="49" charset="0"/>
                <a:cs typeface="Courier New" pitchFamily="49" charset="0"/>
              </a:rPr>
              <a:t>    </a:t>
            </a:r>
            <a:r>
              <a:rPr lang="en-US" sz="1050" b="1" dirty="0">
                <a:solidFill>
                  <a:srgbClr val="7030A0"/>
                </a:solidFill>
                <a:latin typeface="Courier New" pitchFamily="49" charset="0"/>
                <a:cs typeface="Courier New" pitchFamily="49" charset="0"/>
              </a:rPr>
              <a:t>CUDA_SAFE_CALL</a:t>
            </a:r>
            <a:r>
              <a:rPr lang="en-US" sz="1050" b="1" dirty="0">
                <a:latin typeface="Courier New" pitchFamily="49" charset="0"/>
                <a:cs typeface="Courier New" pitchFamily="49" charset="0"/>
              </a:rPr>
              <a:t>( </a:t>
            </a:r>
            <a:r>
              <a:rPr lang="en-US" sz="1050" b="1" dirty="0" err="1">
                <a:latin typeface="Courier New" pitchFamily="49" charset="0"/>
                <a:cs typeface="Courier New" pitchFamily="49" charset="0"/>
              </a:rPr>
              <a:t>cudaThreadSynchronize</a:t>
            </a:r>
            <a:r>
              <a:rPr lang="en-US" sz="1050" b="1" dirty="0">
                <a:latin typeface="Courier New" pitchFamily="49" charset="0"/>
                <a:cs typeface="Courier New" pitchFamily="49" charset="0"/>
              </a:rPr>
              <a:t>() );</a:t>
            </a:r>
          </a:p>
          <a:p>
            <a:endParaRPr lang="en-US" sz="1050" b="1" dirty="0">
              <a:latin typeface="Courier New" pitchFamily="49" charset="0"/>
              <a:cs typeface="Courier New" pitchFamily="49" charset="0"/>
            </a:endParaRPr>
          </a:p>
          <a:p>
            <a:r>
              <a:rPr lang="en-US" sz="1050" b="1" dirty="0">
                <a:latin typeface="Courier New" pitchFamily="49" charset="0"/>
                <a:cs typeface="Courier New" pitchFamily="49" charset="0"/>
              </a:rPr>
              <a:t>    </a:t>
            </a:r>
            <a:r>
              <a:rPr lang="en-US" sz="1050" b="1" dirty="0">
                <a:solidFill>
                  <a:srgbClr val="7030A0"/>
                </a:solidFill>
                <a:latin typeface="Courier New" pitchFamily="49" charset="0"/>
                <a:cs typeface="Courier New" pitchFamily="49" charset="0"/>
              </a:rPr>
              <a:t>CUDA_SAFE_CALL</a:t>
            </a:r>
            <a:r>
              <a:rPr lang="en-US" sz="1050" b="1" dirty="0">
                <a:latin typeface="Courier New" pitchFamily="49" charset="0"/>
                <a:cs typeface="Courier New" pitchFamily="49" charset="0"/>
              </a:rPr>
              <a:t>( </a:t>
            </a:r>
            <a:r>
              <a:rPr lang="en-US" sz="1050" b="1" dirty="0" err="1">
                <a:latin typeface="Courier New" pitchFamily="49" charset="0"/>
                <a:cs typeface="Courier New" pitchFamily="49" charset="0"/>
              </a:rPr>
              <a:t>cudaMemcpy</a:t>
            </a:r>
            <a:r>
              <a:rPr lang="en-US" sz="1050" b="1" dirty="0">
                <a:latin typeface="Courier New" pitchFamily="49" charset="0"/>
                <a:cs typeface="Courier New" pitchFamily="49" charset="0"/>
              </a:rPr>
              <a:t> ( </a:t>
            </a:r>
            <a:r>
              <a:rPr lang="en-US" sz="1050" b="1" dirty="0" err="1">
                <a:latin typeface="Courier New" pitchFamily="49" charset="0"/>
                <a:cs typeface="Courier New" pitchFamily="49" charset="0"/>
              </a:rPr>
              <a:t>phB</a:t>
            </a:r>
            <a:r>
              <a:rPr lang="en-US" sz="1050" b="1" dirty="0">
                <a:latin typeface="Courier New" pitchFamily="49" charset="0"/>
                <a:cs typeface="Courier New" pitchFamily="49" charset="0"/>
              </a:rPr>
              <a:t>, </a:t>
            </a:r>
            <a:r>
              <a:rPr lang="en-US" sz="1050" b="1" dirty="0" err="1">
                <a:latin typeface="Courier New" pitchFamily="49" charset="0"/>
                <a:cs typeface="Courier New" pitchFamily="49" charset="0"/>
              </a:rPr>
              <a:t>pdB</a:t>
            </a:r>
            <a:r>
              <a:rPr lang="en-US" sz="1050" b="1" dirty="0">
                <a:latin typeface="Courier New" pitchFamily="49" charset="0"/>
                <a:cs typeface="Courier New" pitchFamily="49" charset="0"/>
              </a:rPr>
              <a:t>, </a:t>
            </a:r>
            <a:r>
              <a:rPr lang="en-US" sz="1050" b="1" dirty="0" err="1">
                <a:latin typeface="Courier New" pitchFamily="49" charset="0"/>
                <a:cs typeface="Courier New" pitchFamily="49" charset="0"/>
              </a:rPr>
              <a:t>nMemSizeInBytes</a:t>
            </a:r>
            <a:r>
              <a:rPr lang="en-US" sz="1050" b="1" dirty="0">
                <a:latin typeface="Courier New" pitchFamily="49" charset="0"/>
                <a:cs typeface="Courier New" pitchFamily="49" charset="0"/>
              </a:rPr>
              <a:t>, </a:t>
            </a:r>
            <a:r>
              <a:rPr lang="en-US" sz="1050" b="1" dirty="0" err="1">
                <a:solidFill>
                  <a:srgbClr val="C00000"/>
                </a:solidFill>
                <a:latin typeface="Courier New" pitchFamily="49" charset="0"/>
                <a:cs typeface="Courier New" pitchFamily="49" charset="0"/>
              </a:rPr>
              <a:t>cudaMemcpyDeviceToHost</a:t>
            </a:r>
            <a:r>
              <a:rPr lang="en-US" sz="1050" b="1" dirty="0">
                <a:latin typeface="Courier New" pitchFamily="49" charset="0"/>
                <a:cs typeface="Courier New" pitchFamily="49" charset="0"/>
              </a:rPr>
              <a:t> ) );</a:t>
            </a:r>
          </a:p>
          <a:p>
            <a:endParaRPr lang="ru-RU" sz="1050" b="1" dirty="0" smtClean="0">
              <a:latin typeface="Courier New" pitchFamily="49" charset="0"/>
              <a:cs typeface="Courier New" pitchFamily="49" charset="0"/>
            </a:endParaRPr>
          </a:p>
          <a:p>
            <a:r>
              <a:rPr lang="ru-RU" sz="1050" b="1" dirty="0" smtClean="0">
                <a:solidFill>
                  <a:srgbClr val="0000FF"/>
                </a:solidFill>
                <a:latin typeface="Courier New" pitchFamily="49" charset="0"/>
                <a:cs typeface="Courier New" pitchFamily="49" charset="0"/>
              </a:rPr>
              <a:t>    </a:t>
            </a:r>
            <a:r>
              <a:rPr lang="en-US" sz="1050" b="1" dirty="0" smtClean="0">
                <a:solidFill>
                  <a:srgbClr val="0000FF"/>
                </a:solidFill>
                <a:latin typeface="Courier New" pitchFamily="49" charset="0"/>
                <a:cs typeface="Courier New" pitchFamily="49" charset="0"/>
              </a:rPr>
              <a:t>return</a:t>
            </a:r>
            <a:r>
              <a:rPr lang="en-US" sz="1050" b="1" dirty="0" smtClean="0">
                <a:latin typeface="Courier New" pitchFamily="49" charset="0"/>
                <a:cs typeface="Courier New" pitchFamily="49" charset="0"/>
              </a:rPr>
              <a:t> </a:t>
            </a:r>
            <a:r>
              <a:rPr lang="en-US" sz="1050" b="1" dirty="0">
                <a:latin typeface="Courier New" pitchFamily="49" charset="0"/>
                <a:cs typeface="Courier New" pitchFamily="49" charset="0"/>
              </a:rPr>
              <a:t>0;</a:t>
            </a:r>
          </a:p>
          <a:p>
            <a:r>
              <a:rPr lang="en-US" sz="1050" b="1" dirty="0">
                <a:latin typeface="Courier New" pitchFamily="49" charset="0"/>
                <a:cs typeface="Courier New" pitchFamily="49" charset="0"/>
              </a:rPr>
              <a:t>}</a:t>
            </a:r>
          </a:p>
        </p:txBody>
      </p:sp>
      <p:sp>
        <p:nvSpPr>
          <p:cNvPr id="5" name="Rectangle 4"/>
          <p:cNvSpPr/>
          <p:nvPr/>
        </p:nvSpPr>
        <p:spPr bwMode="auto">
          <a:xfrm>
            <a:off x="76200" y="1447800"/>
            <a:ext cx="304800" cy="3048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a:lstStyle/>
          <a:p>
            <a:pPr algn="ctr">
              <a:defRPr/>
            </a:pPr>
            <a:r>
              <a:rPr lang="en-US" sz="1400" b="1" dirty="0">
                <a:latin typeface="Times New Roman" pitchFamily="18" charset="-52"/>
              </a:rPr>
              <a:t>!</a:t>
            </a:r>
          </a:p>
        </p:txBody>
      </p:sp>
      <p:sp>
        <p:nvSpPr>
          <p:cNvPr id="6" name="Rectangle 5"/>
          <p:cNvSpPr/>
          <p:nvPr/>
        </p:nvSpPr>
        <p:spPr bwMode="auto">
          <a:xfrm>
            <a:off x="76200" y="2133600"/>
            <a:ext cx="304800" cy="3048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a:lstStyle/>
          <a:p>
            <a:pPr algn="ctr">
              <a:defRPr/>
            </a:pPr>
            <a:r>
              <a:rPr lang="en-US" sz="1400" b="1" dirty="0">
                <a:latin typeface="Times New Roman" pitchFamily="18" charset="-52"/>
              </a:rPr>
              <a:t>!</a:t>
            </a:r>
          </a:p>
        </p:txBody>
      </p:sp>
      <p:sp>
        <p:nvSpPr>
          <p:cNvPr id="11" name="Rectangle 10"/>
          <p:cNvSpPr/>
          <p:nvPr/>
        </p:nvSpPr>
        <p:spPr bwMode="auto">
          <a:xfrm>
            <a:off x="76200" y="3048000"/>
            <a:ext cx="304800" cy="3048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a:lstStyle/>
          <a:p>
            <a:pPr algn="ctr">
              <a:defRPr/>
            </a:pPr>
            <a:r>
              <a:rPr lang="en-US" sz="1400" b="1" dirty="0">
                <a:latin typeface="Times New Roman" pitchFamily="18" charset="-52"/>
              </a:rPr>
              <a:t>!</a:t>
            </a:r>
          </a:p>
        </p:txBody>
      </p:sp>
      <p:sp>
        <p:nvSpPr>
          <p:cNvPr id="12" name="Rectangle 11"/>
          <p:cNvSpPr/>
          <p:nvPr/>
        </p:nvSpPr>
        <p:spPr bwMode="auto">
          <a:xfrm>
            <a:off x="76200" y="3657600"/>
            <a:ext cx="304800" cy="3048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a:lstStyle/>
          <a:p>
            <a:pPr algn="ctr">
              <a:defRPr/>
            </a:pPr>
            <a:r>
              <a:rPr lang="en-US" sz="1400" b="1" dirty="0">
                <a:latin typeface="Times New Roman" pitchFamily="18" charset="-52"/>
              </a:rPr>
              <a:t>!</a:t>
            </a:r>
          </a:p>
        </p:txBody>
      </p:sp>
      <p:sp>
        <p:nvSpPr>
          <p:cNvPr id="13" name="Rectangle 12"/>
          <p:cNvSpPr/>
          <p:nvPr/>
        </p:nvSpPr>
        <p:spPr bwMode="auto">
          <a:xfrm>
            <a:off x="76200" y="4267200"/>
            <a:ext cx="304800" cy="3048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a:lstStyle/>
          <a:p>
            <a:pPr algn="ctr">
              <a:defRPr/>
            </a:pPr>
            <a:r>
              <a:rPr lang="en-US" sz="1400" b="1" dirty="0">
                <a:latin typeface="Times New Roman" pitchFamily="18" charset="-52"/>
              </a:rPr>
              <a:t>!</a:t>
            </a:r>
          </a:p>
        </p:txBody>
      </p:sp>
      <p:sp>
        <p:nvSpPr>
          <p:cNvPr id="14" name="Rectangle 13"/>
          <p:cNvSpPr/>
          <p:nvPr/>
        </p:nvSpPr>
        <p:spPr bwMode="auto">
          <a:xfrm>
            <a:off x="76200" y="4800600"/>
            <a:ext cx="304800" cy="3048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a:lstStyle/>
          <a:p>
            <a:pPr algn="ctr">
              <a:defRPr/>
            </a:pPr>
            <a:r>
              <a:rPr lang="en-US" sz="1400" b="1" dirty="0">
                <a:latin typeface="Times New Roman" pitchFamily="18" charset="-52"/>
              </a:rPr>
              <a:t>!</a:t>
            </a:r>
          </a:p>
        </p:txBody>
      </p:sp>
      <p:sp>
        <p:nvSpPr>
          <p:cNvPr id="10" name="Rectangle 9"/>
          <p:cNvSpPr/>
          <p:nvPr/>
        </p:nvSpPr>
        <p:spPr bwMode="auto">
          <a:xfrm>
            <a:off x="76200" y="5638800"/>
            <a:ext cx="304800" cy="3048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a:lstStyle/>
          <a:p>
            <a:pPr algn="ctr">
              <a:defRPr/>
            </a:pPr>
            <a:r>
              <a:rPr lang="en-US" sz="1400" b="1" dirty="0">
                <a:latin typeface="Times New Roman" pitchFamily="18" charset="-5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2" grpId="0" animBg="1"/>
      <p:bldP spid="13" grpId="0" animBg="1"/>
      <p:bldP spid="14"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Texture</a:t>
            </a:r>
            <a:endParaRPr lang="en-US" dirty="0"/>
          </a:p>
        </p:txBody>
      </p:sp>
      <p:sp>
        <p:nvSpPr>
          <p:cNvPr id="3" name="Text Placeholder 2"/>
          <p:cNvSpPr>
            <a:spLocks noGrp="1"/>
          </p:cNvSpPr>
          <p:nvPr>
            <p:ph type="body" idx="1"/>
          </p:nvPr>
        </p:nvSpPr>
        <p:spPr/>
        <p:txBody>
          <a:bodyPr/>
          <a:lstStyle/>
          <a:p>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Свертка</a:t>
            </a:r>
            <a:endParaRPr lang="en-US" dirty="0"/>
          </a:p>
        </p:txBody>
      </p:sp>
      <p:sp>
        <p:nvSpPr>
          <p:cNvPr id="3" name="Text Placeholder 2"/>
          <p:cNvSpPr>
            <a:spLocks noGrp="1"/>
          </p:cNvSpPr>
          <p:nvPr>
            <p:ph type="body" idx="1"/>
          </p:nvPr>
        </p:nvSpPr>
        <p:spPr/>
        <p:txBody>
          <a:bodyPr/>
          <a:lstStyle/>
          <a:p>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Title 3"/>
          <p:cNvSpPr>
            <a:spLocks noGrp="1"/>
          </p:cNvSpPr>
          <p:nvPr>
            <p:ph type="title"/>
          </p:nvPr>
        </p:nvSpPr>
        <p:spPr/>
        <p:txBody>
          <a:bodyPr/>
          <a:lstStyle/>
          <a:p>
            <a:r>
              <a:rPr lang="ru-RU" smtClean="0"/>
              <a:t>Свертка</a:t>
            </a:r>
            <a:endParaRPr lang="en-US" smtClean="0"/>
          </a:p>
        </p:txBody>
      </p:sp>
      <p:sp>
        <p:nvSpPr>
          <p:cNvPr id="1030" name="Content Placeholder 4"/>
          <p:cNvSpPr>
            <a:spLocks noGrp="1"/>
          </p:cNvSpPr>
          <p:nvPr>
            <p:ph idx="1"/>
          </p:nvPr>
        </p:nvSpPr>
        <p:spPr>
          <a:xfrm>
            <a:off x="457200" y="1885950"/>
            <a:ext cx="8178800" cy="1085850"/>
          </a:xfrm>
        </p:spPr>
        <p:txBody>
          <a:bodyPr/>
          <a:lstStyle/>
          <a:p>
            <a:r>
              <a:rPr lang="ru-RU" dirty="0" smtClean="0"/>
              <a:t>В </a:t>
            </a:r>
            <a:r>
              <a:rPr lang="en-US" dirty="0" smtClean="0"/>
              <a:t>DSP </a:t>
            </a:r>
            <a:r>
              <a:rPr lang="ru-RU" dirty="0" smtClean="0"/>
              <a:t>свертка - это один из основных инструментов</a:t>
            </a:r>
          </a:p>
          <a:p>
            <a:r>
              <a:rPr lang="ru-RU" dirty="0" smtClean="0"/>
              <a:t>Определение свертки:</a:t>
            </a:r>
          </a:p>
          <a:p>
            <a:endParaRPr lang="ru-RU" dirty="0" smtClean="0"/>
          </a:p>
          <a:p>
            <a:r>
              <a:rPr lang="ru-RU" dirty="0" smtClean="0"/>
              <a:t>В Дискретном случае:</a:t>
            </a:r>
          </a:p>
          <a:p>
            <a:endParaRPr lang="ru-RU" dirty="0" smtClean="0"/>
          </a:p>
          <a:p>
            <a:r>
              <a:rPr lang="ru-RU" dirty="0" smtClean="0"/>
              <a:t>В 2</a:t>
            </a:r>
            <a:r>
              <a:rPr lang="en-US" dirty="0" smtClean="0"/>
              <a:t>D </a:t>
            </a:r>
            <a:r>
              <a:rPr lang="ru-RU" dirty="0" smtClean="0"/>
              <a:t>для изображений:</a:t>
            </a:r>
          </a:p>
          <a:p>
            <a:endParaRPr lang="en-US" dirty="0" smtClean="0"/>
          </a:p>
        </p:txBody>
      </p:sp>
      <p:graphicFrame>
        <p:nvGraphicFramePr>
          <p:cNvPr id="1026" name="Object 2"/>
          <p:cNvGraphicFramePr>
            <a:graphicFrameLocks noChangeAspect="1"/>
          </p:cNvGraphicFramePr>
          <p:nvPr/>
        </p:nvGraphicFramePr>
        <p:xfrm>
          <a:off x="971550" y="3535363"/>
          <a:ext cx="4743450" cy="655637"/>
        </p:xfrm>
        <a:graphic>
          <a:graphicData uri="http://schemas.openxmlformats.org/presentationml/2006/ole">
            <p:oleObj spid="_x0000_s1026" name="Equation" r:id="rId3" imgW="2019240" imgH="279360" progId="Equation.3">
              <p:embed/>
            </p:oleObj>
          </a:graphicData>
        </a:graphic>
      </p:graphicFrame>
      <p:graphicFrame>
        <p:nvGraphicFramePr>
          <p:cNvPr id="1027" name="Object 3"/>
          <p:cNvGraphicFramePr>
            <a:graphicFrameLocks noChangeAspect="1"/>
          </p:cNvGraphicFramePr>
          <p:nvPr/>
        </p:nvGraphicFramePr>
        <p:xfrm>
          <a:off x="990600" y="4681538"/>
          <a:ext cx="4594225" cy="804862"/>
        </p:xfrm>
        <a:graphic>
          <a:graphicData uri="http://schemas.openxmlformats.org/presentationml/2006/ole">
            <p:oleObj spid="_x0000_s1027" name="Equation" r:id="rId4" imgW="1955520" imgH="342720" progId="Equation.3">
              <p:embed/>
            </p:oleObj>
          </a:graphicData>
        </a:graphic>
      </p:graphicFrame>
      <p:graphicFrame>
        <p:nvGraphicFramePr>
          <p:cNvPr id="1028" name="Object 6"/>
          <p:cNvGraphicFramePr>
            <a:graphicFrameLocks noChangeAspect="1"/>
          </p:cNvGraphicFramePr>
          <p:nvPr/>
        </p:nvGraphicFramePr>
        <p:xfrm>
          <a:off x="990600" y="5943600"/>
          <a:ext cx="6921500" cy="804863"/>
        </p:xfrm>
        <a:graphic>
          <a:graphicData uri="http://schemas.openxmlformats.org/presentationml/2006/ole">
            <p:oleObj spid="_x0000_s1028" name="Equation" r:id="rId5" imgW="2946240" imgH="342720" progId="Equation.3">
              <p:embed/>
            </p:oleObj>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3"/>
          <p:cNvSpPr>
            <a:spLocks noGrp="1"/>
          </p:cNvSpPr>
          <p:nvPr>
            <p:ph type="title"/>
          </p:nvPr>
        </p:nvSpPr>
        <p:spPr>
          <a:xfrm>
            <a:off x="381000" y="228600"/>
            <a:ext cx="7772400" cy="1143000"/>
          </a:xfrm>
        </p:spPr>
        <p:txBody>
          <a:bodyPr/>
          <a:lstStyle/>
          <a:p>
            <a:r>
              <a:rPr lang="ru-RU" smtClean="0"/>
              <a:t>Свертка</a:t>
            </a:r>
            <a:endParaRPr lang="en-US" smtClean="0"/>
          </a:p>
        </p:txBody>
      </p:sp>
      <p:grpSp>
        <p:nvGrpSpPr>
          <p:cNvPr id="2" name="Group 106"/>
          <p:cNvGrpSpPr/>
          <p:nvPr/>
        </p:nvGrpSpPr>
        <p:grpSpPr>
          <a:xfrm>
            <a:off x="3110266" y="4212662"/>
            <a:ext cx="1033272" cy="1319288"/>
            <a:chOff x="5486400" y="2057400"/>
            <a:chExt cx="1371600" cy="1760892"/>
          </a:xfrm>
          <a:solidFill>
            <a:srgbClr val="99FF33"/>
          </a:solidFill>
        </p:grpSpPr>
        <p:sp>
          <p:nvSpPr>
            <p:cNvPr id="78" name="Rectangle 77"/>
            <p:cNvSpPr/>
            <p:nvPr/>
          </p:nvSpPr>
          <p:spPr bwMode="auto">
            <a:xfrm>
              <a:off x="5486400" y="2057400"/>
              <a:ext cx="457200" cy="457200"/>
            </a:xfrm>
            <a:prstGeom prst="rect">
              <a:avLst/>
            </a:prstGeom>
            <a:grpFill/>
            <a:ln w="9525" cap="flat" cmpd="sng" algn="ctr">
              <a:solidFill>
                <a:schemeClr val="tx1"/>
              </a:solidFill>
              <a:prstDash val="solid"/>
              <a:round/>
              <a:headEnd type="none" w="med" len="med"/>
              <a:tailEnd type="none" w="med" len="med"/>
            </a:ln>
            <a:effectLst/>
          </p:spPr>
          <p:txBody>
            <a:bodyPr anchor="ctr"/>
            <a:lstStyle/>
            <a:p>
              <a:pPr algn="ctr">
                <a:defRPr/>
              </a:pPr>
              <a:r>
                <a:rPr lang="ru-RU" dirty="0">
                  <a:latin typeface="Times New Roman" pitchFamily="18" charset="-52"/>
                </a:rPr>
                <a:t>0</a:t>
              </a:r>
              <a:endParaRPr lang="en-US" dirty="0">
                <a:latin typeface="Times New Roman" pitchFamily="18" charset="-52"/>
              </a:endParaRPr>
            </a:p>
          </p:txBody>
        </p:sp>
        <p:sp>
          <p:nvSpPr>
            <p:cNvPr id="79" name="Rectangle 78"/>
            <p:cNvSpPr/>
            <p:nvPr/>
          </p:nvSpPr>
          <p:spPr bwMode="auto">
            <a:xfrm>
              <a:off x="5943600" y="2057400"/>
              <a:ext cx="457200" cy="457200"/>
            </a:xfrm>
            <a:prstGeom prst="rect">
              <a:avLst/>
            </a:prstGeom>
            <a:grpFill/>
            <a:ln w="9525" cap="flat" cmpd="sng" algn="ctr">
              <a:solidFill>
                <a:schemeClr val="tx1"/>
              </a:solidFill>
              <a:prstDash val="solid"/>
              <a:round/>
              <a:headEnd type="none" w="med" len="med"/>
              <a:tailEnd type="none" w="med" len="med"/>
            </a:ln>
            <a:effectLst/>
          </p:spPr>
          <p:txBody>
            <a:bodyPr anchor="ctr"/>
            <a:lstStyle/>
            <a:p>
              <a:pPr algn="ctr">
                <a:defRPr/>
              </a:pPr>
              <a:r>
                <a:rPr lang="ru-RU" dirty="0">
                  <a:latin typeface="Times New Roman" pitchFamily="18" charset="-52"/>
                </a:rPr>
                <a:t>1</a:t>
              </a:r>
              <a:endParaRPr lang="en-US" dirty="0">
                <a:latin typeface="Times New Roman" pitchFamily="18" charset="-52"/>
              </a:endParaRPr>
            </a:p>
          </p:txBody>
        </p:sp>
        <p:sp>
          <p:nvSpPr>
            <p:cNvPr id="80" name="Rectangle 79"/>
            <p:cNvSpPr/>
            <p:nvPr/>
          </p:nvSpPr>
          <p:spPr bwMode="auto">
            <a:xfrm>
              <a:off x="6400800" y="2057400"/>
              <a:ext cx="457200" cy="457200"/>
            </a:xfrm>
            <a:prstGeom prst="rect">
              <a:avLst/>
            </a:prstGeom>
            <a:grpFill/>
            <a:ln w="9525" cap="flat" cmpd="sng" algn="ctr">
              <a:solidFill>
                <a:schemeClr val="tx1"/>
              </a:solidFill>
              <a:prstDash val="solid"/>
              <a:round/>
              <a:headEnd type="none" w="med" len="med"/>
              <a:tailEnd type="none" w="med" len="med"/>
            </a:ln>
            <a:effectLst/>
          </p:spPr>
          <p:txBody>
            <a:bodyPr anchor="ctr"/>
            <a:lstStyle/>
            <a:p>
              <a:pPr algn="ctr">
                <a:defRPr/>
              </a:pPr>
              <a:r>
                <a:rPr lang="ru-RU" dirty="0">
                  <a:latin typeface="Times New Roman" pitchFamily="18" charset="-52"/>
                </a:rPr>
                <a:t>0</a:t>
              </a:r>
              <a:endParaRPr lang="en-US" dirty="0">
                <a:latin typeface="Times New Roman" pitchFamily="18" charset="-52"/>
              </a:endParaRPr>
            </a:p>
          </p:txBody>
        </p:sp>
        <p:sp>
          <p:nvSpPr>
            <p:cNvPr id="81" name="Rectangle 80"/>
            <p:cNvSpPr/>
            <p:nvPr/>
          </p:nvSpPr>
          <p:spPr bwMode="auto">
            <a:xfrm>
              <a:off x="5486400" y="2514600"/>
              <a:ext cx="457200" cy="457200"/>
            </a:xfrm>
            <a:prstGeom prst="rect">
              <a:avLst/>
            </a:prstGeom>
            <a:grpFill/>
            <a:ln w="9525" cap="flat" cmpd="sng" algn="ctr">
              <a:solidFill>
                <a:schemeClr val="tx1"/>
              </a:solidFill>
              <a:prstDash val="solid"/>
              <a:round/>
              <a:headEnd type="none" w="med" len="med"/>
              <a:tailEnd type="none" w="med" len="med"/>
            </a:ln>
            <a:effectLst/>
          </p:spPr>
          <p:txBody>
            <a:bodyPr anchor="ctr"/>
            <a:lstStyle/>
            <a:p>
              <a:pPr algn="ctr">
                <a:defRPr/>
              </a:pPr>
              <a:r>
                <a:rPr lang="ru-RU" dirty="0">
                  <a:latin typeface="Times New Roman" pitchFamily="18" charset="-52"/>
                </a:rPr>
                <a:t>1</a:t>
              </a:r>
              <a:endParaRPr lang="en-US" dirty="0">
                <a:latin typeface="Times New Roman" pitchFamily="18" charset="-52"/>
              </a:endParaRPr>
            </a:p>
          </p:txBody>
        </p:sp>
        <p:sp>
          <p:nvSpPr>
            <p:cNvPr id="82" name="Rectangle 81"/>
            <p:cNvSpPr/>
            <p:nvPr/>
          </p:nvSpPr>
          <p:spPr bwMode="auto">
            <a:xfrm>
              <a:off x="5943600" y="2514600"/>
              <a:ext cx="457200" cy="457200"/>
            </a:xfrm>
            <a:prstGeom prst="rect">
              <a:avLst/>
            </a:prstGeom>
            <a:grpFill/>
            <a:ln w="9525" cap="flat" cmpd="sng" algn="ctr">
              <a:solidFill>
                <a:schemeClr val="tx1"/>
              </a:solidFill>
              <a:prstDash val="solid"/>
              <a:round/>
              <a:headEnd type="none" w="med" len="med"/>
              <a:tailEnd type="none" w="med" len="med"/>
            </a:ln>
            <a:effectLst/>
          </p:spPr>
          <p:txBody>
            <a:bodyPr anchor="ctr"/>
            <a:lstStyle/>
            <a:p>
              <a:pPr algn="ctr">
                <a:defRPr/>
              </a:pPr>
              <a:r>
                <a:rPr lang="ru-RU" dirty="0">
                  <a:latin typeface="Times New Roman" pitchFamily="18" charset="-52"/>
                </a:rPr>
                <a:t>2</a:t>
              </a:r>
              <a:endParaRPr lang="en-US" dirty="0">
                <a:latin typeface="Times New Roman" pitchFamily="18" charset="-52"/>
              </a:endParaRPr>
            </a:p>
          </p:txBody>
        </p:sp>
        <p:sp>
          <p:nvSpPr>
            <p:cNvPr id="83" name="Rectangle 82"/>
            <p:cNvSpPr/>
            <p:nvPr/>
          </p:nvSpPr>
          <p:spPr bwMode="auto">
            <a:xfrm>
              <a:off x="6400800" y="2514600"/>
              <a:ext cx="457200" cy="457200"/>
            </a:xfrm>
            <a:prstGeom prst="rect">
              <a:avLst/>
            </a:prstGeom>
            <a:grpFill/>
            <a:ln w="9525" cap="flat" cmpd="sng" algn="ctr">
              <a:solidFill>
                <a:schemeClr val="tx1"/>
              </a:solidFill>
              <a:prstDash val="solid"/>
              <a:round/>
              <a:headEnd type="none" w="med" len="med"/>
              <a:tailEnd type="none" w="med" len="med"/>
            </a:ln>
            <a:effectLst/>
          </p:spPr>
          <p:txBody>
            <a:bodyPr anchor="ctr"/>
            <a:lstStyle/>
            <a:p>
              <a:pPr algn="ctr">
                <a:defRPr/>
              </a:pPr>
              <a:r>
                <a:rPr lang="ru-RU" dirty="0">
                  <a:latin typeface="Times New Roman" pitchFamily="18" charset="-52"/>
                </a:rPr>
                <a:t>1</a:t>
              </a:r>
              <a:endParaRPr lang="en-US" dirty="0">
                <a:latin typeface="Times New Roman" pitchFamily="18" charset="-52"/>
              </a:endParaRPr>
            </a:p>
          </p:txBody>
        </p:sp>
        <p:sp>
          <p:nvSpPr>
            <p:cNvPr id="84" name="Rectangle 83"/>
            <p:cNvSpPr/>
            <p:nvPr/>
          </p:nvSpPr>
          <p:spPr bwMode="auto">
            <a:xfrm>
              <a:off x="5486400" y="2971800"/>
              <a:ext cx="457200" cy="457200"/>
            </a:xfrm>
            <a:prstGeom prst="rect">
              <a:avLst/>
            </a:prstGeom>
            <a:grpFill/>
            <a:ln w="9525" cap="flat" cmpd="sng" algn="ctr">
              <a:solidFill>
                <a:schemeClr val="tx1"/>
              </a:solidFill>
              <a:prstDash val="solid"/>
              <a:round/>
              <a:headEnd type="none" w="med" len="med"/>
              <a:tailEnd type="none" w="med" len="med"/>
            </a:ln>
            <a:effectLst/>
          </p:spPr>
          <p:txBody>
            <a:bodyPr anchor="ctr"/>
            <a:lstStyle/>
            <a:p>
              <a:pPr algn="ctr">
                <a:defRPr/>
              </a:pPr>
              <a:r>
                <a:rPr lang="ru-RU" dirty="0">
                  <a:latin typeface="Times New Roman" pitchFamily="18" charset="-52"/>
                </a:rPr>
                <a:t>0</a:t>
              </a:r>
              <a:endParaRPr lang="en-US" dirty="0">
                <a:latin typeface="Times New Roman" pitchFamily="18" charset="-52"/>
              </a:endParaRPr>
            </a:p>
          </p:txBody>
        </p:sp>
        <p:sp>
          <p:nvSpPr>
            <p:cNvPr id="85" name="Rectangle 84"/>
            <p:cNvSpPr/>
            <p:nvPr/>
          </p:nvSpPr>
          <p:spPr bwMode="auto">
            <a:xfrm>
              <a:off x="5943600" y="2971800"/>
              <a:ext cx="457200" cy="457200"/>
            </a:xfrm>
            <a:prstGeom prst="rect">
              <a:avLst/>
            </a:prstGeom>
            <a:grpFill/>
            <a:ln w="9525" cap="flat" cmpd="sng" algn="ctr">
              <a:solidFill>
                <a:schemeClr val="tx1"/>
              </a:solidFill>
              <a:prstDash val="solid"/>
              <a:round/>
              <a:headEnd type="none" w="med" len="med"/>
              <a:tailEnd type="none" w="med" len="med"/>
            </a:ln>
            <a:effectLst/>
          </p:spPr>
          <p:txBody>
            <a:bodyPr anchor="ctr"/>
            <a:lstStyle/>
            <a:p>
              <a:pPr algn="ctr">
                <a:defRPr/>
              </a:pPr>
              <a:r>
                <a:rPr lang="ru-RU" dirty="0">
                  <a:latin typeface="Times New Roman" pitchFamily="18" charset="-52"/>
                </a:rPr>
                <a:t>1</a:t>
              </a:r>
              <a:endParaRPr lang="en-US" dirty="0">
                <a:latin typeface="Times New Roman" pitchFamily="18" charset="-52"/>
              </a:endParaRPr>
            </a:p>
          </p:txBody>
        </p:sp>
        <p:sp>
          <p:nvSpPr>
            <p:cNvPr id="86" name="Rectangle 85"/>
            <p:cNvSpPr/>
            <p:nvPr/>
          </p:nvSpPr>
          <p:spPr bwMode="auto">
            <a:xfrm>
              <a:off x="6400800" y="2971800"/>
              <a:ext cx="457200" cy="457200"/>
            </a:xfrm>
            <a:prstGeom prst="rect">
              <a:avLst/>
            </a:prstGeom>
            <a:grpFill/>
            <a:ln w="9525" cap="flat" cmpd="sng" algn="ctr">
              <a:solidFill>
                <a:schemeClr val="tx1"/>
              </a:solidFill>
              <a:prstDash val="solid"/>
              <a:round/>
              <a:headEnd type="none" w="med" len="med"/>
              <a:tailEnd type="none" w="med" len="med"/>
            </a:ln>
            <a:effectLst/>
          </p:spPr>
          <p:txBody>
            <a:bodyPr anchor="ctr"/>
            <a:lstStyle/>
            <a:p>
              <a:pPr algn="ctr">
                <a:defRPr/>
              </a:pPr>
              <a:r>
                <a:rPr lang="ru-RU" dirty="0">
                  <a:latin typeface="Times New Roman" pitchFamily="18" charset="-52"/>
                </a:rPr>
                <a:t>0</a:t>
              </a:r>
              <a:endParaRPr lang="en-US" dirty="0">
                <a:latin typeface="Times New Roman" pitchFamily="18" charset="-52"/>
              </a:endParaRPr>
            </a:p>
          </p:txBody>
        </p:sp>
        <p:sp>
          <p:nvSpPr>
            <p:cNvPr id="87" name="TextBox 86"/>
            <p:cNvSpPr txBox="1"/>
            <p:nvPr/>
          </p:nvSpPr>
          <p:spPr>
            <a:xfrm>
              <a:off x="5486400" y="3356627"/>
              <a:ext cx="1371600" cy="461665"/>
            </a:xfrm>
            <a:prstGeom prst="rect">
              <a:avLst/>
            </a:prstGeom>
            <a:noFill/>
          </p:spPr>
          <p:txBody>
            <a:bodyPr>
              <a:spAutoFit/>
            </a:bodyPr>
            <a:lstStyle/>
            <a:p>
              <a:pPr algn="ctr">
                <a:defRPr/>
              </a:pPr>
              <a:r>
                <a:rPr lang="ru-RU" dirty="0"/>
                <a:t>Ядро</a:t>
              </a:r>
              <a:endParaRPr lang="en-US" dirty="0"/>
            </a:p>
          </p:txBody>
        </p:sp>
      </p:grpSp>
      <p:grpSp>
        <p:nvGrpSpPr>
          <p:cNvPr id="29700" name="Group 204"/>
          <p:cNvGrpSpPr>
            <a:grpSpLocks/>
          </p:cNvGrpSpPr>
          <p:nvPr/>
        </p:nvGrpSpPr>
        <p:grpSpPr bwMode="auto">
          <a:xfrm>
            <a:off x="115888" y="2366963"/>
            <a:ext cx="2646362" cy="3159125"/>
            <a:chOff x="95794" y="1828800"/>
            <a:chExt cx="2647406" cy="3159076"/>
          </a:xfrm>
        </p:grpSpPr>
        <p:sp>
          <p:nvSpPr>
            <p:cNvPr id="29779" name="Rectangle 5"/>
            <p:cNvSpPr>
              <a:spLocks noChangeArrowheads="1"/>
            </p:cNvSpPr>
            <p:nvPr/>
          </p:nvSpPr>
          <p:spPr bwMode="auto">
            <a:xfrm>
              <a:off x="95794" y="2247543"/>
              <a:ext cx="330926" cy="342542"/>
            </a:xfrm>
            <a:prstGeom prst="rect">
              <a:avLst/>
            </a:prstGeom>
            <a:solidFill>
              <a:srgbClr val="CCCCFF"/>
            </a:solidFill>
            <a:ln w="9525" algn="ctr">
              <a:solidFill>
                <a:schemeClr val="tx1"/>
              </a:solidFill>
              <a:round/>
              <a:headEnd/>
              <a:tailEnd/>
            </a:ln>
          </p:spPr>
          <p:txBody>
            <a:bodyPr anchor="ctr"/>
            <a:lstStyle/>
            <a:p>
              <a:pPr algn="ctr"/>
              <a:r>
                <a:rPr lang="ru-RU"/>
                <a:t>1</a:t>
              </a:r>
              <a:endParaRPr lang="en-US"/>
            </a:p>
          </p:txBody>
        </p:sp>
        <p:sp>
          <p:nvSpPr>
            <p:cNvPr id="29780" name="Rectangle 6"/>
            <p:cNvSpPr>
              <a:spLocks noChangeArrowheads="1"/>
            </p:cNvSpPr>
            <p:nvPr/>
          </p:nvSpPr>
          <p:spPr bwMode="auto">
            <a:xfrm>
              <a:off x="426720" y="2247543"/>
              <a:ext cx="330926" cy="342542"/>
            </a:xfrm>
            <a:prstGeom prst="rect">
              <a:avLst/>
            </a:prstGeom>
            <a:solidFill>
              <a:srgbClr val="CCCCFF"/>
            </a:solidFill>
            <a:ln w="9525" algn="ctr">
              <a:solidFill>
                <a:schemeClr val="tx1"/>
              </a:solidFill>
              <a:round/>
              <a:headEnd/>
              <a:tailEnd/>
            </a:ln>
          </p:spPr>
          <p:txBody>
            <a:bodyPr anchor="ctr"/>
            <a:lstStyle/>
            <a:p>
              <a:pPr algn="ctr"/>
              <a:r>
                <a:rPr lang="ru-RU"/>
                <a:t>2</a:t>
              </a:r>
              <a:endParaRPr lang="en-US"/>
            </a:p>
          </p:txBody>
        </p:sp>
        <p:sp>
          <p:nvSpPr>
            <p:cNvPr id="29781" name="Rectangle 13"/>
            <p:cNvSpPr>
              <a:spLocks noChangeArrowheads="1"/>
            </p:cNvSpPr>
            <p:nvPr/>
          </p:nvSpPr>
          <p:spPr bwMode="auto">
            <a:xfrm>
              <a:off x="757645" y="2247543"/>
              <a:ext cx="330926" cy="342542"/>
            </a:xfrm>
            <a:prstGeom prst="rect">
              <a:avLst/>
            </a:prstGeom>
            <a:solidFill>
              <a:srgbClr val="CCCCFF"/>
            </a:solidFill>
            <a:ln w="9525" algn="ctr">
              <a:solidFill>
                <a:schemeClr val="tx1"/>
              </a:solidFill>
              <a:round/>
              <a:headEnd/>
              <a:tailEnd/>
            </a:ln>
          </p:spPr>
          <p:txBody>
            <a:bodyPr anchor="ctr"/>
            <a:lstStyle/>
            <a:p>
              <a:pPr algn="ctr"/>
              <a:r>
                <a:rPr lang="ru-RU"/>
                <a:t>4</a:t>
              </a:r>
              <a:endParaRPr lang="en-US"/>
            </a:p>
          </p:txBody>
        </p:sp>
        <p:sp>
          <p:nvSpPr>
            <p:cNvPr id="29782" name="Rectangle 14"/>
            <p:cNvSpPr>
              <a:spLocks noChangeArrowheads="1"/>
            </p:cNvSpPr>
            <p:nvPr/>
          </p:nvSpPr>
          <p:spPr bwMode="auto">
            <a:xfrm>
              <a:off x="1088571" y="2247543"/>
              <a:ext cx="330926" cy="342542"/>
            </a:xfrm>
            <a:prstGeom prst="rect">
              <a:avLst/>
            </a:prstGeom>
            <a:solidFill>
              <a:srgbClr val="CCCCFF"/>
            </a:solidFill>
            <a:ln w="9525" algn="ctr">
              <a:solidFill>
                <a:schemeClr val="tx1"/>
              </a:solidFill>
              <a:round/>
              <a:headEnd/>
              <a:tailEnd/>
            </a:ln>
          </p:spPr>
          <p:txBody>
            <a:bodyPr anchor="ctr"/>
            <a:lstStyle/>
            <a:p>
              <a:pPr algn="ctr"/>
              <a:r>
                <a:rPr lang="ru-RU"/>
                <a:t>5</a:t>
              </a:r>
              <a:endParaRPr lang="en-US"/>
            </a:p>
          </p:txBody>
        </p:sp>
        <p:sp>
          <p:nvSpPr>
            <p:cNvPr id="29783" name="Rectangle 15"/>
            <p:cNvSpPr>
              <a:spLocks noChangeArrowheads="1"/>
            </p:cNvSpPr>
            <p:nvPr/>
          </p:nvSpPr>
          <p:spPr bwMode="auto">
            <a:xfrm>
              <a:off x="1419497" y="2247543"/>
              <a:ext cx="330926" cy="342542"/>
            </a:xfrm>
            <a:prstGeom prst="rect">
              <a:avLst/>
            </a:prstGeom>
            <a:solidFill>
              <a:srgbClr val="CCCCFF"/>
            </a:solidFill>
            <a:ln w="9525" algn="ctr">
              <a:solidFill>
                <a:schemeClr val="tx1"/>
              </a:solidFill>
              <a:round/>
              <a:headEnd/>
              <a:tailEnd/>
            </a:ln>
          </p:spPr>
          <p:txBody>
            <a:bodyPr anchor="ctr"/>
            <a:lstStyle/>
            <a:p>
              <a:pPr algn="ctr"/>
              <a:r>
                <a:rPr lang="ru-RU"/>
                <a:t>5</a:t>
              </a:r>
              <a:endParaRPr lang="en-US"/>
            </a:p>
          </p:txBody>
        </p:sp>
        <p:sp>
          <p:nvSpPr>
            <p:cNvPr id="29784" name="Rectangle 16"/>
            <p:cNvSpPr>
              <a:spLocks noChangeArrowheads="1"/>
            </p:cNvSpPr>
            <p:nvPr/>
          </p:nvSpPr>
          <p:spPr bwMode="auto">
            <a:xfrm>
              <a:off x="1750423" y="2247543"/>
              <a:ext cx="330926" cy="342542"/>
            </a:xfrm>
            <a:prstGeom prst="rect">
              <a:avLst/>
            </a:prstGeom>
            <a:solidFill>
              <a:srgbClr val="CCCCFF"/>
            </a:solidFill>
            <a:ln w="9525" algn="ctr">
              <a:solidFill>
                <a:schemeClr val="tx1"/>
              </a:solidFill>
              <a:round/>
              <a:headEnd/>
              <a:tailEnd/>
            </a:ln>
          </p:spPr>
          <p:txBody>
            <a:bodyPr anchor="ctr"/>
            <a:lstStyle/>
            <a:p>
              <a:pPr algn="ctr"/>
              <a:r>
                <a:rPr lang="ru-RU"/>
                <a:t>7</a:t>
              </a:r>
              <a:endParaRPr lang="en-US"/>
            </a:p>
          </p:txBody>
        </p:sp>
        <p:sp>
          <p:nvSpPr>
            <p:cNvPr id="29785" name="Rectangle 17"/>
            <p:cNvSpPr>
              <a:spLocks noChangeArrowheads="1"/>
            </p:cNvSpPr>
            <p:nvPr/>
          </p:nvSpPr>
          <p:spPr bwMode="auto">
            <a:xfrm>
              <a:off x="2081348" y="2247543"/>
              <a:ext cx="330926" cy="342542"/>
            </a:xfrm>
            <a:prstGeom prst="rect">
              <a:avLst/>
            </a:prstGeom>
            <a:solidFill>
              <a:srgbClr val="CCCCFF"/>
            </a:solidFill>
            <a:ln w="9525" algn="ctr">
              <a:solidFill>
                <a:schemeClr val="tx1"/>
              </a:solidFill>
              <a:round/>
              <a:headEnd/>
              <a:tailEnd/>
            </a:ln>
          </p:spPr>
          <p:txBody>
            <a:bodyPr anchor="ctr"/>
            <a:lstStyle/>
            <a:p>
              <a:pPr algn="ctr"/>
              <a:r>
                <a:rPr lang="ru-RU"/>
                <a:t>1</a:t>
              </a:r>
              <a:endParaRPr lang="en-US"/>
            </a:p>
          </p:txBody>
        </p:sp>
        <p:sp>
          <p:nvSpPr>
            <p:cNvPr id="29786" name="Rectangle 18"/>
            <p:cNvSpPr>
              <a:spLocks noChangeArrowheads="1"/>
            </p:cNvSpPr>
            <p:nvPr/>
          </p:nvSpPr>
          <p:spPr bwMode="auto">
            <a:xfrm>
              <a:off x="2412274" y="2247543"/>
              <a:ext cx="330926" cy="342542"/>
            </a:xfrm>
            <a:prstGeom prst="rect">
              <a:avLst/>
            </a:prstGeom>
            <a:solidFill>
              <a:srgbClr val="CCCCFF"/>
            </a:solidFill>
            <a:ln w="9525" algn="ctr">
              <a:solidFill>
                <a:schemeClr val="tx1"/>
              </a:solidFill>
              <a:round/>
              <a:headEnd/>
              <a:tailEnd/>
            </a:ln>
          </p:spPr>
          <p:txBody>
            <a:bodyPr anchor="ctr"/>
            <a:lstStyle/>
            <a:p>
              <a:pPr algn="ctr"/>
              <a:r>
                <a:rPr lang="ru-RU"/>
                <a:t>4</a:t>
              </a:r>
              <a:endParaRPr lang="en-US"/>
            </a:p>
          </p:txBody>
        </p:sp>
        <p:sp>
          <p:nvSpPr>
            <p:cNvPr id="29787" name="Rectangle 19"/>
            <p:cNvSpPr>
              <a:spLocks noChangeArrowheads="1"/>
            </p:cNvSpPr>
            <p:nvPr/>
          </p:nvSpPr>
          <p:spPr bwMode="auto">
            <a:xfrm>
              <a:off x="95794" y="2590084"/>
              <a:ext cx="330926" cy="342542"/>
            </a:xfrm>
            <a:prstGeom prst="rect">
              <a:avLst/>
            </a:prstGeom>
            <a:solidFill>
              <a:srgbClr val="CCCCFF"/>
            </a:solidFill>
            <a:ln w="9525" algn="ctr">
              <a:solidFill>
                <a:schemeClr val="tx1"/>
              </a:solidFill>
              <a:round/>
              <a:headEnd/>
              <a:tailEnd/>
            </a:ln>
          </p:spPr>
          <p:txBody>
            <a:bodyPr anchor="ctr"/>
            <a:lstStyle/>
            <a:p>
              <a:pPr algn="ctr"/>
              <a:r>
                <a:rPr lang="ru-RU"/>
                <a:t>5</a:t>
              </a:r>
              <a:endParaRPr lang="en-US"/>
            </a:p>
          </p:txBody>
        </p:sp>
        <p:sp>
          <p:nvSpPr>
            <p:cNvPr id="29788" name="Rectangle 20"/>
            <p:cNvSpPr>
              <a:spLocks noChangeArrowheads="1"/>
            </p:cNvSpPr>
            <p:nvPr/>
          </p:nvSpPr>
          <p:spPr bwMode="auto">
            <a:xfrm>
              <a:off x="426720" y="2590084"/>
              <a:ext cx="330926" cy="342542"/>
            </a:xfrm>
            <a:prstGeom prst="rect">
              <a:avLst/>
            </a:prstGeom>
            <a:solidFill>
              <a:srgbClr val="CCCCFF"/>
            </a:solidFill>
            <a:ln w="9525" algn="ctr">
              <a:solidFill>
                <a:schemeClr val="tx1"/>
              </a:solidFill>
              <a:round/>
              <a:headEnd/>
              <a:tailEnd/>
            </a:ln>
          </p:spPr>
          <p:txBody>
            <a:bodyPr anchor="ctr"/>
            <a:lstStyle/>
            <a:p>
              <a:pPr algn="ctr"/>
              <a:r>
                <a:rPr lang="ru-RU"/>
                <a:t>2</a:t>
              </a:r>
              <a:endParaRPr lang="en-US"/>
            </a:p>
          </p:txBody>
        </p:sp>
        <p:sp>
          <p:nvSpPr>
            <p:cNvPr id="29789" name="Rectangle 21"/>
            <p:cNvSpPr>
              <a:spLocks noChangeArrowheads="1"/>
            </p:cNvSpPr>
            <p:nvPr/>
          </p:nvSpPr>
          <p:spPr bwMode="auto">
            <a:xfrm>
              <a:off x="757645" y="2590084"/>
              <a:ext cx="330926" cy="342542"/>
            </a:xfrm>
            <a:prstGeom prst="rect">
              <a:avLst/>
            </a:prstGeom>
            <a:solidFill>
              <a:srgbClr val="CCCCFF"/>
            </a:solidFill>
            <a:ln w="9525" algn="ctr">
              <a:solidFill>
                <a:schemeClr val="tx1"/>
              </a:solidFill>
              <a:round/>
              <a:headEnd/>
              <a:tailEnd/>
            </a:ln>
          </p:spPr>
          <p:txBody>
            <a:bodyPr anchor="ctr"/>
            <a:lstStyle/>
            <a:p>
              <a:pPr algn="ctr"/>
              <a:r>
                <a:rPr lang="ru-RU"/>
                <a:t>1</a:t>
              </a:r>
              <a:endParaRPr lang="en-US"/>
            </a:p>
          </p:txBody>
        </p:sp>
        <p:sp>
          <p:nvSpPr>
            <p:cNvPr id="29790" name="Rectangle 22"/>
            <p:cNvSpPr>
              <a:spLocks noChangeArrowheads="1"/>
            </p:cNvSpPr>
            <p:nvPr/>
          </p:nvSpPr>
          <p:spPr bwMode="auto">
            <a:xfrm>
              <a:off x="1088571" y="2590084"/>
              <a:ext cx="330926" cy="342542"/>
            </a:xfrm>
            <a:prstGeom prst="rect">
              <a:avLst/>
            </a:prstGeom>
            <a:solidFill>
              <a:srgbClr val="CCCCFF"/>
            </a:solidFill>
            <a:ln w="9525" algn="ctr">
              <a:solidFill>
                <a:schemeClr val="tx1"/>
              </a:solidFill>
              <a:round/>
              <a:headEnd/>
              <a:tailEnd/>
            </a:ln>
          </p:spPr>
          <p:txBody>
            <a:bodyPr anchor="ctr"/>
            <a:lstStyle/>
            <a:p>
              <a:pPr algn="ctr"/>
              <a:r>
                <a:rPr lang="ru-RU"/>
                <a:t>2</a:t>
              </a:r>
              <a:endParaRPr lang="en-US"/>
            </a:p>
          </p:txBody>
        </p:sp>
        <p:sp>
          <p:nvSpPr>
            <p:cNvPr id="29791" name="Rectangle 23"/>
            <p:cNvSpPr>
              <a:spLocks noChangeArrowheads="1"/>
            </p:cNvSpPr>
            <p:nvPr/>
          </p:nvSpPr>
          <p:spPr bwMode="auto">
            <a:xfrm>
              <a:off x="1419497" y="2590084"/>
              <a:ext cx="330926" cy="342542"/>
            </a:xfrm>
            <a:prstGeom prst="rect">
              <a:avLst/>
            </a:prstGeom>
            <a:solidFill>
              <a:srgbClr val="CCCCFF"/>
            </a:solidFill>
            <a:ln w="9525" algn="ctr">
              <a:solidFill>
                <a:schemeClr val="tx1"/>
              </a:solidFill>
              <a:round/>
              <a:headEnd/>
              <a:tailEnd/>
            </a:ln>
          </p:spPr>
          <p:txBody>
            <a:bodyPr anchor="ctr"/>
            <a:lstStyle/>
            <a:p>
              <a:pPr algn="ctr"/>
              <a:r>
                <a:rPr lang="ru-RU"/>
                <a:t>3</a:t>
              </a:r>
              <a:endParaRPr lang="en-US"/>
            </a:p>
          </p:txBody>
        </p:sp>
        <p:sp>
          <p:nvSpPr>
            <p:cNvPr id="29792" name="Rectangle 24"/>
            <p:cNvSpPr>
              <a:spLocks noChangeArrowheads="1"/>
            </p:cNvSpPr>
            <p:nvPr/>
          </p:nvSpPr>
          <p:spPr bwMode="auto">
            <a:xfrm>
              <a:off x="1750423" y="2590084"/>
              <a:ext cx="330926" cy="342542"/>
            </a:xfrm>
            <a:prstGeom prst="rect">
              <a:avLst/>
            </a:prstGeom>
            <a:solidFill>
              <a:srgbClr val="CCCCFF"/>
            </a:solidFill>
            <a:ln w="9525" algn="ctr">
              <a:solidFill>
                <a:schemeClr val="tx1"/>
              </a:solidFill>
              <a:round/>
              <a:headEnd/>
              <a:tailEnd/>
            </a:ln>
          </p:spPr>
          <p:txBody>
            <a:bodyPr anchor="ctr"/>
            <a:lstStyle/>
            <a:p>
              <a:pPr algn="ctr"/>
              <a:r>
                <a:rPr lang="ru-RU"/>
                <a:t>4</a:t>
              </a:r>
              <a:endParaRPr lang="en-US"/>
            </a:p>
          </p:txBody>
        </p:sp>
        <p:sp>
          <p:nvSpPr>
            <p:cNvPr id="29793" name="Rectangle 25"/>
            <p:cNvSpPr>
              <a:spLocks noChangeArrowheads="1"/>
            </p:cNvSpPr>
            <p:nvPr/>
          </p:nvSpPr>
          <p:spPr bwMode="auto">
            <a:xfrm>
              <a:off x="2081348" y="2590084"/>
              <a:ext cx="330926" cy="342542"/>
            </a:xfrm>
            <a:prstGeom prst="rect">
              <a:avLst/>
            </a:prstGeom>
            <a:solidFill>
              <a:srgbClr val="CCCCFF"/>
            </a:solidFill>
            <a:ln w="9525" algn="ctr">
              <a:solidFill>
                <a:schemeClr val="tx1"/>
              </a:solidFill>
              <a:round/>
              <a:headEnd/>
              <a:tailEnd/>
            </a:ln>
          </p:spPr>
          <p:txBody>
            <a:bodyPr anchor="ctr"/>
            <a:lstStyle/>
            <a:p>
              <a:pPr algn="ctr"/>
              <a:r>
                <a:rPr lang="ru-RU"/>
                <a:t>1</a:t>
              </a:r>
              <a:endParaRPr lang="en-US"/>
            </a:p>
          </p:txBody>
        </p:sp>
        <p:sp>
          <p:nvSpPr>
            <p:cNvPr id="29794" name="Rectangle 26"/>
            <p:cNvSpPr>
              <a:spLocks noChangeArrowheads="1"/>
            </p:cNvSpPr>
            <p:nvPr/>
          </p:nvSpPr>
          <p:spPr bwMode="auto">
            <a:xfrm>
              <a:off x="2412274" y="2590084"/>
              <a:ext cx="330926" cy="342542"/>
            </a:xfrm>
            <a:prstGeom prst="rect">
              <a:avLst/>
            </a:prstGeom>
            <a:solidFill>
              <a:srgbClr val="CCCCFF"/>
            </a:solidFill>
            <a:ln w="9525" algn="ctr">
              <a:solidFill>
                <a:schemeClr val="tx1"/>
              </a:solidFill>
              <a:round/>
              <a:headEnd/>
              <a:tailEnd/>
            </a:ln>
          </p:spPr>
          <p:txBody>
            <a:bodyPr anchor="ctr"/>
            <a:lstStyle/>
            <a:p>
              <a:pPr algn="ctr"/>
              <a:r>
                <a:rPr lang="ru-RU"/>
                <a:t>2</a:t>
              </a:r>
              <a:endParaRPr lang="en-US"/>
            </a:p>
          </p:txBody>
        </p:sp>
        <p:sp>
          <p:nvSpPr>
            <p:cNvPr id="29795" name="Rectangle 27"/>
            <p:cNvSpPr>
              <a:spLocks noChangeArrowheads="1"/>
            </p:cNvSpPr>
            <p:nvPr/>
          </p:nvSpPr>
          <p:spPr bwMode="auto">
            <a:xfrm>
              <a:off x="95794" y="2932626"/>
              <a:ext cx="330926" cy="342542"/>
            </a:xfrm>
            <a:prstGeom prst="rect">
              <a:avLst/>
            </a:prstGeom>
            <a:solidFill>
              <a:srgbClr val="CCCCFF"/>
            </a:solidFill>
            <a:ln w="9525" algn="ctr">
              <a:solidFill>
                <a:schemeClr val="tx1"/>
              </a:solidFill>
              <a:round/>
              <a:headEnd/>
              <a:tailEnd/>
            </a:ln>
          </p:spPr>
          <p:txBody>
            <a:bodyPr anchor="ctr"/>
            <a:lstStyle/>
            <a:p>
              <a:pPr algn="ctr"/>
              <a:r>
                <a:rPr lang="ru-RU"/>
                <a:t>5</a:t>
              </a:r>
              <a:endParaRPr lang="en-US"/>
            </a:p>
          </p:txBody>
        </p:sp>
        <p:sp>
          <p:nvSpPr>
            <p:cNvPr id="29796" name="Rectangle 28"/>
            <p:cNvSpPr>
              <a:spLocks noChangeArrowheads="1"/>
            </p:cNvSpPr>
            <p:nvPr/>
          </p:nvSpPr>
          <p:spPr bwMode="auto">
            <a:xfrm>
              <a:off x="426720" y="2932626"/>
              <a:ext cx="330926" cy="342542"/>
            </a:xfrm>
            <a:prstGeom prst="rect">
              <a:avLst/>
            </a:prstGeom>
            <a:solidFill>
              <a:srgbClr val="CCCCFF"/>
            </a:solidFill>
            <a:ln w="9525" algn="ctr">
              <a:solidFill>
                <a:schemeClr val="tx1"/>
              </a:solidFill>
              <a:round/>
              <a:headEnd/>
              <a:tailEnd/>
            </a:ln>
          </p:spPr>
          <p:txBody>
            <a:bodyPr anchor="ctr"/>
            <a:lstStyle/>
            <a:p>
              <a:pPr algn="ctr"/>
              <a:r>
                <a:rPr lang="ru-RU"/>
                <a:t>4</a:t>
              </a:r>
              <a:endParaRPr lang="en-US"/>
            </a:p>
          </p:txBody>
        </p:sp>
        <p:sp>
          <p:nvSpPr>
            <p:cNvPr id="29797" name="Rectangle 29"/>
            <p:cNvSpPr>
              <a:spLocks noChangeArrowheads="1"/>
            </p:cNvSpPr>
            <p:nvPr/>
          </p:nvSpPr>
          <p:spPr bwMode="auto">
            <a:xfrm>
              <a:off x="757645" y="2932626"/>
              <a:ext cx="330926" cy="342542"/>
            </a:xfrm>
            <a:prstGeom prst="rect">
              <a:avLst/>
            </a:prstGeom>
            <a:solidFill>
              <a:srgbClr val="CCCCFF"/>
            </a:solidFill>
            <a:ln w="9525" algn="ctr">
              <a:solidFill>
                <a:schemeClr val="tx1"/>
              </a:solidFill>
              <a:round/>
              <a:headEnd/>
              <a:tailEnd/>
            </a:ln>
          </p:spPr>
          <p:txBody>
            <a:bodyPr anchor="ctr"/>
            <a:lstStyle/>
            <a:p>
              <a:pPr algn="ctr"/>
              <a:r>
                <a:rPr lang="ru-RU"/>
                <a:t>6</a:t>
              </a:r>
              <a:endParaRPr lang="en-US"/>
            </a:p>
          </p:txBody>
        </p:sp>
        <p:sp>
          <p:nvSpPr>
            <p:cNvPr id="29798" name="Rectangle 30"/>
            <p:cNvSpPr>
              <a:spLocks noChangeArrowheads="1"/>
            </p:cNvSpPr>
            <p:nvPr/>
          </p:nvSpPr>
          <p:spPr bwMode="auto">
            <a:xfrm>
              <a:off x="1088571" y="2932626"/>
              <a:ext cx="330926" cy="342542"/>
            </a:xfrm>
            <a:prstGeom prst="rect">
              <a:avLst/>
            </a:prstGeom>
            <a:solidFill>
              <a:srgbClr val="CCCCFF"/>
            </a:solidFill>
            <a:ln w="9525" algn="ctr">
              <a:solidFill>
                <a:schemeClr val="tx1"/>
              </a:solidFill>
              <a:round/>
              <a:headEnd/>
              <a:tailEnd/>
            </a:ln>
          </p:spPr>
          <p:txBody>
            <a:bodyPr anchor="ctr"/>
            <a:lstStyle/>
            <a:p>
              <a:pPr algn="ctr"/>
              <a:r>
                <a:rPr lang="ru-RU"/>
                <a:t>6</a:t>
              </a:r>
              <a:endParaRPr lang="en-US"/>
            </a:p>
          </p:txBody>
        </p:sp>
        <p:sp>
          <p:nvSpPr>
            <p:cNvPr id="29799" name="Rectangle 31"/>
            <p:cNvSpPr>
              <a:spLocks noChangeArrowheads="1"/>
            </p:cNvSpPr>
            <p:nvPr/>
          </p:nvSpPr>
          <p:spPr bwMode="auto">
            <a:xfrm>
              <a:off x="1419497" y="2932626"/>
              <a:ext cx="330926" cy="342542"/>
            </a:xfrm>
            <a:prstGeom prst="rect">
              <a:avLst/>
            </a:prstGeom>
            <a:solidFill>
              <a:srgbClr val="CCCCFF"/>
            </a:solidFill>
            <a:ln w="9525" algn="ctr">
              <a:solidFill>
                <a:schemeClr val="tx1"/>
              </a:solidFill>
              <a:round/>
              <a:headEnd/>
              <a:tailEnd/>
            </a:ln>
          </p:spPr>
          <p:txBody>
            <a:bodyPr anchor="ctr"/>
            <a:lstStyle/>
            <a:p>
              <a:pPr algn="ctr"/>
              <a:r>
                <a:rPr lang="ru-RU"/>
                <a:t>1</a:t>
              </a:r>
              <a:endParaRPr lang="en-US"/>
            </a:p>
          </p:txBody>
        </p:sp>
        <p:sp>
          <p:nvSpPr>
            <p:cNvPr id="29800" name="Rectangle 32"/>
            <p:cNvSpPr>
              <a:spLocks noChangeArrowheads="1"/>
            </p:cNvSpPr>
            <p:nvPr/>
          </p:nvSpPr>
          <p:spPr bwMode="auto">
            <a:xfrm>
              <a:off x="1750423" y="2932626"/>
              <a:ext cx="330926" cy="342542"/>
            </a:xfrm>
            <a:prstGeom prst="rect">
              <a:avLst/>
            </a:prstGeom>
            <a:solidFill>
              <a:srgbClr val="CCCCFF"/>
            </a:solidFill>
            <a:ln w="9525" algn="ctr">
              <a:solidFill>
                <a:schemeClr val="tx1"/>
              </a:solidFill>
              <a:round/>
              <a:headEnd/>
              <a:tailEnd/>
            </a:ln>
          </p:spPr>
          <p:txBody>
            <a:bodyPr anchor="ctr"/>
            <a:lstStyle/>
            <a:p>
              <a:pPr algn="ctr"/>
              <a:r>
                <a:rPr lang="ru-RU"/>
                <a:t>7</a:t>
              </a:r>
              <a:endParaRPr lang="en-US"/>
            </a:p>
          </p:txBody>
        </p:sp>
        <p:sp>
          <p:nvSpPr>
            <p:cNvPr id="29801" name="Rectangle 33"/>
            <p:cNvSpPr>
              <a:spLocks noChangeArrowheads="1"/>
            </p:cNvSpPr>
            <p:nvPr/>
          </p:nvSpPr>
          <p:spPr bwMode="auto">
            <a:xfrm>
              <a:off x="2081348" y="2932626"/>
              <a:ext cx="330926" cy="342542"/>
            </a:xfrm>
            <a:prstGeom prst="rect">
              <a:avLst/>
            </a:prstGeom>
            <a:solidFill>
              <a:srgbClr val="CCCCFF"/>
            </a:solidFill>
            <a:ln w="9525" algn="ctr">
              <a:solidFill>
                <a:schemeClr val="tx1"/>
              </a:solidFill>
              <a:round/>
              <a:headEnd/>
              <a:tailEnd/>
            </a:ln>
          </p:spPr>
          <p:txBody>
            <a:bodyPr anchor="ctr"/>
            <a:lstStyle/>
            <a:p>
              <a:pPr algn="ctr"/>
              <a:r>
                <a:rPr lang="ru-RU"/>
                <a:t>1</a:t>
              </a:r>
              <a:endParaRPr lang="en-US"/>
            </a:p>
          </p:txBody>
        </p:sp>
        <p:sp>
          <p:nvSpPr>
            <p:cNvPr id="29802" name="Rectangle 34"/>
            <p:cNvSpPr>
              <a:spLocks noChangeArrowheads="1"/>
            </p:cNvSpPr>
            <p:nvPr/>
          </p:nvSpPr>
          <p:spPr bwMode="auto">
            <a:xfrm>
              <a:off x="2412274" y="2932626"/>
              <a:ext cx="330926" cy="342542"/>
            </a:xfrm>
            <a:prstGeom prst="rect">
              <a:avLst/>
            </a:prstGeom>
            <a:solidFill>
              <a:srgbClr val="CCCCFF"/>
            </a:solidFill>
            <a:ln w="9525" algn="ctr">
              <a:solidFill>
                <a:schemeClr val="tx1"/>
              </a:solidFill>
              <a:round/>
              <a:headEnd/>
              <a:tailEnd/>
            </a:ln>
          </p:spPr>
          <p:txBody>
            <a:bodyPr anchor="ctr"/>
            <a:lstStyle/>
            <a:p>
              <a:pPr algn="ctr"/>
              <a:r>
                <a:rPr lang="ru-RU"/>
                <a:t>8</a:t>
              </a:r>
              <a:endParaRPr lang="en-US"/>
            </a:p>
          </p:txBody>
        </p:sp>
        <p:sp>
          <p:nvSpPr>
            <p:cNvPr id="29803" name="Rectangle 35"/>
            <p:cNvSpPr>
              <a:spLocks noChangeArrowheads="1"/>
            </p:cNvSpPr>
            <p:nvPr/>
          </p:nvSpPr>
          <p:spPr bwMode="auto">
            <a:xfrm>
              <a:off x="95794" y="3275167"/>
              <a:ext cx="330926" cy="342542"/>
            </a:xfrm>
            <a:prstGeom prst="rect">
              <a:avLst/>
            </a:prstGeom>
            <a:solidFill>
              <a:srgbClr val="CCCCFF"/>
            </a:solidFill>
            <a:ln w="9525" algn="ctr">
              <a:solidFill>
                <a:schemeClr val="tx1"/>
              </a:solidFill>
              <a:round/>
              <a:headEnd/>
              <a:tailEnd/>
            </a:ln>
          </p:spPr>
          <p:txBody>
            <a:bodyPr anchor="ctr"/>
            <a:lstStyle/>
            <a:p>
              <a:pPr algn="ctr"/>
              <a:r>
                <a:rPr lang="ru-RU"/>
                <a:t>1</a:t>
              </a:r>
              <a:endParaRPr lang="en-US"/>
            </a:p>
          </p:txBody>
        </p:sp>
        <p:sp>
          <p:nvSpPr>
            <p:cNvPr id="29804" name="Rectangle 36"/>
            <p:cNvSpPr>
              <a:spLocks noChangeArrowheads="1"/>
            </p:cNvSpPr>
            <p:nvPr/>
          </p:nvSpPr>
          <p:spPr bwMode="auto">
            <a:xfrm>
              <a:off x="426720" y="3275167"/>
              <a:ext cx="330926" cy="342542"/>
            </a:xfrm>
            <a:prstGeom prst="rect">
              <a:avLst/>
            </a:prstGeom>
            <a:solidFill>
              <a:srgbClr val="CCCCFF"/>
            </a:solidFill>
            <a:ln w="9525" algn="ctr">
              <a:solidFill>
                <a:schemeClr val="tx1"/>
              </a:solidFill>
              <a:round/>
              <a:headEnd/>
              <a:tailEnd/>
            </a:ln>
          </p:spPr>
          <p:txBody>
            <a:bodyPr anchor="ctr"/>
            <a:lstStyle/>
            <a:p>
              <a:pPr algn="ctr"/>
              <a:r>
                <a:rPr lang="ru-RU"/>
                <a:t>2</a:t>
              </a:r>
              <a:endParaRPr lang="en-US"/>
            </a:p>
          </p:txBody>
        </p:sp>
        <p:sp>
          <p:nvSpPr>
            <p:cNvPr id="29805" name="Rectangle 37"/>
            <p:cNvSpPr>
              <a:spLocks noChangeArrowheads="1"/>
            </p:cNvSpPr>
            <p:nvPr/>
          </p:nvSpPr>
          <p:spPr bwMode="auto">
            <a:xfrm>
              <a:off x="757645" y="3275167"/>
              <a:ext cx="330926" cy="342542"/>
            </a:xfrm>
            <a:prstGeom prst="rect">
              <a:avLst/>
            </a:prstGeom>
            <a:solidFill>
              <a:srgbClr val="CCCCFF"/>
            </a:solidFill>
            <a:ln w="9525" algn="ctr">
              <a:solidFill>
                <a:schemeClr val="tx1"/>
              </a:solidFill>
              <a:round/>
              <a:headEnd/>
              <a:tailEnd/>
            </a:ln>
          </p:spPr>
          <p:txBody>
            <a:bodyPr anchor="ctr"/>
            <a:lstStyle/>
            <a:p>
              <a:pPr algn="ctr"/>
              <a:r>
                <a:rPr lang="ru-RU"/>
                <a:t>3</a:t>
              </a:r>
              <a:endParaRPr lang="en-US"/>
            </a:p>
          </p:txBody>
        </p:sp>
        <p:sp>
          <p:nvSpPr>
            <p:cNvPr id="29806" name="Rectangle 38"/>
            <p:cNvSpPr>
              <a:spLocks noChangeArrowheads="1"/>
            </p:cNvSpPr>
            <p:nvPr/>
          </p:nvSpPr>
          <p:spPr bwMode="auto">
            <a:xfrm>
              <a:off x="1088571" y="3275167"/>
              <a:ext cx="330926" cy="342542"/>
            </a:xfrm>
            <a:prstGeom prst="rect">
              <a:avLst/>
            </a:prstGeom>
            <a:solidFill>
              <a:srgbClr val="CCCCFF"/>
            </a:solidFill>
            <a:ln w="9525" algn="ctr">
              <a:solidFill>
                <a:schemeClr val="tx1"/>
              </a:solidFill>
              <a:round/>
              <a:headEnd/>
              <a:tailEnd/>
            </a:ln>
          </p:spPr>
          <p:txBody>
            <a:bodyPr anchor="ctr"/>
            <a:lstStyle/>
            <a:p>
              <a:pPr algn="ctr"/>
              <a:r>
                <a:rPr lang="ru-RU"/>
                <a:t>7</a:t>
              </a:r>
              <a:endParaRPr lang="en-US"/>
            </a:p>
          </p:txBody>
        </p:sp>
        <p:sp>
          <p:nvSpPr>
            <p:cNvPr id="29807" name="Rectangle 39"/>
            <p:cNvSpPr>
              <a:spLocks noChangeArrowheads="1"/>
            </p:cNvSpPr>
            <p:nvPr/>
          </p:nvSpPr>
          <p:spPr bwMode="auto">
            <a:xfrm>
              <a:off x="1419497" y="3275167"/>
              <a:ext cx="330926" cy="342542"/>
            </a:xfrm>
            <a:prstGeom prst="rect">
              <a:avLst/>
            </a:prstGeom>
            <a:solidFill>
              <a:srgbClr val="CCCCFF"/>
            </a:solidFill>
            <a:ln w="9525" algn="ctr">
              <a:solidFill>
                <a:schemeClr val="tx1"/>
              </a:solidFill>
              <a:round/>
              <a:headEnd/>
              <a:tailEnd/>
            </a:ln>
          </p:spPr>
          <p:txBody>
            <a:bodyPr anchor="ctr"/>
            <a:lstStyle/>
            <a:p>
              <a:pPr algn="ctr"/>
              <a:r>
                <a:rPr lang="ru-RU"/>
                <a:t>5</a:t>
              </a:r>
              <a:endParaRPr lang="en-US"/>
            </a:p>
          </p:txBody>
        </p:sp>
        <p:sp>
          <p:nvSpPr>
            <p:cNvPr id="29808" name="Rectangle 40"/>
            <p:cNvSpPr>
              <a:spLocks noChangeArrowheads="1"/>
            </p:cNvSpPr>
            <p:nvPr/>
          </p:nvSpPr>
          <p:spPr bwMode="auto">
            <a:xfrm>
              <a:off x="1750423" y="3275167"/>
              <a:ext cx="330926" cy="342542"/>
            </a:xfrm>
            <a:prstGeom prst="rect">
              <a:avLst/>
            </a:prstGeom>
            <a:solidFill>
              <a:srgbClr val="CCCCFF"/>
            </a:solidFill>
            <a:ln w="9525" algn="ctr">
              <a:solidFill>
                <a:schemeClr val="tx1"/>
              </a:solidFill>
              <a:round/>
              <a:headEnd/>
              <a:tailEnd/>
            </a:ln>
          </p:spPr>
          <p:txBody>
            <a:bodyPr anchor="ctr"/>
            <a:lstStyle/>
            <a:p>
              <a:pPr algn="ctr"/>
              <a:r>
                <a:rPr lang="ru-RU"/>
                <a:t>5</a:t>
              </a:r>
              <a:endParaRPr lang="en-US"/>
            </a:p>
          </p:txBody>
        </p:sp>
        <p:sp>
          <p:nvSpPr>
            <p:cNvPr id="29809" name="Rectangle 41"/>
            <p:cNvSpPr>
              <a:spLocks noChangeArrowheads="1"/>
            </p:cNvSpPr>
            <p:nvPr/>
          </p:nvSpPr>
          <p:spPr bwMode="auto">
            <a:xfrm>
              <a:off x="2081348" y="3275167"/>
              <a:ext cx="330926" cy="342542"/>
            </a:xfrm>
            <a:prstGeom prst="rect">
              <a:avLst/>
            </a:prstGeom>
            <a:solidFill>
              <a:srgbClr val="CCCCFF"/>
            </a:solidFill>
            <a:ln w="9525" algn="ctr">
              <a:solidFill>
                <a:schemeClr val="tx1"/>
              </a:solidFill>
              <a:round/>
              <a:headEnd/>
              <a:tailEnd/>
            </a:ln>
          </p:spPr>
          <p:txBody>
            <a:bodyPr anchor="ctr"/>
            <a:lstStyle/>
            <a:p>
              <a:pPr algn="ctr"/>
              <a:r>
                <a:rPr lang="ru-RU"/>
                <a:t>9</a:t>
              </a:r>
              <a:endParaRPr lang="en-US"/>
            </a:p>
          </p:txBody>
        </p:sp>
        <p:sp>
          <p:nvSpPr>
            <p:cNvPr id="29810" name="Rectangle 42"/>
            <p:cNvSpPr>
              <a:spLocks noChangeArrowheads="1"/>
            </p:cNvSpPr>
            <p:nvPr/>
          </p:nvSpPr>
          <p:spPr bwMode="auto">
            <a:xfrm>
              <a:off x="2412274" y="3275167"/>
              <a:ext cx="330926" cy="342542"/>
            </a:xfrm>
            <a:prstGeom prst="rect">
              <a:avLst/>
            </a:prstGeom>
            <a:solidFill>
              <a:srgbClr val="CCCCFF"/>
            </a:solidFill>
            <a:ln w="9525" algn="ctr">
              <a:solidFill>
                <a:schemeClr val="tx1"/>
              </a:solidFill>
              <a:round/>
              <a:headEnd/>
              <a:tailEnd/>
            </a:ln>
          </p:spPr>
          <p:txBody>
            <a:bodyPr anchor="ctr"/>
            <a:lstStyle/>
            <a:p>
              <a:pPr algn="ctr"/>
              <a:r>
                <a:rPr lang="ru-RU"/>
                <a:t>6</a:t>
              </a:r>
              <a:endParaRPr lang="en-US"/>
            </a:p>
          </p:txBody>
        </p:sp>
        <p:sp>
          <p:nvSpPr>
            <p:cNvPr id="29811" name="Rectangle 43"/>
            <p:cNvSpPr>
              <a:spLocks noChangeArrowheads="1"/>
            </p:cNvSpPr>
            <p:nvPr/>
          </p:nvSpPr>
          <p:spPr bwMode="auto">
            <a:xfrm>
              <a:off x="95794" y="3617709"/>
              <a:ext cx="330926" cy="342542"/>
            </a:xfrm>
            <a:prstGeom prst="rect">
              <a:avLst/>
            </a:prstGeom>
            <a:solidFill>
              <a:srgbClr val="CCCCFF"/>
            </a:solidFill>
            <a:ln w="9525" algn="ctr">
              <a:solidFill>
                <a:schemeClr val="tx1"/>
              </a:solidFill>
              <a:round/>
              <a:headEnd/>
              <a:tailEnd/>
            </a:ln>
          </p:spPr>
          <p:txBody>
            <a:bodyPr anchor="ctr"/>
            <a:lstStyle/>
            <a:p>
              <a:pPr algn="ctr"/>
              <a:r>
                <a:rPr lang="ru-RU"/>
                <a:t>1</a:t>
              </a:r>
              <a:endParaRPr lang="en-US"/>
            </a:p>
          </p:txBody>
        </p:sp>
        <p:sp>
          <p:nvSpPr>
            <p:cNvPr id="29812" name="Rectangle 44"/>
            <p:cNvSpPr>
              <a:spLocks noChangeArrowheads="1"/>
            </p:cNvSpPr>
            <p:nvPr/>
          </p:nvSpPr>
          <p:spPr bwMode="auto">
            <a:xfrm>
              <a:off x="426720" y="3617709"/>
              <a:ext cx="330926" cy="342542"/>
            </a:xfrm>
            <a:prstGeom prst="rect">
              <a:avLst/>
            </a:prstGeom>
            <a:solidFill>
              <a:srgbClr val="CCCCFF"/>
            </a:solidFill>
            <a:ln w="9525" algn="ctr">
              <a:solidFill>
                <a:schemeClr val="tx1"/>
              </a:solidFill>
              <a:round/>
              <a:headEnd/>
              <a:tailEnd/>
            </a:ln>
          </p:spPr>
          <p:txBody>
            <a:bodyPr anchor="ctr"/>
            <a:lstStyle/>
            <a:p>
              <a:pPr algn="ctr"/>
              <a:r>
                <a:rPr lang="ru-RU"/>
                <a:t>3</a:t>
              </a:r>
              <a:endParaRPr lang="en-US"/>
            </a:p>
          </p:txBody>
        </p:sp>
        <p:sp>
          <p:nvSpPr>
            <p:cNvPr id="29813" name="Rectangle 45"/>
            <p:cNvSpPr>
              <a:spLocks noChangeArrowheads="1"/>
            </p:cNvSpPr>
            <p:nvPr/>
          </p:nvSpPr>
          <p:spPr bwMode="auto">
            <a:xfrm>
              <a:off x="757645" y="3617709"/>
              <a:ext cx="330926" cy="342542"/>
            </a:xfrm>
            <a:prstGeom prst="rect">
              <a:avLst/>
            </a:prstGeom>
            <a:solidFill>
              <a:srgbClr val="CCCCFF"/>
            </a:solidFill>
            <a:ln w="9525" algn="ctr">
              <a:solidFill>
                <a:schemeClr val="tx1"/>
              </a:solidFill>
              <a:round/>
              <a:headEnd/>
              <a:tailEnd/>
            </a:ln>
          </p:spPr>
          <p:txBody>
            <a:bodyPr anchor="ctr"/>
            <a:lstStyle/>
            <a:p>
              <a:pPr algn="ctr"/>
              <a:r>
                <a:rPr lang="ru-RU"/>
                <a:t>2</a:t>
              </a:r>
              <a:endParaRPr lang="en-US"/>
            </a:p>
          </p:txBody>
        </p:sp>
        <p:sp>
          <p:nvSpPr>
            <p:cNvPr id="29814" name="Rectangle 46"/>
            <p:cNvSpPr>
              <a:spLocks noChangeArrowheads="1"/>
            </p:cNvSpPr>
            <p:nvPr/>
          </p:nvSpPr>
          <p:spPr bwMode="auto">
            <a:xfrm>
              <a:off x="1088571" y="3617709"/>
              <a:ext cx="330926" cy="342542"/>
            </a:xfrm>
            <a:prstGeom prst="rect">
              <a:avLst/>
            </a:prstGeom>
            <a:solidFill>
              <a:srgbClr val="CCCCFF"/>
            </a:solidFill>
            <a:ln w="9525" algn="ctr">
              <a:solidFill>
                <a:schemeClr val="tx1"/>
              </a:solidFill>
              <a:round/>
              <a:headEnd/>
              <a:tailEnd/>
            </a:ln>
          </p:spPr>
          <p:txBody>
            <a:bodyPr anchor="ctr"/>
            <a:lstStyle/>
            <a:p>
              <a:pPr algn="ctr"/>
              <a:r>
                <a:rPr lang="ru-RU"/>
                <a:t>3</a:t>
              </a:r>
              <a:endParaRPr lang="en-US"/>
            </a:p>
          </p:txBody>
        </p:sp>
        <p:sp>
          <p:nvSpPr>
            <p:cNvPr id="29815" name="Rectangle 47"/>
            <p:cNvSpPr>
              <a:spLocks noChangeArrowheads="1"/>
            </p:cNvSpPr>
            <p:nvPr/>
          </p:nvSpPr>
          <p:spPr bwMode="auto">
            <a:xfrm>
              <a:off x="1419497" y="3617709"/>
              <a:ext cx="330926" cy="342542"/>
            </a:xfrm>
            <a:prstGeom prst="rect">
              <a:avLst/>
            </a:prstGeom>
            <a:solidFill>
              <a:srgbClr val="CCCCFF"/>
            </a:solidFill>
            <a:ln w="9525" algn="ctr">
              <a:solidFill>
                <a:schemeClr val="tx1"/>
              </a:solidFill>
              <a:round/>
              <a:headEnd/>
              <a:tailEnd/>
            </a:ln>
          </p:spPr>
          <p:txBody>
            <a:bodyPr anchor="ctr"/>
            <a:lstStyle/>
            <a:p>
              <a:pPr algn="ctr"/>
              <a:r>
                <a:rPr lang="ru-RU"/>
                <a:t>1</a:t>
              </a:r>
              <a:endParaRPr lang="en-US"/>
            </a:p>
          </p:txBody>
        </p:sp>
        <p:sp>
          <p:nvSpPr>
            <p:cNvPr id="29816" name="Rectangle 48"/>
            <p:cNvSpPr>
              <a:spLocks noChangeArrowheads="1"/>
            </p:cNvSpPr>
            <p:nvPr/>
          </p:nvSpPr>
          <p:spPr bwMode="auto">
            <a:xfrm>
              <a:off x="1750423" y="3617709"/>
              <a:ext cx="330926" cy="342542"/>
            </a:xfrm>
            <a:prstGeom prst="rect">
              <a:avLst/>
            </a:prstGeom>
            <a:solidFill>
              <a:srgbClr val="CCCCFF"/>
            </a:solidFill>
            <a:ln w="9525" algn="ctr">
              <a:solidFill>
                <a:schemeClr val="tx1"/>
              </a:solidFill>
              <a:round/>
              <a:headEnd/>
              <a:tailEnd/>
            </a:ln>
          </p:spPr>
          <p:txBody>
            <a:bodyPr anchor="ctr"/>
            <a:lstStyle/>
            <a:p>
              <a:pPr algn="ctr"/>
              <a:r>
                <a:rPr lang="ru-RU"/>
                <a:t>9</a:t>
              </a:r>
              <a:endParaRPr lang="en-US"/>
            </a:p>
          </p:txBody>
        </p:sp>
        <p:sp>
          <p:nvSpPr>
            <p:cNvPr id="29817" name="Rectangle 49"/>
            <p:cNvSpPr>
              <a:spLocks noChangeArrowheads="1"/>
            </p:cNvSpPr>
            <p:nvPr/>
          </p:nvSpPr>
          <p:spPr bwMode="auto">
            <a:xfrm>
              <a:off x="2081348" y="3617709"/>
              <a:ext cx="330926" cy="342542"/>
            </a:xfrm>
            <a:prstGeom prst="rect">
              <a:avLst/>
            </a:prstGeom>
            <a:solidFill>
              <a:srgbClr val="CCCCFF"/>
            </a:solidFill>
            <a:ln w="9525" algn="ctr">
              <a:solidFill>
                <a:schemeClr val="tx1"/>
              </a:solidFill>
              <a:round/>
              <a:headEnd/>
              <a:tailEnd/>
            </a:ln>
          </p:spPr>
          <p:txBody>
            <a:bodyPr anchor="ctr"/>
            <a:lstStyle/>
            <a:p>
              <a:pPr algn="ctr"/>
              <a:r>
                <a:rPr lang="ru-RU"/>
                <a:t>6</a:t>
              </a:r>
              <a:endParaRPr lang="en-US"/>
            </a:p>
          </p:txBody>
        </p:sp>
        <p:sp>
          <p:nvSpPr>
            <p:cNvPr id="29818" name="Rectangle 50"/>
            <p:cNvSpPr>
              <a:spLocks noChangeArrowheads="1"/>
            </p:cNvSpPr>
            <p:nvPr/>
          </p:nvSpPr>
          <p:spPr bwMode="auto">
            <a:xfrm>
              <a:off x="2412274" y="3617709"/>
              <a:ext cx="330926" cy="342542"/>
            </a:xfrm>
            <a:prstGeom prst="rect">
              <a:avLst/>
            </a:prstGeom>
            <a:solidFill>
              <a:srgbClr val="CCCCFF"/>
            </a:solidFill>
            <a:ln w="9525" algn="ctr">
              <a:solidFill>
                <a:schemeClr val="tx1"/>
              </a:solidFill>
              <a:round/>
              <a:headEnd/>
              <a:tailEnd/>
            </a:ln>
          </p:spPr>
          <p:txBody>
            <a:bodyPr anchor="ctr"/>
            <a:lstStyle/>
            <a:p>
              <a:pPr algn="ctr"/>
              <a:r>
                <a:rPr lang="ru-RU"/>
                <a:t>4</a:t>
              </a:r>
              <a:endParaRPr lang="en-US"/>
            </a:p>
          </p:txBody>
        </p:sp>
        <p:sp>
          <p:nvSpPr>
            <p:cNvPr id="29819" name="Rectangle 51"/>
            <p:cNvSpPr>
              <a:spLocks noChangeArrowheads="1"/>
            </p:cNvSpPr>
            <p:nvPr/>
          </p:nvSpPr>
          <p:spPr bwMode="auto">
            <a:xfrm>
              <a:off x="95794" y="3960250"/>
              <a:ext cx="330926" cy="342542"/>
            </a:xfrm>
            <a:prstGeom prst="rect">
              <a:avLst/>
            </a:prstGeom>
            <a:solidFill>
              <a:srgbClr val="CCCCFF"/>
            </a:solidFill>
            <a:ln w="9525" algn="ctr">
              <a:solidFill>
                <a:schemeClr val="tx1"/>
              </a:solidFill>
              <a:round/>
              <a:headEnd/>
              <a:tailEnd/>
            </a:ln>
          </p:spPr>
          <p:txBody>
            <a:bodyPr anchor="ctr"/>
            <a:lstStyle/>
            <a:p>
              <a:pPr algn="ctr"/>
              <a:r>
                <a:rPr lang="ru-RU"/>
                <a:t>9</a:t>
              </a:r>
              <a:endParaRPr lang="en-US"/>
            </a:p>
          </p:txBody>
        </p:sp>
        <p:sp>
          <p:nvSpPr>
            <p:cNvPr id="29820" name="Rectangle 52"/>
            <p:cNvSpPr>
              <a:spLocks noChangeArrowheads="1"/>
            </p:cNvSpPr>
            <p:nvPr/>
          </p:nvSpPr>
          <p:spPr bwMode="auto">
            <a:xfrm>
              <a:off x="426720" y="3960250"/>
              <a:ext cx="330926" cy="342542"/>
            </a:xfrm>
            <a:prstGeom prst="rect">
              <a:avLst/>
            </a:prstGeom>
            <a:solidFill>
              <a:srgbClr val="CCCCFF"/>
            </a:solidFill>
            <a:ln w="9525" algn="ctr">
              <a:solidFill>
                <a:schemeClr val="tx1"/>
              </a:solidFill>
              <a:round/>
              <a:headEnd/>
              <a:tailEnd/>
            </a:ln>
          </p:spPr>
          <p:txBody>
            <a:bodyPr anchor="ctr"/>
            <a:lstStyle/>
            <a:p>
              <a:pPr algn="ctr"/>
              <a:r>
                <a:rPr lang="ru-RU"/>
                <a:t>5</a:t>
              </a:r>
              <a:endParaRPr lang="en-US"/>
            </a:p>
          </p:txBody>
        </p:sp>
        <p:sp>
          <p:nvSpPr>
            <p:cNvPr id="29821" name="Rectangle 53"/>
            <p:cNvSpPr>
              <a:spLocks noChangeArrowheads="1"/>
            </p:cNvSpPr>
            <p:nvPr/>
          </p:nvSpPr>
          <p:spPr bwMode="auto">
            <a:xfrm>
              <a:off x="757645" y="3960250"/>
              <a:ext cx="330926" cy="342542"/>
            </a:xfrm>
            <a:prstGeom prst="rect">
              <a:avLst/>
            </a:prstGeom>
            <a:solidFill>
              <a:srgbClr val="CCCCFF"/>
            </a:solidFill>
            <a:ln w="9525" algn="ctr">
              <a:solidFill>
                <a:schemeClr val="tx1"/>
              </a:solidFill>
              <a:round/>
              <a:headEnd/>
              <a:tailEnd/>
            </a:ln>
          </p:spPr>
          <p:txBody>
            <a:bodyPr anchor="ctr"/>
            <a:lstStyle/>
            <a:p>
              <a:pPr algn="ctr"/>
              <a:r>
                <a:rPr lang="ru-RU"/>
                <a:t>9</a:t>
              </a:r>
              <a:endParaRPr lang="en-US"/>
            </a:p>
          </p:txBody>
        </p:sp>
        <p:sp>
          <p:nvSpPr>
            <p:cNvPr id="29822" name="Rectangle 54"/>
            <p:cNvSpPr>
              <a:spLocks noChangeArrowheads="1"/>
            </p:cNvSpPr>
            <p:nvPr/>
          </p:nvSpPr>
          <p:spPr bwMode="auto">
            <a:xfrm>
              <a:off x="1088571" y="3960250"/>
              <a:ext cx="330926" cy="342542"/>
            </a:xfrm>
            <a:prstGeom prst="rect">
              <a:avLst/>
            </a:prstGeom>
            <a:solidFill>
              <a:srgbClr val="CCCCFF"/>
            </a:solidFill>
            <a:ln w="9525" algn="ctr">
              <a:solidFill>
                <a:schemeClr val="tx1"/>
              </a:solidFill>
              <a:round/>
              <a:headEnd/>
              <a:tailEnd/>
            </a:ln>
          </p:spPr>
          <p:txBody>
            <a:bodyPr anchor="ctr"/>
            <a:lstStyle/>
            <a:p>
              <a:pPr algn="ctr"/>
              <a:r>
                <a:rPr lang="ru-RU"/>
                <a:t>2</a:t>
              </a:r>
              <a:endParaRPr lang="en-US"/>
            </a:p>
          </p:txBody>
        </p:sp>
        <p:sp>
          <p:nvSpPr>
            <p:cNvPr id="29823" name="Rectangle 55"/>
            <p:cNvSpPr>
              <a:spLocks noChangeArrowheads="1"/>
            </p:cNvSpPr>
            <p:nvPr/>
          </p:nvSpPr>
          <p:spPr bwMode="auto">
            <a:xfrm>
              <a:off x="1419497" y="3960250"/>
              <a:ext cx="330926" cy="342542"/>
            </a:xfrm>
            <a:prstGeom prst="rect">
              <a:avLst/>
            </a:prstGeom>
            <a:solidFill>
              <a:srgbClr val="CCCCFF"/>
            </a:solidFill>
            <a:ln w="9525" algn="ctr">
              <a:solidFill>
                <a:schemeClr val="tx1"/>
              </a:solidFill>
              <a:round/>
              <a:headEnd/>
              <a:tailEnd/>
            </a:ln>
          </p:spPr>
          <p:txBody>
            <a:bodyPr anchor="ctr"/>
            <a:lstStyle/>
            <a:p>
              <a:pPr algn="ctr"/>
              <a:r>
                <a:rPr lang="ru-RU"/>
                <a:t>5</a:t>
              </a:r>
              <a:endParaRPr lang="en-US"/>
            </a:p>
          </p:txBody>
        </p:sp>
        <p:sp>
          <p:nvSpPr>
            <p:cNvPr id="29824" name="Rectangle 56"/>
            <p:cNvSpPr>
              <a:spLocks noChangeArrowheads="1"/>
            </p:cNvSpPr>
            <p:nvPr/>
          </p:nvSpPr>
          <p:spPr bwMode="auto">
            <a:xfrm>
              <a:off x="1750423" y="3960250"/>
              <a:ext cx="330926" cy="342542"/>
            </a:xfrm>
            <a:prstGeom prst="rect">
              <a:avLst/>
            </a:prstGeom>
            <a:solidFill>
              <a:srgbClr val="CCCCFF"/>
            </a:solidFill>
            <a:ln w="9525" algn="ctr">
              <a:solidFill>
                <a:schemeClr val="tx1"/>
              </a:solidFill>
              <a:round/>
              <a:headEnd/>
              <a:tailEnd/>
            </a:ln>
          </p:spPr>
          <p:txBody>
            <a:bodyPr anchor="ctr"/>
            <a:lstStyle/>
            <a:p>
              <a:pPr algn="ctr"/>
              <a:r>
                <a:rPr lang="ru-RU"/>
                <a:t>3</a:t>
              </a:r>
              <a:endParaRPr lang="en-US"/>
            </a:p>
          </p:txBody>
        </p:sp>
        <p:sp>
          <p:nvSpPr>
            <p:cNvPr id="29825" name="Rectangle 57"/>
            <p:cNvSpPr>
              <a:spLocks noChangeArrowheads="1"/>
            </p:cNvSpPr>
            <p:nvPr/>
          </p:nvSpPr>
          <p:spPr bwMode="auto">
            <a:xfrm>
              <a:off x="2081348" y="3960250"/>
              <a:ext cx="330926" cy="342542"/>
            </a:xfrm>
            <a:prstGeom prst="rect">
              <a:avLst/>
            </a:prstGeom>
            <a:solidFill>
              <a:srgbClr val="CCCCFF"/>
            </a:solidFill>
            <a:ln w="9525" algn="ctr">
              <a:solidFill>
                <a:schemeClr val="tx1"/>
              </a:solidFill>
              <a:round/>
              <a:headEnd/>
              <a:tailEnd/>
            </a:ln>
          </p:spPr>
          <p:txBody>
            <a:bodyPr anchor="ctr"/>
            <a:lstStyle/>
            <a:p>
              <a:pPr algn="ctr"/>
              <a:r>
                <a:rPr lang="ru-RU"/>
                <a:t>7</a:t>
              </a:r>
              <a:endParaRPr lang="en-US"/>
            </a:p>
          </p:txBody>
        </p:sp>
        <p:sp>
          <p:nvSpPr>
            <p:cNvPr id="29826" name="Rectangle 58"/>
            <p:cNvSpPr>
              <a:spLocks noChangeArrowheads="1"/>
            </p:cNvSpPr>
            <p:nvPr/>
          </p:nvSpPr>
          <p:spPr bwMode="auto">
            <a:xfrm>
              <a:off x="2412274" y="3960250"/>
              <a:ext cx="330926" cy="342542"/>
            </a:xfrm>
            <a:prstGeom prst="rect">
              <a:avLst/>
            </a:prstGeom>
            <a:solidFill>
              <a:srgbClr val="CCCCFF"/>
            </a:solidFill>
            <a:ln w="9525" algn="ctr">
              <a:solidFill>
                <a:schemeClr val="tx1"/>
              </a:solidFill>
              <a:round/>
              <a:headEnd/>
              <a:tailEnd/>
            </a:ln>
          </p:spPr>
          <p:txBody>
            <a:bodyPr anchor="ctr"/>
            <a:lstStyle/>
            <a:p>
              <a:pPr algn="ctr"/>
              <a:r>
                <a:rPr lang="ru-RU"/>
                <a:t>6</a:t>
              </a:r>
              <a:endParaRPr lang="en-US"/>
            </a:p>
          </p:txBody>
        </p:sp>
        <p:sp>
          <p:nvSpPr>
            <p:cNvPr id="29827" name="Rectangle 59"/>
            <p:cNvSpPr>
              <a:spLocks noChangeArrowheads="1"/>
            </p:cNvSpPr>
            <p:nvPr/>
          </p:nvSpPr>
          <p:spPr bwMode="auto">
            <a:xfrm>
              <a:off x="95794" y="4302792"/>
              <a:ext cx="330926" cy="342542"/>
            </a:xfrm>
            <a:prstGeom prst="rect">
              <a:avLst/>
            </a:prstGeom>
            <a:solidFill>
              <a:srgbClr val="CCCCFF"/>
            </a:solidFill>
            <a:ln w="9525" algn="ctr">
              <a:solidFill>
                <a:schemeClr val="tx1"/>
              </a:solidFill>
              <a:round/>
              <a:headEnd/>
              <a:tailEnd/>
            </a:ln>
          </p:spPr>
          <p:txBody>
            <a:bodyPr anchor="ctr"/>
            <a:lstStyle/>
            <a:p>
              <a:pPr algn="ctr"/>
              <a:r>
                <a:rPr lang="ru-RU"/>
                <a:t>4</a:t>
              </a:r>
              <a:endParaRPr lang="en-US"/>
            </a:p>
          </p:txBody>
        </p:sp>
        <p:sp>
          <p:nvSpPr>
            <p:cNvPr id="29828" name="Rectangle 60"/>
            <p:cNvSpPr>
              <a:spLocks noChangeArrowheads="1"/>
            </p:cNvSpPr>
            <p:nvPr/>
          </p:nvSpPr>
          <p:spPr bwMode="auto">
            <a:xfrm>
              <a:off x="426720" y="4302792"/>
              <a:ext cx="330926" cy="342542"/>
            </a:xfrm>
            <a:prstGeom prst="rect">
              <a:avLst/>
            </a:prstGeom>
            <a:solidFill>
              <a:srgbClr val="CCCCFF"/>
            </a:solidFill>
            <a:ln w="9525" algn="ctr">
              <a:solidFill>
                <a:schemeClr val="tx1"/>
              </a:solidFill>
              <a:round/>
              <a:headEnd/>
              <a:tailEnd/>
            </a:ln>
          </p:spPr>
          <p:txBody>
            <a:bodyPr anchor="ctr"/>
            <a:lstStyle/>
            <a:p>
              <a:pPr algn="ctr"/>
              <a:r>
                <a:rPr lang="ru-RU"/>
                <a:t>2</a:t>
              </a:r>
              <a:endParaRPr lang="en-US"/>
            </a:p>
          </p:txBody>
        </p:sp>
        <p:sp>
          <p:nvSpPr>
            <p:cNvPr id="29829" name="Rectangle 61"/>
            <p:cNvSpPr>
              <a:spLocks noChangeArrowheads="1"/>
            </p:cNvSpPr>
            <p:nvPr/>
          </p:nvSpPr>
          <p:spPr bwMode="auto">
            <a:xfrm>
              <a:off x="757645" y="4302792"/>
              <a:ext cx="330926" cy="342542"/>
            </a:xfrm>
            <a:prstGeom prst="rect">
              <a:avLst/>
            </a:prstGeom>
            <a:solidFill>
              <a:srgbClr val="CCCCFF"/>
            </a:solidFill>
            <a:ln w="9525" algn="ctr">
              <a:solidFill>
                <a:schemeClr val="tx1"/>
              </a:solidFill>
              <a:round/>
              <a:headEnd/>
              <a:tailEnd/>
            </a:ln>
          </p:spPr>
          <p:txBody>
            <a:bodyPr anchor="ctr"/>
            <a:lstStyle/>
            <a:p>
              <a:pPr algn="ctr"/>
              <a:r>
                <a:rPr lang="ru-RU"/>
                <a:t>3</a:t>
              </a:r>
              <a:endParaRPr lang="en-US"/>
            </a:p>
          </p:txBody>
        </p:sp>
        <p:sp>
          <p:nvSpPr>
            <p:cNvPr id="29830" name="Rectangle 62"/>
            <p:cNvSpPr>
              <a:spLocks noChangeArrowheads="1"/>
            </p:cNvSpPr>
            <p:nvPr/>
          </p:nvSpPr>
          <p:spPr bwMode="auto">
            <a:xfrm>
              <a:off x="1088571" y="4302792"/>
              <a:ext cx="330926" cy="342542"/>
            </a:xfrm>
            <a:prstGeom prst="rect">
              <a:avLst/>
            </a:prstGeom>
            <a:solidFill>
              <a:srgbClr val="CCCCFF"/>
            </a:solidFill>
            <a:ln w="9525" algn="ctr">
              <a:solidFill>
                <a:schemeClr val="tx1"/>
              </a:solidFill>
              <a:round/>
              <a:headEnd/>
              <a:tailEnd/>
            </a:ln>
          </p:spPr>
          <p:txBody>
            <a:bodyPr anchor="ctr"/>
            <a:lstStyle/>
            <a:p>
              <a:pPr algn="ctr"/>
              <a:r>
                <a:rPr lang="ru-RU"/>
                <a:t>6</a:t>
              </a:r>
              <a:endParaRPr lang="en-US"/>
            </a:p>
          </p:txBody>
        </p:sp>
        <p:sp>
          <p:nvSpPr>
            <p:cNvPr id="29831" name="Rectangle 63"/>
            <p:cNvSpPr>
              <a:spLocks noChangeArrowheads="1"/>
            </p:cNvSpPr>
            <p:nvPr/>
          </p:nvSpPr>
          <p:spPr bwMode="auto">
            <a:xfrm>
              <a:off x="1419497" y="4302792"/>
              <a:ext cx="330926" cy="342542"/>
            </a:xfrm>
            <a:prstGeom prst="rect">
              <a:avLst/>
            </a:prstGeom>
            <a:solidFill>
              <a:srgbClr val="CCCCFF"/>
            </a:solidFill>
            <a:ln w="9525" algn="ctr">
              <a:solidFill>
                <a:schemeClr val="tx1"/>
              </a:solidFill>
              <a:round/>
              <a:headEnd/>
              <a:tailEnd/>
            </a:ln>
          </p:spPr>
          <p:txBody>
            <a:bodyPr anchor="ctr"/>
            <a:lstStyle/>
            <a:p>
              <a:pPr algn="ctr"/>
              <a:r>
                <a:rPr lang="ru-RU"/>
                <a:t>8</a:t>
              </a:r>
              <a:endParaRPr lang="en-US"/>
            </a:p>
          </p:txBody>
        </p:sp>
        <p:sp>
          <p:nvSpPr>
            <p:cNvPr id="29832" name="Rectangle 64"/>
            <p:cNvSpPr>
              <a:spLocks noChangeArrowheads="1"/>
            </p:cNvSpPr>
            <p:nvPr/>
          </p:nvSpPr>
          <p:spPr bwMode="auto">
            <a:xfrm>
              <a:off x="1750423" y="4302792"/>
              <a:ext cx="330926" cy="342542"/>
            </a:xfrm>
            <a:prstGeom prst="rect">
              <a:avLst/>
            </a:prstGeom>
            <a:solidFill>
              <a:srgbClr val="CCCCFF"/>
            </a:solidFill>
            <a:ln w="9525" algn="ctr">
              <a:solidFill>
                <a:schemeClr val="tx1"/>
              </a:solidFill>
              <a:round/>
              <a:headEnd/>
              <a:tailEnd/>
            </a:ln>
          </p:spPr>
          <p:txBody>
            <a:bodyPr anchor="ctr"/>
            <a:lstStyle/>
            <a:p>
              <a:pPr algn="ctr"/>
              <a:r>
                <a:rPr lang="ru-RU"/>
                <a:t>4</a:t>
              </a:r>
              <a:endParaRPr lang="en-US"/>
            </a:p>
          </p:txBody>
        </p:sp>
        <p:sp>
          <p:nvSpPr>
            <p:cNvPr id="29833" name="Rectangle 65"/>
            <p:cNvSpPr>
              <a:spLocks noChangeArrowheads="1"/>
            </p:cNvSpPr>
            <p:nvPr/>
          </p:nvSpPr>
          <p:spPr bwMode="auto">
            <a:xfrm>
              <a:off x="2081348" y="4302792"/>
              <a:ext cx="330926" cy="342542"/>
            </a:xfrm>
            <a:prstGeom prst="rect">
              <a:avLst/>
            </a:prstGeom>
            <a:solidFill>
              <a:srgbClr val="CCCCFF"/>
            </a:solidFill>
            <a:ln w="9525" algn="ctr">
              <a:solidFill>
                <a:schemeClr val="tx1"/>
              </a:solidFill>
              <a:round/>
              <a:headEnd/>
              <a:tailEnd/>
            </a:ln>
          </p:spPr>
          <p:txBody>
            <a:bodyPr anchor="ctr"/>
            <a:lstStyle/>
            <a:p>
              <a:pPr algn="ctr"/>
              <a:r>
                <a:rPr lang="ru-RU"/>
                <a:t>4</a:t>
              </a:r>
              <a:endParaRPr lang="en-US"/>
            </a:p>
          </p:txBody>
        </p:sp>
        <p:sp>
          <p:nvSpPr>
            <p:cNvPr id="29834" name="Rectangle 66"/>
            <p:cNvSpPr>
              <a:spLocks noChangeArrowheads="1"/>
            </p:cNvSpPr>
            <p:nvPr/>
          </p:nvSpPr>
          <p:spPr bwMode="auto">
            <a:xfrm>
              <a:off x="2412274" y="4302792"/>
              <a:ext cx="330926" cy="342542"/>
            </a:xfrm>
            <a:prstGeom prst="rect">
              <a:avLst/>
            </a:prstGeom>
            <a:solidFill>
              <a:srgbClr val="CCCCFF"/>
            </a:solidFill>
            <a:ln w="9525" algn="ctr">
              <a:solidFill>
                <a:schemeClr val="tx1"/>
              </a:solidFill>
              <a:round/>
              <a:headEnd/>
              <a:tailEnd/>
            </a:ln>
          </p:spPr>
          <p:txBody>
            <a:bodyPr anchor="ctr"/>
            <a:lstStyle/>
            <a:p>
              <a:pPr algn="ctr"/>
              <a:r>
                <a:rPr lang="ru-RU"/>
                <a:t>9</a:t>
              </a:r>
              <a:endParaRPr lang="en-US"/>
            </a:p>
          </p:txBody>
        </p:sp>
        <p:sp>
          <p:nvSpPr>
            <p:cNvPr id="29835" name="Rectangle 67"/>
            <p:cNvSpPr>
              <a:spLocks noChangeArrowheads="1"/>
            </p:cNvSpPr>
            <p:nvPr/>
          </p:nvSpPr>
          <p:spPr bwMode="auto">
            <a:xfrm>
              <a:off x="95794" y="4645334"/>
              <a:ext cx="330926" cy="342542"/>
            </a:xfrm>
            <a:prstGeom prst="rect">
              <a:avLst/>
            </a:prstGeom>
            <a:solidFill>
              <a:srgbClr val="CCCCFF"/>
            </a:solidFill>
            <a:ln w="9525" algn="ctr">
              <a:solidFill>
                <a:schemeClr val="tx1"/>
              </a:solidFill>
              <a:round/>
              <a:headEnd/>
              <a:tailEnd/>
            </a:ln>
          </p:spPr>
          <p:txBody>
            <a:bodyPr anchor="ctr"/>
            <a:lstStyle/>
            <a:p>
              <a:pPr algn="ctr"/>
              <a:r>
                <a:rPr lang="ru-RU"/>
                <a:t>6</a:t>
              </a:r>
              <a:endParaRPr lang="en-US"/>
            </a:p>
          </p:txBody>
        </p:sp>
        <p:sp>
          <p:nvSpPr>
            <p:cNvPr id="29836" name="Rectangle 68"/>
            <p:cNvSpPr>
              <a:spLocks noChangeArrowheads="1"/>
            </p:cNvSpPr>
            <p:nvPr/>
          </p:nvSpPr>
          <p:spPr bwMode="auto">
            <a:xfrm>
              <a:off x="426720" y="4645334"/>
              <a:ext cx="330926" cy="342542"/>
            </a:xfrm>
            <a:prstGeom prst="rect">
              <a:avLst/>
            </a:prstGeom>
            <a:solidFill>
              <a:srgbClr val="CCCCFF"/>
            </a:solidFill>
            <a:ln w="9525" algn="ctr">
              <a:solidFill>
                <a:schemeClr val="tx1"/>
              </a:solidFill>
              <a:round/>
              <a:headEnd/>
              <a:tailEnd/>
            </a:ln>
          </p:spPr>
          <p:txBody>
            <a:bodyPr anchor="ctr"/>
            <a:lstStyle/>
            <a:p>
              <a:pPr algn="ctr"/>
              <a:r>
                <a:rPr lang="ru-RU"/>
                <a:t>6</a:t>
              </a:r>
              <a:endParaRPr lang="en-US"/>
            </a:p>
          </p:txBody>
        </p:sp>
        <p:sp>
          <p:nvSpPr>
            <p:cNvPr id="29837" name="Rectangle 69"/>
            <p:cNvSpPr>
              <a:spLocks noChangeArrowheads="1"/>
            </p:cNvSpPr>
            <p:nvPr/>
          </p:nvSpPr>
          <p:spPr bwMode="auto">
            <a:xfrm>
              <a:off x="757645" y="4645334"/>
              <a:ext cx="330926" cy="342542"/>
            </a:xfrm>
            <a:prstGeom prst="rect">
              <a:avLst/>
            </a:prstGeom>
            <a:solidFill>
              <a:srgbClr val="CCCCFF"/>
            </a:solidFill>
            <a:ln w="9525" algn="ctr">
              <a:solidFill>
                <a:schemeClr val="tx1"/>
              </a:solidFill>
              <a:round/>
              <a:headEnd/>
              <a:tailEnd/>
            </a:ln>
          </p:spPr>
          <p:txBody>
            <a:bodyPr anchor="ctr"/>
            <a:lstStyle/>
            <a:p>
              <a:pPr algn="ctr"/>
              <a:r>
                <a:rPr lang="ru-RU"/>
                <a:t>8</a:t>
              </a:r>
              <a:endParaRPr lang="en-US"/>
            </a:p>
          </p:txBody>
        </p:sp>
        <p:sp>
          <p:nvSpPr>
            <p:cNvPr id="29838" name="Rectangle 70"/>
            <p:cNvSpPr>
              <a:spLocks noChangeArrowheads="1"/>
            </p:cNvSpPr>
            <p:nvPr/>
          </p:nvSpPr>
          <p:spPr bwMode="auto">
            <a:xfrm>
              <a:off x="1088571" y="4645334"/>
              <a:ext cx="330926" cy="342542"/>
            </a:xfrm>
            <a:prstGeom prst="rect">
              <a:avLst/>
            </a:prstGeom>
            <a:solidFill>
              <a:srgbClr val="CCCCFF"/>
            </a:solidFill>
            <a:ln w="9525" algn="ctr">
              <a:solidFill>
                <a:schemeClr val="tx1"/>
              </a:solidFill>
              <a:round/>
              <a:headEnd/>
              <a:tailEnd/>
            </a:ln>
          </p:spPr>
          <p:txBody>
            <a:bodyPr anchor="ctr"/>
            <a:lstStyle/>
            <a:p>
              <a:pPr algn="ctr"/>
              <a:r>
                <a:rPr lang="ru-RU" dirty="0"/>
                <a:t>7</a:t>
              </a:r>
              <a:endParaRPr lang="en-US" dirty="0"/>
            </a:p>
          </p:txBody>
        </p:sp>
        <p:sp>
          <p:nvSpPr>
            <p:cNvPr id="29839" name="Rectangle 71"/>
            <p:cNvSpPr>
              <a:spLocks noChangeArrowheads="1"/>
            </p:cNvSpPr>
            <p:nvPr/>
          </p:nvSpPr>
          <p:spPr bwMode="auto">
            <a:xfrm>
              <a:off x="1419497" y="4645334"/>
              <a:ext cx="330926" cy="342542"/>
            </a:xfrm>
            <a:prstGeom prst="rect">
              <a:avLst/>
            </a:prstGeom>
            <a:solidFill>
              <a:srgbClr val="CCCCFF"/>
            </a:solidFill>
            <a:ln w="9525" algn="ctr">
              <a:solidFill>
                <a:schemeClr val="tx1"/>
              </a:solidFill>
              <a:round/>
              <a:headEnd/>
              <a:tailEnd/>
            </a:ln>
          </p:spPr>
          <p:txBody>
            <a:bodyPr anchor="ctr"/>
            <a:lstStyle/>
            <a:p>
              <a:pPr algn="ctr"/>
              <a:r>
                <a:rPr lang="ru-RU"/>
                <a:t>2</a:t>
              </a:r>
              <a:endParaRPr lang="en-US"/>
            </a:p>
          </p:txBody>
        </p:sp>
        <p:sp>
          <p:nvSpPr>
            <p:cNvPr id="29840" name="Rectangle 72"/>
            <p:cNvSpPr>
              <a:spLocks noChangeArrowheads="1"/>
            </p:cNvSpPr>
            <p:nvPr/>
          </p:nvSpPr>
          <p:spPr bwMode="auto">
            <a:xfrm>
              <a:off x="1750423" y="4645334"/>
              <a:ext cx="330926" cy="342542"/>
            </a:xfrm>
            <a:prstGeom prst="rect">
              <a:avLst/>
            </a:prstGeom>
            <a:solidFill>
              <a:srgbClr val="CCCCFF"/>
            </a:solidFill>
            <a:ln w="9525" algn="ctr">
              <a:solidFill>
                <a:schemeClr val="tx1"/>
              </a:solidFill>
              <a:round/>
              <a:headEnd/>
              <a:tailEnd/>
            </a:ln>
          </p:spPr>
          <p:txBody>
            <a:bodyPr anchor="ctr"/>
            <a:lstStyle/>
            <a:p>
              <a:pPr algn="ctr"/>
              <a:r>
                <a:rPr lang="ru-RU"/>
                <a:t>3</a:t>
              </a:r>
              <a:endParaRPr lang="en-US"/>
            </a:p>
          </p:txBody>
        </p:sp>
        <p:sp>
          <p:nvSpPr>
            <p:cNvPr id="29841" name="Rectangle 73"/>
            <p:cNvSpPr>
              <a:spLocks noChangeArrowheads="1"/>
            </p:cNvSpPr>
            <p:nvPr/>
          </p:nvSpPr>
          <p:spPr bwMode="auto">
            <a:xfrm>
              <a:off x="2081348" y="4645334"/>
              <a:ext cx="330926" cy="342542"/>
            </a:xfrm>
            <a:prstGeom prst="rect">
              <a:avLst/>
            </a:prstGeom>
            <a:solidFill>
              <a:srgbClr val="CCCCFF"/>
            </a:solidFill>
            <a:ln w="9525" algn="ctr">
              <a:solidFill>
                <a:schemeClr val="tx1"/>
              </a:solidFill>
              <a:round/>
              <a:headEnd/>
              <a:tailEnd/>
            </a:ln>
          </p:spPr>
          <p:txBody>
            <a:bodyPr anchor="ctr"/>
            <a:lstStyle/>
            <a:p>
              <a:pPr algn="ctr"/>
              <a:r>
                <a:rPr lang="ru-RU"/>
                <a:t>9</a:t>
              </a:r>
              <a:endParaRPr lang="en-US"/>
            </a:p>
          </p:txBody>
        </p:sp>
        <p:sp>
          <p:nvSpPr>
            <p:cNvPr id="29842" name="Rectangle 74"/>
            <p:cNvSpPr>
              <a:spLocks noChangeArrowheads="1"/>
            </p:cNvSpPr>
            <p:nvPr/>
          </p:nvSpPr>
          <p:spPr bwMode="auto">
            <a:xfrm>
              <a:off x="2412274" y="4645334"/>
              <a:ext cx="330926" cy="342542"/>
            </a:xfrm>
            <a:prstGeom prst="rect">
              <a:avLst/>
            </a:prstGeom>
            <a:solidFill>
              <a:srgbClr val="CCCCFF"/>
            </a:solidFill>
            <a:ln w="9525" algn="ctr">
              <a:solidFill>
                <a:schemeClr val="tx1"/>
              </a:solidFill>
              <a:round/>
              <a:headEnd/>
              <a:tailEnd/>
            </a:ln>
          </p:spPr>
          <p:txBody>
            <a:bodyPr anchor="ctr"/>
            <a:lstStyle/>
            <a:p>
              <a:pPr algn="ctr"/>
              <a:r>
                <a:rPr lang="ru-RU"/>
                <a:t>5</a:t>
              </a:r>
              <a:endParaRPr lang="en-US"/>
            </a:p>
          </p:txBody>
        </p:sp>
        <p:sp>
          <p:nvSpPr>
            <p:cNvPr id="29843" name="TextBox 76"/>
            <p:cNvSpPr txBox="1">
              <a:spLocks noChangeArrowheads="1"/>
            </p:cNvSpPr>
            <p:nvPr/>
          </p:nvSpPr>
          <p:spPr bwMode="auto">
            <a:xfrm>
              <a:off x="95794" y="1828800"/>
              <a:ext cx="2647406" cy="345887"/>
            </a:xfrm>
            <a:prstGeom prst="rect">
              <a:avLst/>
            </a:prstGeom>
            <a:noFill/>
            <a:ln w="9525">
              <a:noFill/>
              <a:miter lim="800000"/>
              <a:headEnd/>
              <a:tailEnd/>
            </a:ln>
          </p:spPr>
          <p:txBody>
            <a:bodyPr>
              <a:spAutoFit/>
            </a:bodyPr>
            <a:lstStyle/>
            <a:p>
              <a:pPr algn="ctr"/>
              <a:r>
                <a:rPr lang="ru-RU"/>
                <a:t>Исходный сигнал</a:t>
              </a:r>
              <a:endParaRPr lang="en-US"/>
            </a:p>
          </p:txBody>
        </p:sp>
      </p:grpSp>
      <p:grpSp>
        <p:nvGrpSpPr>
          <p:cNvPr id="4" name="Group 205"/>
          <p:cNvGrpSpPr>
            <a:grpSpLocks/>
          </p:cNvGrpSpPr>
          <p:nvPr/>
        </p:nvGrpSpPr>
        <p:grpSpPr bwMode="auto">
          <a:xfrm>
            <a:off x="3067050" y="2366963"/>
            <a:ext cx="1111250" cy="1446212"/>
            <a:chOff x="3537857" y="1828800"/>
            <a:chExt cx="1110343" cy="1446368"/>
          </a:xfrm>
        </p:grpSpPr>
        <p:grpSp>
          <p:nvGrpSpPr>
            <p:cNvPr id="5" name="Group 97"/>
            <p:cNvGrpSpPr/>
            <p:nvPr/>
          </p:nvGrpSpPr>
          <p:grpSpPr>
            <a:xfrm>
              <a:off x="3579223" y="2247543"/>
              <a:ext cx="1034143" cy="1027625"/>
              <a:chOff x="5486400" y="3505200"/>
              <a:chExt cx="1371600" cy="1371600"/>
            </a:xfrm>
            <a:solidFill>
              <a:srgbClr val="CCCCFF"/>
            </a:solidFill>
          </p:grpSpPr>
          <p:sp>
            <p:nvSpPr>
              <p:cNvPr id="89" name="Rectangle 88"/>
              <p:cNvSpPr/>
              <p:nvPr/>
            </p:nvSpPr>
            <p:spPr bwMode="auto">
              <a:xfrm>
                <a:off x="5486400" y="3505200"/>
                <a:ext cx="457200" cy="457200"/>
              </a:xfrm>
              <a:prstGeom prst="rect">
                <a:avLst/>
              </a:prstGeom>
              <a:grpFill/>
              <a:ln w="9525" cap="flat" cmpd="sng" algn="ctr">
                <a:solidFill>
                  <a:schemeClr val="tx1"/>
                </a:solidFill>
                <a:prstDash val="solid"/>
                <a:round/>
                <a:headEnd type="none" w="med" len="med"/>
                <a:tailEnd type="none" w="med" len="med"/>
              </a:ln>
              <a:effectLst/>
            </p:spPr>
            <p:txBody>
              <a:bodyPr anchor="ctr"/>
              <a:lstStyle/>
              <a:p>
                <a:pPr algn="ctr">
                  <a:defRPr/>
                </a:pPr>
                <a:r>
                  <a:rPr lang="ru-RU" dirty="0">
                    <a:latin typeface="Times New Roman" pitchFamily="18" charset="-52"/>
                  </a:rPr>
                  <a:t>6</a:t>
                </a:r>
                <a:endParaRPr lang="en-US" dirty="0">
                  <a:latin typeface="Times New Roman" pitchFamily="18" charset="-52"/>
                </a:endParaRPr>
              </a:p>
            </p:txBody>
          </p:sp>
          <p:sp>
            <p:nvSpPr>
              <p:cNvPr id="90" name="Rectangle 89"/>
              <p:cNvSpPr/>
              <p:nvPr/>
            </p:nvSpPr>
            <p:spPr bwMode="auto">
              <a:xfrm>
                <a:off x="5943600" y="3505200"/>
                <a:ext cx="457200" cy="457200"/>
              </a:xfrm>
              <a:prstGeom prst="rect">
                <a:avLst/>
              </a:prstGeom>
              <a:grpFill/>
              <a:ln w="9525" cap="flat" cmpd="sng" algn="ctr">
                <a:solidFill>
                  <a:schemeClr val="tx1"/>
                </a:solidFill>
                <a:prstDash val="solid"/>
                <a:round/>
                <a:headEnd type="none" w="med" len="med"/>
                <a:tailEnd type="none" w="med" len="med"/>
              </a:ln>
              <a:effectLst/>
            </p:spPr>
            <p:txBody>
              <a:bodyPr anchor="ctr"/>
              <a:lstStyle/>
              <a:p>
                <a:pPr algn="ctr">
                  <a:defRPr/>
                </a:pPr>
                <a:r>
                  <a:rPr lang="ru-RU" dirty="0">
                    <a:latin typeface="Times New Roman" pitchFamily="18" charset="-52"/>
                  </a:rPr>
                  <a:t>6</a:t>
                </a:r>
                <a:endParaRPr lang="en-US" dirty="0">
                  <a:latin typeface="Times New Roman" pitchFamily="18" charset="-52"/>
                </a:endParaRPr>
              </a:p>
            </p:txBody>
          </p:sp>
          <p:sp>
            <p:nvSpPr>
              <p:cNvPr id="91" name="Rectangle 90"/>
              <p:cNvSpPr/>
              <p:nvPr/>
            </p:nvSpPr>
            <p:spPr bwMode="auto">
              <a:xfrm>
                <a:off x="6400800" y="3505200"/>
                <a:ext cx="457200" cy="457200"/>
              </a:xfrm>
              <a:prstGeom prst="rect">
                <a:avLst/>
              </a:prstGeom>
              <a:grpFill/>
              <a:ln w="9525" cap="flat" cmpd="sng" algn="ctr">
                <a:solidFill>
                  <a:schemeClr val="tx1"/>
                </a:solidFill>
                <a:prstDash val="solid"/>
                <a:round/>
                <a:headEnd type="none" w="med" len="med"/>
                <a:tailEnd type="none" w="med" len="med"/>
              </a:ln>
              <a:effectLst/>
            </p:spPr>
            <p:txBody>
              <a:bodyPr anchor="ctr"/>
              <a:lstStyle/>
              <a:p>
                <a:pPr algn="ctr">
                  <a:defRPr/>
                </a:pPr>
                <a:r>
                  <a:rPr lang="ru-RU" dirty="0">
                    <a:latin typeface="Times New Roman" pitchFamily="18" charset="-52"/>
                  </a:rPr>
                  <a:t>1</a:t>
                </a:r>
                <a:endParaRPr lang="en-US" dirty="0">
                  <a:latin typeface="Times New Roman" pitchFamily="18" charset="-52"/>
                </a:endParaRPr>
              </a:p>
            </p:txBody>
          </p:sp>
          <p:sp>
            <p:nvSpPr>
              <p:cNvPr id="92" name="Rectangle 91"/>
              <p:cNvSpPr/>
              <p:nvPr/>
            </p:nvSpPr>
            <p:spPr bwMode="auto">
              <a:xfrm>
                <a:off x="5486400" y="3962400"/>
                <a:ext cx="457200" cy="457200"/>
              </a:xfrm>
              <a:prstGeom prst="rect">
                <a:avLst/>
              </a:prstGeom>
              <a:grpFill/>
              <a:ln w="9525" cap="flat" cmpd="sng" algn="ctr">
                <a:solidFill>
                  <a:schemeClr val="tx1"/>
                </a:solidFill>
                <a:prstDash val="solid"/>
                <a:round/>
                <a:headEnd type="none" w="med" len="med"/>
                <a:tailEnd type="none" w="med" len="med"/>
              </a:ln>
              <a:effectLst/>
            </p:spPr>
            <p:txBody>
              <a:bodyPr anchor="ctr"/>
              <a:lstStyle/>
              <a:p>
                <a:pPr algn="ctr">
                  <a:defRPr/>
                </a:pPr>
                <a:r>
                  <a:rPr lang="ru-RU" dirty="0">
                    <a:latin typeface="Times New Roman" pitchFamily="18" charset="-52"/>
                  </a:rPr>
                  <a:t>3</a:t>
                </a:r>
                <a:endParaRPr lang="en-US" dirty="0">
                  <a:latin typeface="Times New Roman" pitchFamily="18" charset="-52"/>
                </a:endParaRPr>
              </a:p>
            </p:txBody>
          </p:sp>
          <p:sp>
            <p:nvSpPr>
              <p:cNvPr id="93" name="Rectangle 92"/>
              <p:cNvSpPr/>
              <p:nvPr/>
            </p:nvSpPr>
            <p:spPr bwMode="auto">
              <a:xfrm>
                <a:off x="5943600" y="3962400"/>
                <a:ext cx="457200" cy="457200"/>
              </a:xfrm>
              <a:prstGeom prst="rect">
                <a:avLst/>
              </a:prstGeom>
              <a:grpFill/>
              <a:ln w="9525" cap="flat" cmpd="sng" algn="ctr">
                <a:solidFill>
                  <a:schemeClr val="tx1"/>
                </a:solidFill>
                <a:prstDash val="solid"/>
                <a:round/>
                <a:headEnd type="none" w="med" len="med"/>
                <a:tailEnd type="none" w="med" len="med"/>
              </a:ln>
              <a:effectLst/>
            </p:spPr>
            <p:txBody>
              <a:bodyPr anchor="ctr"/>
              <a:lstStyle/>
              <a:p>
                <a:pPr algn="ctr">
                  <a:defRPr/>
                </a:pPr>
                <a:r>
                  <a:rPr lang="ru-RU" dirty="0">
                    <a:latin typeface="Times New Roman" pitchFamily="18" charset="-52"/>
                  </a:rPr>
                  <a:t>7</a:t>
                </a:r>
                <a:endParaRPr lang="en-US" dirty="0">
                  <a:latin typeface="Times New Roman" pitchFamily="18" charset="-52"/>
                </a:endParaRPr>
              </a:p>
            </p:txBody>
          </p:sp>
          <p:sp>
            <p:nvSpPr>
              <p:cNvPr id="94" name="Rectangle 93"/>
              <p:cNvSpPr/>
              <p:nvPr/>
            </p:nvSpPr>
            <p:spPr bwMode="auto">
              <a:xfrm>
                <a:off x="6400800" y="3962400"/>
                <a:ext cx="457200" cy="457200"/>
              </a:xfrm>
              <a:prstGeom prst="rect">
                <a:avLst/>
              </a:prstGeom>
              <a:grpFill/>
              <a:ln w="9525" cap="flat" cmpd="sng" algn="ctr">
                <a:solidFill>
                  <a:schemeClr val="tx1"/>
                </a:solidFill>
                <a:prstDash val="solid"/>
                <a:round/>
                <a:headEnd type="none" w="med" len="med"/>
                <a:tailEnd type="none" w="med" len="med"/>
              </a:ln>
              <a:effectLst/>
            </p:spPr>
            <p:txBody>
              <a:bodyPr anchor="ctr"/>
              <a:lstStyle/>
              <a:p>
                <a:pPr algn="ctr">
                  <a:defRPr/>
                </a:pPr>
                <a:r>
                  <a:rPr lang="ru-RU" dirty="0">
                    <a:latin typeface="Times New Roman" pitchFamily="18" charset="-52"/>
                  </a:rPr>
                  <a:t>5</a:t>
                </a:r>
                <a:endParaRPr lang="en-US" dirty="0">
                  <a:latin typeface="Times New Roman" pitchFamily="18" charset="-52"/>
                </a:endParaRPr>
              </a:p>
            </p:txBody>
          </p:sp>
          <p:sp>
            <p:nvSpPr>
              <p:cNvPr id="95" name="Rectangle 94"/>
              <p:cNvSpPr/>
              <p:nvPr/>
            </p:nvSpPr>
            <p:spPr bwMode="auto">
              <a:xfrm>
                <a:off x="5486400" y="4419600"/>
                <a:ext cx="457200" cy="457200"/>
              </a:xfrm>
              <a:prstGeom prst="rect">
                <a:avLst/>
              </a:prstGeom>
              <a:grpFill/>
              <a:ln w="9525" cap="flat" cmpd="sng" algn="ctr">
                <a:solidFill>
                  <a:schemeClr val="tx1"/>
                </a:solidFill>
                <a:prstDash val="solid"/>
                <a:round/>
                <a:headEnd type="none" w="med" len="med"/>
                <a:tailEnd type="none" w="med" len="med"/>
              </a:ln>
              <a:effectLst/>
            </p:spPr>
            <p:txBody>
              <a:bodyPr anchor="ctr"/>
              <a:lstStyle/>
              <a:p>
                <a:pPr algn="ctr">
                  <a:defRPr/>
                </a:pPr>
                <a:r>
                  <a:rPr lang="ru-RU" dirty="0">
                    <a:latin typeface="Times New Roman" pitchFamily="18" charset="-52"/>
                  </a:rPr>
                  <a:t>2</a:t>
                </a:r>
                <a:endParaRPr lang="en-US" dirty="0">
                  <a:latin typeface="Times New Roman" pitchFamily="18" charset="-52"/>
                </a:endParaRPr>
              </a:p>
            </p:txBody>
          </p:sp>
          <p:sp>
            <p:nvSpPr>
              <p:cNvPr id="96" name="Rectangle 95"/>
              <p:cNvSpPr/>
              <p:nvPr/>
            </p:nvSpPr>
            <p:spPr bwMode="auto">
              <a:xfrm>
                <a:off x="5943600" y="4419600"/>
                <a:ext cx="457200" cy="457200"/>
              </a:xfrm>
              <a:prstGeom prst="rect">
                <a:avLst/>
              </a:prstGeom>
              <a:grpFill/>
              <a:ln w="9525" cap="flat" cmpd="sng" algn="ctr">
                <a:solidFill>
                  <a:schemeClr val="tx1"/>
                </a:solidFill>
                <a:prstDash val="solid"/>
                <a:round/>
                <a:headEnd type="none" w="med" len="med"/>
                <a:tailEnd type="none" w="med" len="med"/>
              </a:ln>
              <a:effectLst/>
            </p:spPr>
            <p:txBody>
              <a:bodyPr anchor="ctr"/>
              <a:lstStyle/>
              <a:p>
                <a:pPr algn="ctr">
                  <a:defRPr/>
                </a:pPr>
                <a:r>
                  <a:rPr lang="ru-RU" dirty="0">
                    <a:latin typeface="Times New Roman" pitchFamily="18" charset="-52"/>
                  </a:rPr>
                  <a:t>3</a:t>
                </a:r>
                <a:endParaRPr lang="en-US" dirty="0">
                  <a:latin typeface="Times New Roman" pitchFamily="18" charset="-52"/>
                </a:endParaRPr>
              </a:p>
            </p:txBody>
          </p:sp>
          <p:sp>
            <p:nvSpPr>
              <p:cNvPr id="97" name="Rectangle 96"/>
              <p:cNvSpPr/>
              <p:nvPr/>
            </p:nvSpPr>
            <p:spPr bwMode="auto">
              <a:xfrm>
                <a:off x="6400800" y="4419600"/>
                <a:ext cx="457200" cy="457200"/>
              </a:xfrm>
              <a:prstGeom prst="rect">
                <a:avLst/>
              </a:prstGeom>
              <a:grpFill/>
              <a:ln w="9525" cap="flat" cmpd="sng" algn="ctr">
                <a:solidFill>
                  <a:schemeClr val="tx1"/>
                </a:solidFill>
                <a:prstDash val="solid"/>
                <a:round/>
                <a:headEnd type="none" w="med" len="med"/>
                <a:tailEnd type="none" w="med" len="med"/>
              </a:ln>
              <a:effectLst/>
            </p:spPr>
            <p:txBody>
              <a:bodyPr anchor="ctr"/>
              <a:lstStyle/>
              <a:p>
                <a:pPr algn="ctr">
                  <a:defRPr/>
                </a:pPr>
                <a:r>
                  <a:rPr lang="ru-RU" dirty="0">
                    <a:latin typeface="Times New Roman" pitchFamily="18" charset="-52"/>
                  </a:rPr>
                  <a:t>1</a:t>
                </a:r>
                <a:endParaRPr lang="en-US" dirty="0">
                  <a:latin typeface="Times New Roman" pitchFamily="18" charset="-52"/>
                </a:endParaRPr>
              </a:p>
            </p:txBody>
          </p:sp>
        </p:grpSp>
        <p:sp>
          <p:nvSpPr>
            <p:cNvPr id="29778" name="TextBox 118"/>
            <p:cNvSpPr txBox="1">
              <a:spLocks noChangeArrowheads="1"/>
            </p:cNvSpPr>
            <p:nvPr/>
          </p:nvSpPr>
          <p:spPr bwMode="auto">
            <a:xfrm>
              <a:off x="3537857" y="1828800"/>
              <a:ext cx="1110343" cy="461665"/>
            </a:xfrm>
            <a:prstGeom prst="rect">
              <a:avLst/>
            </a:prstGeom>
            <a:noFill/>
            <a:ln w="9525">
              <a:noFill/>
              <a:miter lim="800000"/>
              <a:headEnd/>
              <a:tailEnd/>
            </a:ln>
          </p:spPr>
          <p:txBody>
            <a:bodyPr>
              <a:spAutoFit/>
            </a:bodyPr>
            <a:lstStyle/>
            <a:p>
              <a:pPr algn="ctr"/>
              <a:r>
                <a:rPr lang="ru-RU"/>
                <a:t>Окно</a:t>
              </a:r>
              <a:endParaRPr lang="en-US"/>
            </a:p>
          </p:txBody>
        </p:sp>
      </p:grpSp>
      <p:grpSp>
        <p:nvGrpSpPr>
          <p:cNvPr id="6" name="Group 209"/>
          <p:cNvGrpSpPr>
            <a:grpSpLocks/>
          </p:cNvGrpSpPr>
          <p:nvPr/>
        </p:nvGrpSpPr>
        <p:grpSpPr bwMode="auto">
          <a:xfrm>
            <a:off x="755650" y="2767013"/>
            <a:ext cx="3397250" cy="1728787"/>
            <a:chOff x="2809385" y="4556760"/>
            <a:chExt cx="3396343" cy="1728665"/>
          </a:xfrm>
        </p:grpSpPr>
        <p:sp>
          <p:nvSpPr>
            <p:cNvPr id="29773" name="Rectangle 119"/>
            <p:cNvSpPr>
              <a:spLocks noChangeArrowheads="1"/>
            </p:cNvSpPr>
            <p:nvPr/>
          </p:nvSpPr>
          <p:spPr bwMode="auto">
            <a:xfrm>
              <a:off x="5162441" y="4570924"/>
              <a:ext cx="1034143" cy="1031681"/>
            </a:xfrm>
            <a:prstGeom prst="rect">
              <a:avLst/>
            </a:prstGeom>
            <a:solidFill>
              <a:srgbClr val="CCFF99">
                <a:alpha val="59999"/>
              </a:srgbClr>
            </a:solidFill>
            <a:ln w="9525" algn="ctr">
              <a:solidFill>
                <a:schemeClr val="tx1"/>
              </a:solidFill>
              <a:round/>
              <a:headEnd/>
              <a:tailEnd/>
            </a:ln>
          </p:spPr>
          <p:txBody>
            <a:bodyPr/>
            <a:lstStyle/>
            <a:p>
              <a:endParaRPr lang="en-US"/>
            </a:p>
          </p:txBody>
        </p:sp>
        <p:sp>
          <p:nvSpPr>
            <p:cNvPr id="29774" name="Rectangle 87"/>
            <p:cNvSpPr>
              <a:spLocks noChangeArrowheads="1"/>
            </p:cNvSpPr>
            <p:nvPr/>
          </p:nvSpPr>
          <p:spPr bwMode="auto">
            <a:xfrm>
              <a:off x="2824570" y="5256725"/>
              <a:ext cx="995907" cy="1028700"/>
            </a:xfrm>
            <a:prstGeom prst="rect">
              <a:avLst/>
            </a:prstGeom>
            <a:solidFill>
              <a:srgbClr val="CCFF99">
                <a:alpha val="59999"/>
              </a:srgbClr>
            </a:solidFill>
            <a:ln w="9525" algn="ctr">
              <a:solidFill>
                <a:schemeClr val="tx1"/>
              </a:solidFill>
              <a:round/>
              <a:headEnd/>
              <a:tailEnd/>
            </a:ln>
          </p:spPr>
          <p:txBody>
            <a:bodyPr/>
            <a:lstStyle/>
            <a:p>
              <a:endParaRPr lang="en-US"/>
            </a:p>
          </p:txBody>
        </p:sp>
        <p:cxnSp>
          <p:nvCxnSpPr>
            <p:cNvPr id="29775" name="Straight Arrow Connector 103"/>
            <p:cNvCxnSpPr>
              <a:cxnSpLocks noChangeShapeType="1"/>
            </p:cNvCxnSpPr>
            <p:nvPr/>
          </p:nvCxnSpPr>
          <p:spPr bwMode="auto">
            <a:xfrm flipV="1">
              <a:off x="2809385" y="4556760"/>
              <a:ext cx="2372215" cy="692347"/>
            </a:xfrm>
            <a:prstGeom prst="straightConnector1">
              <a:avLst/>
            </a:prstGeom>
            <a:noFill/>
            <a:ln w="9525" algn="ctr">
              <a:solidFill>
                <a:schemeClr val="tx1"/>
              </a:solidFill>
              <a:round/>
              <a:headEnd/>
              <a:tailEnd type="arrow" w="med" len="med"/>
            </a:ln>
          </p:spPr>
        </p:cxnSp>
        <p:cxnSp>
          <p:nvCxnSpPr>
            <p:cNvPr id="29776" name="Straight Arrow Connector 99"/>
            <p:cNvCxnSpPr>
              <a:cxnSpLocks noChangeShapeType="1"/>
            </p:cNvCxnSpPr>
            <p:nvPr/>
          </p:nvCxnSpPr>
          <p:spPr bwMode="auto">
            <a:xfrm flipV="1">
              <a:off x="3828288" y="5590033"/>
              <a:ext cx="2377440" cy="676655"/>
            </a:xfrm>
            <a:prstGeom prst="straightConnector1">
              <a:avLst/>
            </a:prstGeom>
            <a:noFill/>
            <a:ln w="9525" algn="ctr">
              <a:solidFill>
                <a:schemeClr val="tx1"/>
              </a:solidFill>
              <a:round/>
              <a:headEnd/>
              <a:tailEnd type="arrow" w="med" len="med"/>
            </a:ln>
          </p:spPr>
        </p:cxnSp>
      </p:grpSp>
      <p:grpSp>
        <p:nvGrpSpPr>
          <p:cNvPr id="7" name="Group 120"/>
          <p:cNvGrpSpPr/>
          <p:nvPr/>
        </p:nvGrpSpPr>
        <p:grpSpPr>
          <a:xfrm>
            <a:off x="4271554" y="3581400"/>
            <a:ext cx="992777" cy="1027625"/>
            <a:chOff x="5486400" y="2057400"/>
            <a:chExt cx="1371600" cy="1371600"/>
          </a:xfrm>
          <a:solidFill>
            <a:srgbClr val="99FF33"/>
          </a:solidFill>
        </p:grpSpPr>
        <p:sp>
          <p:nvSpPr>
            <p:cNvPr id="122" name="Rectangle 121"/>
            <p:cNvSpPr/>
            <p:nvPr/>
          </p:nvSpPr>
          <p:spPr bwMode="auto">
            <a:xfrm>
              <a:off x="5486400" y="2057400"/>
              <a:ext cx="457200" cy="457200"/>
            </a:xfrm>
            <a:prstGeom prst="rect">
              <a:avLst/>
            </a:prstGeom>
            <a:grpFill/>
            <a:ln w="9525" cap="flat" cmpd="sng" algn="ctr">
              <a:solidFill>
                <a:schemeClr val="tx1"/>
              </a:solidFill>
              <a:prstDash val="solid"/>
              <a:round/>
              <a:headEnd type="none" w="med" len="med"/>
              <a:tailEnd type="none" w="med" len="med"/>
            </a:ln>
            <a:effectLst/>
          </p:spPr>
          <p:txBody>
            <a:bodyPr anchor="ctr"/>
            <a:lstStyle/>
            <a:p>
              <a:pPr algn="ctr">
                <a:defRPr/>
              </a:pPr>
              <a:r>
                <a:rPr lang="ru-RU" dirty="0">
                  <a:latin typeface="Times New Roman" pitchFamily="18" charset="-52"/>
                </a:rPr>
                <a:t>0</a:t>
              </a:r>
              <a:endParaRPr lang="en-US" dirty="0">
                <a:latin typeface="Times New Roman" pitchFamily="18" charset="-52"/>
              </a:endParaRPr>
            </a:p>
          </p:txBody>
        </p:sp>
        <p:sp>
          <p:nvSpPr>
            <p:cNvPr id="123" name="Rectangle 122"/>
            <p:cNvSpPr/>
            <p:nvPr/>
          </p:nvSpPr>
          <p:spPr bwMode="auto">
            <a:xfrm>
              <a:off x="5943600" y="2057400"/>
              <a:ext cx="457200" cy="457200"/>
            </a:xfrm>
            <a:prstGeom prst="rect">
              <a:avLst/>
            </a:prstGeom>
            <a:grpFill/>
            <a:ln w="9525" cap="flat" cmpd="sng" algn="ctr">
              <a:solidFill>
                <a:schemeClr val="tx1"/>
              </a:solidFill>
              <a:prstDash val="solid"/>
              <a:round/>
              <a:headEnd type="none" w="med" len="med"/>
              <a:tailEnd type="none" w="med" len="med"/>
            </a:ln>
            <a:effectLst/>
          </p:spPr>
          <p:txBody>
            <a:bodyPr anchor="ctr"/>
            <a:lstStyle/>
            <a:p>
              <a:pPr algn="ctr">
                <a:defRPr/>
              </a:pPr>
              <a:r>
                <a:rPr lang="ru-RU" dirty="0">
                  <a:latin typeface="Times New Roman" pitchFamily="18" charset="-52"/>
                </a:rPr>
                <a:t>6</a:t>
              </a:r>
              <a:endParaRPr lang="en-US" dirty="0">
                <a:latin typeface="Times New Roman" pitchFamily="18" charset="-52"/>
              </a:endParaRPr>
            </a:p>
          </p:txBody>
        </p:sp>
        <p:sp>
          <p:nvSpPr>
            <p:cNvPr id="124" name="Rectangle 123"/>
            <p:cNvSpPr/>
            <p:nvPr/>
          </p:nvSpPr>
          <p:spPr bwMode="auto">
            <a:xfrm>
              <a:off x="6400800" y="2057400"/>
              <a:ext cx="457200" cy="457200"/>
            </a:xfrm>
            <a:prstGeom prst="rect">
              <a:avLst/>
            </a:prstGeom>
            <a:grpFill/>
            <a:ln w="9525" cap="flat" cmpd="sng" algn="ctr">
              <a:solidFill>
                <a:schemeClr val="tx1"/>
              </a:solidFill>
              <a:prstDash val="solid"/>
              <a:round/>
              <a:headEnd type="none" w="med" len="med"/>
              <a:tailEnd type="none" w="med" len="med"/>
            </a:ln>
            <a:effectLst/>
          </p:spPr>
          <p:txBody>
            <a:bodyPr anchor="ctr"/>
            <a:lstStyle/>
            <a:p>
              <a:pPr algn="ctr">
                <a:defRPr/>
              </a:pPr>
              <a:r>
                <a:rPr lang="ru-RU" dirty="0">
                  <a:latin typeface="Times New Roman" pitchFamily="18" charset="-52"/>
                </a:rPr>
                <a:t>0</a:t>
              </a:r>
              <a:endParaRPr lang="en-US" dirty="0">
                <a:latin typeface="Times New Roman" pitchFamily="18" charset="-52"/>
              </a:endParaRPr>
            </a:p>
          </p:txBody>
        </p:sp>
        <p:sp>
          <p:nvSpPr>
            <p:cNvPr id="125" name="Rectangle 124"/>
            <p:cNvSpPr/>
            <p:nvPr/>
          </p:nvSpPr>
          <p:spPr bwMode="auto">
            <a:xfrm>
              <a:off x="5486400" y="2514600"/>
              <a:ext cx="457200" cy="457200"/>
            </a:xfrm>
            <a:prstGeom prst="rect">
              <a:avLst/>
            </a:prstGeom>
            <a:grpFill/>
            <a:ln w="9525" cap="flat" cmpd="sng" algn="ctr">
              <a:solidFill>
                <a:schemeClr val="tx1"/>
              </a:solidFill>
              <a:prstDash val="solid"/>
              <a:round/>
              <a:headEnd type="none" w="med" len="med"/>
              <a:tailEnd type="none" w="med" len="med"/>
            </a:ln>
            <a:effectLst/>
          </p:spPr>
          <p:txBody>
            <a:bodyPr anchor="ctr"/>
            <a:lstStyle/>
            <a:p>
              <a:pPr algn="ctr">
                <a:defRPr/>
              </a:pPr>
              <a:r>
                <a:rPr lang="ru-RU" dirty="0">
                  <a:latin typeface="Times New Roman" pitchFamily="18" charset="-52"/>
                </a:rPr>
                <a:t>3</a:t>
              </a:r>
              <a:endParaRPr lang="en-US" dirty="0">
                <a:latin typeface="Times New Roman" pitchFamily="18" charset="-52"/>
              </a:endParaRPr>
            </a:p>
          </p:txBody>
        </p:sp>
        <p:sp>
          <p:nvSpPr>
            <p:cNvPr id="126" name="Rectangle 125"/>
            <p:cNvSpPr/>
            <p:nvPr/>
          </p:nvSpPr>
          <p:spPr bwMode="auto">
            <a:xfrm>
              <a:off x="5943600" y="2514600"/>
              <a:ext cx="457200" cy="457200"/>
            </a:xfrm>
            <a:prstGeom prst="rect">
              <a:avLst/>
            </a:prstGeom>
            <a:grpFill/>
            <a:ln w="9525" cap="flat" cmpd="sng" algn="ctr">
              <a:solidFill>
                <a:schemeClr val="tx1"/>
              </a:solidFill>
              <a:prstDash val="solid"/>
              <a:round/>
              <a:headEnd type="none" w="med" len="med"/>
              <a:tailEnd type="none" w="med" len="med"/>
            </a:ln>
            <a:effectLst/>
          </p:spPr>
          <p:txBody>
            <a:bodyPr anchor="ctr"/>
            <a:lstStyle/>
            <a:p>
              <a:pPr algn="ctr">
                <a:defRPr/>
              </a:pPr>
              <a:r>
                <a:rPr lang="ru-RU" sz="1100" b="1" dirty="0">
                  <a:latin typeface="Times New Roman" pitchFamily="18" charset="-52"/>
                </a:rPr>
                <a:t>14</a:t>
              </a:r>
              <a:endParaRPr lang="en-US" sz="1100" b="1" dirty="0">
                <a:latin typeface="Times New Roman" pitchFamily="18" charset="-52"/>
              </a:endParaRPr>
            </a:p>
          </p:txBody>
        </p:sp>
        <p:sp>
          <p:nvSpPr>
            <p:cNvPr id="127" name="Rectangle 126"/>
            <p:cNvSpPr/>
            <p:nvPr/>
          </p:nvSpPr>
          <p:spPr bwMode="auto">
            <a:xfrm>
              <a:off x="6400800" y="2514600"/>
              <a:ext cx="457200" cy="457200"/>
            </a:xfrm>
            <a:prstGeom prst="rect">
              <a:avLst/>
            </a:prstGeom>
            <a:grpFill/>
            <a:ln w="9525" cap="flat" cmpd="sng" algn="ctr">
              <a:solidFill>
                <a:schemeClr val="tx1"/>
              </a:solidFill>
              <a:prstDash val="solid"/>
              <a:round/>
              <a:headEnd type="none" w="med" len="med"/>
              <a:tailEnd type="none" w="med" len="med"/>
            </a:ln>
            <a:effectLst/>
          </p:spPr>
          <p:txBody>
            <a:bodyPr anchor="ctr"/>
            <a:lstStyle/>
            <a:p>
              <a:pPr algn="ctr">
                <a:defRPr/>
              </a:pPr>
              <a:r>
                <a:rPr lang="ru-RU" dirty="0">
                  <a:latin typeface="Times New Roman" pitchFamily="18" charset="-52"/>
                </a:rPr>
                <a:t>5</a:t>
              </a:r>
              <a:endParaRPr lang="en-US" dirty="0">
                <a:latin typeface="Times New Roman" pitchFamily="18" charset="-52"/>
              </a:endParaRPr>
            </a:p>
          </p:txBody>
        </p:sp>
        <p:sp>
          <p:nvSpPr>
            <p:cNvPr id="128" name="Rectangle 127"/>
            <p:cNvSpPr/>
            <p:nvPr/>
          </p:nvSpPr>
          <p:spPr bwMode="auto">
            <a:xfrm>
              <a:off x="5486400" y="2971800"/>
              <a:ext cx="457200" cy="457200"/>
            </a:xfrm>
            <a:prstGeom prst="rect">
              <a:avLst/>
            </a:prstGeom>
            <a:grpFill/>
            <a:ln w="9525" cap="flat" cmpd="sng" algn="ctr">
              <a:solidFill>
                <a:schemeClr val="tx1"/>
              </a:solidFill>
              <a:prstDash val="solid"/>
              <a:round/>
              <a:headEnd type="none" w="med" len="med"/>
              <a:tailEnd type="none" w="med" len="med"/>
            </a:ln>
            <a:effectLst/>
          </p:spPr>
          <p:txBody>
            <a:bodyPr anchor="ctr"/>
            <a:lstStyle/>
            <a:p>
              <a:pPr algn="ctr">
                <a:defRPr/>
              </a:pPr>
              <a:r>
                <a:rPr lang="ru-RU" dirty="0">
                  <a:latin typeface="Times New Roman" pitchFamily="18" charset="-52"/>
                </a:rPr>
                <a:t>0</a:t>
              </a:r>
              <a:endParaRPr lang="en-US" dirty="0">
                <a:latin typeface="Times New Roman" pitchFamily="18" charset="-52"/>
              </a:endParaRPr>
            </a:p>
          </p:txBody>
        </p:sp>
        <p:sp>
          <p:nvSpPr>
            <p:cNvPr id="129" name="Rectangle 128"/>
            <p:cNvSpPr/>
            <p:nvPr/>
          </p:nvSpPr>
          <p:spPr bwMode="auto">
            <a:xfrm>
              <a:off x="5943600" y="2971800"/>
              <a:ext cx="457200" cy="457200"/>
            </a:xfrm>
            <a:prstGeom prst="rect">
              <a:avLst/>
            </a:prstGeom>
            <a:grpFill/>
            <a:ln w="9525" cap="flat" cmpd="sng" algn="ctr">
              <a:solidFill>
                <a:schemeClr val="tx1"/>
              </a:solidFill>
              <a:prstDash val="solid"/>
              <a:round/>
              <a:headEnd type="none" w="med" len="med"/>
              <a:tailEnd type="none" w="med" len="med"/>
            </a:ln>
            <a:effectLst/>
          </p:spPr>
          <p:txBody>
            <a:bodyPr anchor="ctr"/>
            <a:lstStyle/>
            <a:p>
              <a:pPr algn="ctr">
                <a:defRPr/>
              </a:pPr>
              <a:r>
                <a:rPr lang="ru-RU" dirty="0">
                  <a:latin typeface="Times New Roman" pitchFamily="18" charset="-52"/>
                </a:rPr>
                <a:t>3</a:t>
              </a:r>
              <a:endParaRPr lang="en-US" dirty="0">
                <a:latin typeface="Times New Roman" pitchFamily="18" charset="-52"/>
              </a:endParaRPr>
            </a:p>
          </p:txBody>
        </p:sp>
        <p:sp>
          <p:nvSpPr>
            <p:cNvPr id="130" name="Rectangle 129"/>
            <p:cNvSpPr/>
            <p:nvPr/>
          </p:nvSpPr>
          <p:spPr bwMode="auto">
            <a:xfrm>
              <a:off x="6400800" y="2971800"/>
              <a:ext cx="457200" cy="457200"/>
            </a:xfrm>
            <a:prstGeom prst="rect">
              <a:avLst/>
            </a:prstGeom>
            <a:grpFill/>
            <a:ln w="9525" cap="flat" cmpd="sng" algn="ctr">
              <a:solidFill>
                <a:schemeClr val="tx1"/>
              </a:solidFill>
              <a:prstDash val="solid"/>
              <a:round/>
              <a:headEnd type="none" w="med" len="med"/>
              <a:tailEnd type="none" w="med" len="med"/>
            </a:ln>
            <a:effectLst/>
          </p:spPr>
          <p:txBody>
            <a:bodyPr anchor="ctr"/>
            <a:lstStyle/>
            <a:p>
              <a:pPr algn="ctr">
                <a:defRPr/>
              </a:pPr>
              <a:r>
                <a:rPr lang="ru-RU" dirty="0">
                  <a:latin typeface="Times New Roman" pitchFamily="18" charset="-52"/>
                </a:rPr>
                <a:t>0</a:t>
              </a:r>
              <a:endParaRPr lang="en-US" dirty="0">
                <a:latin typeface="Times New Roman" pitchFamily="18" charset="-52"/>
              </a:endParaRPr>
            </a:p>
          </p:txBody>
        </p:sp>
      </p:grpSp>
      <p:grpSp>
        <p:nvGrpSpPr>
          <p:cNvPr id="8" name="Group 134"/>
          <p:cNvGrpSpPr>
            <a:grpSpLocks/>
          </p:cNvGrpSpPr>
          <p:nvPr/>
        </p:nvGrpSpPr>
        <p:grpSpPr bwMode="auto">
          <a:xfrm>
            <a:off x="6343650" y="2362200"/>
            <a:ext cx="2647950" cy="3163888"/>
            <a:chOff x="76200" y="1824336"/>
            <a:chExt cx="2647406" cy="3163540"/>
          </a:xfrm>
        </p:grpSpPr>
        <p:sp>
          <p:nvSpPr>
            <p:cNvPr id="29708" name="Rectangle 135"/>
            <p:cNvSpPr>
              <a:spLocks noChangeArrowheads="1"/>
            </p:cNvSpPr>
            <p:nvPr/>
          </p:nvSpPr>
          <p:spPr bwMode="auto">
            <a:xfrm>
              <a:off x="76200" y="2247543"/>
              <a:ext cx="330926" cy="342542"/>
            </a:xfrm>
            <a:prstGeom prst="rect">
              <a:avLst/>
            </a:prstGeom>
            <a:solidFill>
              <a:srgbClr val="CCCCFF"/>
            </a:solidFill>
            <a:ln w="9525" algn="ctr">
              <a:solidFill>
                <a:schemeClr val="tx1"/>
              </a:solidFill>
              <a:round/>
              <a:headEnd/>
              <a:tailEnd/>
            </a:ln>
          </p:spPr>
          <p:txBody>
            <a:bodyPr anchor="ctr"/>
            <a:lstStyle/>
            <a:p>
              <a:pPr algn="ctr"/>
              <a:endParaRPr lang="en-US"/>
            </a:p>
          </p:txBody>
        </p:sp>
        <p:sp>
          <p:nvSpPr>
            <p:cNvPr id="29709" name="Rectangle 136"/>
            <p:cNvSpPr>
              <a:spLocks noChangeArrowheads="1"/>
            </p:cNvSpPr>
            <p:nvPr/>
          </p:nvSpPr>
          <p:spPr bwMode="auto">
            <a:xfrm>
              <a:off x="407126" y="2247543"/>
              <a:ext cx="330926" cy="342542"/>
            </a:xfrm>
            <a:prstGeom prst="rect">
              <a:avLst/>
            </a:prstGeom>
            <a:solidFill>
              <a:srgbClr val="CCCCFF"/>
            </a:solidFill>
            <a:ln w="9525" algn="ctr">
              <a:solidFill>
                <a:schemeClr val="tx1"/>
              </a:solidFill>
              <a:round/>
              <a:headEnd/>
              <a:tailEnd/>
            </a:ln>
          </p:spPr>
          <p:txBody>
            <a:bodyPr anchor="ctr"/>
            <a:lstStyle/>
            <a:p>
              <a:pPr algn="ctr"/>
              <a:endParaRPr lang="en-US"/>
            </a:p>
          </p:txBody>
        </p:sp>
        <p:sp>
          <p:nvSpPr>
            <p:cNvPr id="29710" name="Rectangle 137"/>
            <p:cNvSpPr>
              <a:spLocks noChangeArrowheads="1"/>
            </p:cNvSpPr>
            <p:nvPr/>
          </p:nvSpPr>
          <p:spPr bwMode="auto">
            <a:xfrm>
              <a:off x="738051" y="2247543"/>
              <a:ext cx="330926" cy="342542"/>
            </a:xfrm>
            <a:prstGeom prst="rect">
              <a:avLst/>
            </a:prstGeom>
            <a:solidFill>
              <a:srgbClr val="CCCCFF"/>
            </a:solidFill>
            <a:ln w="9525" algn="ctr">
              <a:solidFill>
                <a:schemeClr val="tx1"/>
              </a:solidFill>
              <a:round/>
              <a:headEnd/>
              <a:tailEnd/>
            </a:ln>
          </p:spPr>
          <p:txBody>
            <a:bodyPr anchor="ctr"/>
            <a:lstStyle/>
            <a:p>
              <a:pPr algn="ctr"/>
              <a:endParaRPr lang="en-US"/>
            </a:p>
          </p:txBody>
        </p:sp>
        <p:sp>
          <p:nvSpPr>
            <p:cNvPr id="29711" name="Rectangle 138"/>
            <p:cNvSpPr>
              <a:spLocks noChangeArrowheads="1"/>
            </p:cNvSpPr>
            <p:nvPr/>
          </p:nvSpPr>
          <p:spPr bwMode="auto">
            <a:xfrm>
              <a:off x="1068977" y="2247543"/>
              <a:ext cx="330926" cy="342542"/>
            </a:xfrm>
            <a:prstGeom prst="rect">
              <a:avLst/>
            </a:prstGeom>
            <a:solidFill>
              <a:srgbClr val="CCCCFF"/>
            </a:solidFill>
            <a:ln w="9525" algn="ctr">
              <a:solidFill>
                <a:schemeClr val="tx1"/>
              </a:solidFill>
              <a:round/>
              <a:headEnd/>
              <a:tailEnd/>
            </a:ln>
          </p:spPr>
          <p:txBody>
            <a:bodyPr anchor="ctr"/>
            <a:lstStyle/>
            <a:p>
              <a:pPr algn="ctr"/>
              <a:endParaRPr lang="en-US"/>
            </a:p>
          </p:txBody>
        </p:sp>
        <p:sp>
          <p:nvSpPr>
            <p:cNvPr id="29712" name="Rectangle 139"/>
            <p:cNvSpPr>
              <a:spLocks noChangeArrowheads="1"/>
            </p:cNvSpPr>
            <p:nvPr/>
          </p:nvSpPr>
          <p:spPr bwMode="auto">
            <a:xfrm>
              <a:off x="1399903" y="2247543"/>
              <a:ext cx="330926" cy="342542"/>
            </a:xfrm>
            <a:prstGeom prst="rect">
              <a:avLst/>
            </a:prstGeom>
            <a:solidFill>
              <a:srgbClr val="CCCCFF"/>
            </a:solidFill>
            <a:ln w="9525" algn="ctr">
              <a:solidFill>
                <a:schemeClr val="tx1"/>
              </a:solidFill>
              <a:round/>
              <a:headEnd/>
              <a:tailEnd/>
            </a:ln>
          </p:spPr>
          <p:txBody>
            <a:bodyPr anchor="ctr"/>
            <a:lstStyle/>
            <a:p>
              <a:pPr algn="ctr"/>
              <a:endParaRPr lang="en-US"/>
            </a:p>
          </p:txBody>
        </p:sp>
        <p:sp>
          <p:nvSpPr>
            <p:cNvPr id="29713" name="Rectangle 140"/>
            <p:cNvSpPr>
              <a:spLocks noChangeArrowheads="1"/>
            </p:cNvSpPr>
            <p:nvPr/>
          </p:nvSpPr>
          <p:spPr bwMode="auto">
            <a:xfrm>
              <a:off x="1730829" y="2247543"/>
              <a:ext cx="330926" cy="342542"/>
            </a:xfrm>
            <a:prstGeom prst="rect">
              <a:avLst/>
            </a:prstGeom>
            <a:solidFill>
              <a:srgbClr val="CCCCFF"/>
            </a:solidFill>
            <a:ln w="9525" algn="ctr">
              <a:solidFill>
                <a:schemeClr val="tx1"/>
              </a:solidFill>
              <a:round/>
              <a:headEnd/>
              <a:tailEnd/>
            </a:ln>
          </p:spPr>
          <p:txBody>
            <a:bodyPr anchor="ctr"/>
            <a:lstStyle/>
            <a:p>
              <a:pPr algn="ctr"/>
              <a:endParaRPr lang="en-US"/>
            </a:p>
          </p:txBody>
        </p:sp>
        <p:sp>
          <p:nvSpPr>
            <p:cNvPr id="29714" name="Rectangle 141"/>
            <p:cNvSpPr>
              <a:spLocks noChangeArrowheads="1"/>
            </p:cNvSpPr>
            <p:nvPr/>
          </p:nvSpPr>
          <p:spPr bwMode="auto">
            <a:xfrm>
              <a:off x="2061754" y="2247543"/>
              <a:ext cx="330926" cy="342542"/>
            </a:xfrm>
            <a:prstGeom prst="rect">
              <a:avLst/>
            </a:prstGeom>
            <a:solidFill>
              <a:srgbClr val="CCCCFF"/>
            </a:solidFill>
            <a:ln w="9525" algn="ctr">
              <a:solidFill>
                <a:schemeClr val="tx1"/>
              </a:solidFill>
              <a:round/>
              <a:headEnd/>
              <a:tailEnd/>
            </a:ln>
          </p:spPr>
          <p:txBody>
            <a:bodyPr anchor="ctr"/>
            <a:lstStyle/>
            <a:p>
              <a:pPr algn="ctr"/>
              <a:endParaRPr lang="en-US"/>
            </a:p>
          </p:txBody>
        </p:sp>
        <p:sp>
          <p:nvSpPr>
            <p:cNvPr id="29715" name="Rectangle 142"/>
            <p:cNvSpPr>
              <a:spLocks noChangeArrowheads="1"/>
            </p:cNvSpPr>
            <p:nvPr/>
          </p:nvSpPr>
          <p:spPr bwMode="auto">
            <a:xfrm>
              <a:off x="2392680" y="2247543"/>
              <a:ext cx="330926" cy="342542"/>
            </a:xfrm>
            <a:prstGeom prst="rect">
              <a:avLst/>
            </a:prstGeom>
            <a:solidFill>
              <a:srgbClr val="CCCCFF"/>
            </a:solidFill>
            <a:ln w="9525" algn="ctr">
              <a:solidFill>
                <a:schemeClr val="tx1"/>
              </a:solidFill>
              <a:round/>
              <a:headEnd/>
              <a:tailEnd/>
            </a:ln>
          </p:spPr>
          <p:txBody>
            <a:bodyPr anchor="ctr"/>
            <a:lstStyle/>
            <a:p>
              <a:pPr algn="ctr"/>
              <a:endParaRPr lang="en-US"/>
            </a:p>
          </p:txBody>
        </p:sp>
        <p:sp>
          <p:nvSpPr>
            <p:cNvPr id="29716" name="Rectangle 143"/>
            <p:cNvSpPr>
              <a:spLocks noChangeArrowheads="1"/>
            </p:cNvSpPr>
            <p:nvPr/>
          </p:nvSpPr>
          <p:spPr bwMode="auto">
            <a:xfrm>
              <a:off x="76200" y="2590084"/>
              <a:ext cx="330926" cy="342542"/>
            </a:xfrm>
            <a:prstGeom prst="rect">
              <a:avLst/>
            </a:prstGeom>
            <a:solidFill>
              <a:srgbClr val="CCCCFF"/>
            </a:solidFill>
            <a:ln w="9525" algn="ctr">
              <a:solidFill>
                <a:schemeClr val="tx1"/>
              </a:solidFill>
              <a:round/>
              <a:headEnd/>
              <a:tailEnd/>
            </a:ln>
          </p:spPr>
          <p:txBody>
            <a:bodyPr anchor="ctr"/>
            <a:lstStyle/>
            <a:p>
              <a:pPr algn="ctr"/>
              <a:endParaRPr lang="en-US"/>
            </a:p>
          </p:txBody>
        </p:sp>
        <p:sp>
          <p:nvSpPr>
            <p:cNvPr id="29717" name="Rectangle 144"/>
            <p:cNvSpPr>
              <a:spLocks noChangeArrowheads="1"/>
            </p:cNvSpPr>
            <p:nvPr/>
          </p:nvSpPr>
          <p:spPr bwMode="auto">
            <a:xfrm>
              <a:off x="407126" y="2590084"/>
              <a:ext cx="330926" cy="342542"/>
            </a:xfrm>
            <a:prstGeom prst="rect">
              <a:avLst/>
            </a:prstGeom>
            <a:solidFill>
              <a:srgbClr val="CCCCFF"/>
            </a:solidFill>
            <a:ln w="9525" algn="ctr">
              <a:solidFill>
                <a:schemeClr val="tx1"/>
              </a:solidFill>
              <a:round/>
              <a:headEnd/>
              <a:tailEnd/>
            </a:ln>
          </p:spPr>
          <p:txBody>
            <a:bodyPr anchor="ctr"/>
            <a:lstStyle/>
            <a:p>
              <a:pPr algn="ctr"/>
              <a:endParaRPr lang="en-US"/>
            </a:p>
          </p:txBody>
        </p:sp>
        <p:sp>
          <p:nvSpPr>
            <p:cNvPr id="29718" name="Rectangle 145"/>
            <p:cNvSpPr>
              <a:spLocks noChangeArrowheads="1"/>
            </p:cNvSpPr>
            <p:nvPr/>
          </p:nvSpPr>
          <p:spPr bwMode="auto">
            <a:xfrm>
              <a:off x="738051" y="2590084"/>
              <a:ext cx="330926" cy="342542"/>
            </a:xfrm>
            <a:prstGeom prst="rect">
              <a:avLst/>
            </a:prstGeom>
            <a:solidFill>
              <a:srgbClr val="CCCCFF"/>
            </a:solidFill>
            <a:ln w="9525" algn="ctr">
              <a:solidFill>
                <a:schemeClr val="tx1"/>
              </a:solidFill>
              <a:round/>
              <a:headEnd/>
              <a:tailEnd/>
            </a:ln>
          </p:spPr>
          <p:txBody>
            <a:bodyPr anchor="ctr"/>
            <a:lstStyle/>
            <a:p>
              <a:pPr algn="ctr"/>
              <a:endParaRPr lang="en-US"/>
            </a:p>
          </p:txBody>
        </p:sp>
        <p:sp>
          <p:nvSpPr>
            <p:cNvPr id="29719" name="Rectangle 146"/>
            <p:cNvSpPr>
              <a:spLocks noChangeArrowheads="1"/>
            </p:cNvSpPr>
            <p:nvPr/>
          </p:nvSpPr>
          <p:spPr bwMode="auto">
            <a:xfrm>
              <a:off x="1068977" y="2590084"/>
              <a:ext cx="330926" cy="342542"/>
            </a:xfrm>
            <a:prstGeom prst="rect">
              <a:avLst/>
            </a:prstGeom>
            <a:solidFill>
              <a:srgbClr val="CCCCFF"/>
            </a:solidFill>
            <a:ln w="9525" algn="ctr">
              <a:solidFill>
                <a:schemeClr val="tx1"/>
              </a:solidFill>
              <a:round/>
              <a:headEnd/>
              <a:tailEnd/>
            </a:ln>
          </p:spPr>
          <p:txBody>
            <a:bodyPr anchor="ctr"/>
            <a:lstStyle/>
            <a:p>
              <a:pPr algn="ctr"/>
              <a:endParaRPr lang="en-US"/>
            </a:p>
          </p:txBody>
        </p:sp>
        <p:sp>
          <p:nvSpPr>
            <p:cNvPr id="29720" name="Rectangle 147"/>
            <p:cNvSpPr>
              <a:spLocks noChangeArrowheads="1"/>
            </p:cNvSpPr>
            <p:nvPr/>
          </p:nvSpPr>
          <p:spPr bwMode="auto">
            <a:xfrm>
              <a:off x="1399903" y="2590084"/>
              <a:ext cx="330926" cy="342542"/>
            </a:xfrm>
            <a:prstGeom prst="rect">
              <a:avLst/>
            </a:prstGeom>
            <a:solidFill>
              <a:srgbClr val="CCCCFF"/>
            </a:solidFill>
            <a:ln w="9525" algn="ctr">
              <a:solidFill>
                <a:schemeClr val="tx1"/>
              </a:solidFill>
              <a:round/>
              <a:headEnd/>
              <a:tailEnd/>
            </a:ln>
          </p:spPr>
          <p:txBody>
            <a:bodyPr anchor="ctr"/>
            <a:lstStyle/>
            <a:p>
              <a:pPr algn="ctr"/>
              <a:endParaRPr lang="en-US"/>
            </a:p>
          </p:txBody>
        </p:sp>
        <p:sp>
          <p:nvSpPr>
            <p:cNvPr id="29721" name="Rectangle 148"/>
            <p:cNvSpPr>
              <a:spLocks noChangeArrowheads="1"/>
            </p:cNvSpPr>
            <p:nvPr/>
          </p:nvSpPr>
          <p:spPr bwMode="auto">
            <a:xfrm>
              <a:off x="1730829" y="2590084"/>
              <a:ext cx="330926" cy="342542"/>
            </a:xfrm>
            <a:prstGeom prst="rect">
              <a:avLst/>
            </a:prstGeom>
            <a:solidFill>
              <a:srgbClr val="CCCCFF"/>
            </a:solidFill>
            <a:ln w="9525" algn="ctr">
              <a:solidFill>
                <a:schemeClr val="tx1"/>
              </a:solidFill>
              <a:round/>
              <a:headEnd/>
              <a:tailEnd/>
            </a:ln>
          </p:spPr>
          <p:txBody>
            <a:bodyPr anchor="ctr"/>
            <a:lstStyle/>
            <a:p>
              <a:pPr algn="ctr"/>
              <a:endParaRPr lang="en-US"/>
            </a:p>
          </p:txBody>
        </p:sp>
        <p:sp>
          <p:nvSpPr>
            <p:cNvPr id="29722" name="Rectangle 149"/>
            <p:cNvSpPr>
              <a:spLocks noChangeArrowheads="1"/>
            </p:cNvSpPr>
            <p:nvPr/>
          </p:nvSpPr>
          <p:spPr bwMode="auto">
            <a:xfrm>
              <a:off x="2061754" y="2590084"/>
              <a:ext cx="330926" cy="342542"/>
            </a:xfrm>
            <a:prstGeom prst="rect">
              <a:avLst/>
            </a:prstGeom>
            <a:solidFill>
              <a:srgbClr val="CCCCFF"/>
            </a:solidFill>
            <a:ln w="9525" algn="ctr">
              <a:solidFill>
                <a:schemeClr val="tx1"/>
              </a:solidFill>
              <a:round/>
              <a:headEnd/>
              <a:tailEnd/>
            </a:ln>
          </p:spPr>
          <p:txBody>
            <a:bodyPr anchor="ctr"/>
            <a:lstStyle/>
            <a:p>
              <a:pPr algn="ctr"/>
              <a:endParaRPr lang="en-US"/>
            </a:p>
          </p:txBody>
        </p:sp>
        <p:sp>
          <p:nvSpPr>
            <p:cNvPr id="29723" name="Rectangle 150"/>
            <p:cNvSpPr>
              <a:spLocks noChangeArrowheads="1"/>
            </p:cNvSpPr>
            <p:nvPr/>
          </p:nvSpPr>
          <p:spPr bwMode="auto">
            <a:xfrm>
              <a:off x="2392680" y="2590084"/>
              <a:ext cx="330926" cy="342542"/>
            </a:xfrm>
            <a:prstGeom prst="rect">
              <a:avLst/>
            </a:prstGeom>
            <a:solidFill>
              <a:srgbClr val="CCCCFF"/>
            </a:solidFill>
            <a:ln w="9525" algn="ctr">
              <a:solidFill>
                <a:schemeClr val="tx1"/>
              </a:solidFill>
              <a:round/>
              <a:headEnd/>
              <a:tailEnd/>
            </a:ln>
          </p:spPr>
          <p:txBody>
            <a:bodyPr anchor="ctr"/>
            <a:lstStyle/>
            <a:p>
              <a:pPr algn="ctr"/>
              <a:endParaRPr lang="en-US"/>
            </a:p>
          </p:txBody>
        </p:sp>
        <p:sp>
          <p:nvSpPr>
            <p:cNvPr id="29724" name="Rectangle 151"/>
            <p:cNvSpPr>
              <a:spLocks noChangeArrowheads="1"/>
            </p:cNvSpPr>
            <p:nvPr/>
          </p:nvSpPr>
          <p:spPr bwMode="auto">
            <a:xfrm>
              <a:off x="76200" y="2932626"/>
              <a:ext cx="330926" cy="342542"/>
            </a:xfrm>
            <a:prstGeom prst="rect">
              <a:avLst/>
            </a:prstGeom>
            <a:solidFill>
              <a:srgbClr val="CCCCFF"/>
            </a:solidFill>
            <a:ln w="9525" algn="ctr">
              <a:solidFill>
                <a:schemeClr val="tx1"/>
              </a:solidFill>
              <a:round/>
              <a:headEnd/>
              <a:tailEnd/>
            </a:ln>
          </p:spPr>
          <p:txBody>
            <a:bodyPr anchor="ctr"/>
            <a:lstStyle/>
            <a:p>
              <a:pPr algn="ctr"/>
              <a:endParaRPr lang="en-US"/>
            </a:p>
          </p:txBody>
        </p:sp>
        <p:sp>
          <p:nvSpPr>
            <p:cNvPr id="29725" name="Rectangle 152"/>
            <p:cNvSpPr>
              <a:spLocks noChangeArrowheads="1"/>
            </p:cNvSpPr>
            <p:nvPr/>
          </p:nvSpPr>
          <p:spPr bwMode="auto">
            <a:xfrm>
              <a:off x="407126" y="2932626"/>
              <a:ext cx="330926" cy="342542"/>
            </a:xfrm>
            <a:prstGeom prst="rect">
              <a:avLst/>
            </a:prstGeom>
            <a:solidFill>
              <a:srgbClr val="CCCCFF"/>
            </a:solidFill>
            <a:ln w="9525" algn="ctr">
              <a:solidFill>
                <a:schemeClr val="tx1"/>
              </a:solidFill>
              <a:round/>
              <a:headEnd/>
              <a:tailEnd/>
            </a:ln>
          </p:spPr>
          <p:txBody>
            <a:bodyPr anchor="ctr"/>
            <a:lstStyle/>
            <a:p>
              <a:pPr algn="ctr"/>
              <a:endParaRPr lang="en-US"/>
            </a:p>
          </p:txBody>
        </p:sp>
        <p:sp>
          <p:nvSpPr>
            <p:cNvPr id="29726" name="Rectangle 153"/>
            <p:cNvSpPr>
              <a:spLocks noChangeArrowheads="1"/>
            </p:cNvSpPr>
            <p:nvPr/>
          </p:nvSpPr>
          <p:spPr bwMode="auto">
            <a:xfrm>
              <a:off x="738051" y="2932626"/>
              <a:ext cx="330926" cy="342542"/>
            </a:xfrm>
            <a:prstGeom prst="rect">
              <a:avLst/>
            </a:prstGeom>
            <a:solidFill>
              <a:srgbClr val="CCCCFF"/>
            </a:solidFill>
            <a:ln w="9525" algn="ctr">
              <a:solidFill>
                <a:schemeClr val="tx1"/>
              </a:solidFill>
              <a:round/>
              <a:headEnd/>
              <a:tailEnd/>
            </a:ln>
          </p:spPr>
          <p:txBody>
            <a:bodyPr anchor="ctr"/>
            <a:lstStyle/>
            <a:p>
              <a:pPr algn="ctr"/>
              <a:endParaRPr lang="en-US"/>
            </a:p>
          </p:txBody>
        </p:sp>
        <p:sp>
          <p:nvSpPr>
            <p:cNvPr id="29727" name="Rectangle 154"/>
            <p:cNvSpPr>
              <a:spLocks noChangeArrowheads="1"/>
            </p:cNvSpPr>
            <p:nvPr/>
          </p:nvSpPr>
          <p:spPr bwMode="auto">
            <a:xfrm>
              <a:off x="1068977" y="2932626"/>
              <a:ext cx="330926" cy="342542"/>
            </a:xfrm>
            <a:prstGeom prst="rect">
              <a:avLst/>
            </a:prstGeom>
            <a:solidFill>
              <a:srgbClr val="CCCCFF"/>
            </a:solidFill>
            <a:ln w="9525" algn="ctr">
              <a:solidFill>
                <a:schemeClr val="tx1"/>
              </a:solidFill>
              <a:round/>
              <a:headEnd/>
              <a:tailEnd/>
            </a:ln>
          </p:spPr>
          <p:txBody>
            <a:bodyPr anchor="ctr"/>
            <a:lstStyle/>
            <a:p>
              <a:pPr algn="ctr"/>
              <a:endParaRPr lang="en-US"/>
            </a:p>
          </p:txBody>
        </p:sp>
        <p:sp>
          <p:nvSpPr>
            <p:cNvPr id="29728" name="Rectangle 155"/>
            <p:cNvSpPr>
              <a:spLocks noChangeArrowheads="1"/>
            </p:cNvSpPr>
            <p:nvPr/>
          </p:nvSpPr>
          <p:spPr bwMode="auto">
            <a:xfrm>
              <a:off x="1399903" y="2932626"/>
              <a:ext cx="330926" cy="342542"/>
            </a:xfrm>
            <a:prstGeom prst="rect">
              <a:avLst/>
            </a:prstGeom>
            <a:solidFill>
              <a:srgbClr val="CCCCFF"/>
            </a:solidFill>
            <a:ln w="9525" algn="ctr">
              <a:solidFill>
                <a:schemeClr val="tx1"/>
              </a:solidFill>
              <a:round/>
              <a:headEnd/>
              <a:tailEnd/>
            </a:ln>
          </p:spPr>
          <p:txBody>
            <a:bodyPr anchor="ctr"/>
            <a:lstStyle/>
            <a:p>
              <a:pPr algn="ctr"/>
              <a:endParaRPr lang="en-US"/>
            </a:p>
          </p:txBody>
        </p:sp>
        <p:sp>
          <p:nvSpPr>
            <p:cNvPr id="29729" name="Rectangle 156"/>
            <p:cNvSpPr>
              <a:spLocks noChangeArrowheads="1"/>
            </p:cNvSpPr>
            <p:nvPr/>
          </p:nvSpPr>
          <p:spPr bwMode="auto">
            <a:xfrm>
              <a:off x="1730829" y="2932626"/>
              <a:ext cx="330926" cy="342542"/>
            </a:xfrm>
            <a:prstGeom prst="rect">
              <a:avLst/>
            </a:prstGeom>
            <a:solidFill>
              <a:srgbClr val="CCCCFF"/>
            </a:solidFill>
            <a:ln w="9525" algn="ctr">
              <a:solidFill>
                <a:schemeClr val="tx1"/>
              </a:solidFill>
              <a:round/>
              <a:headEnd/>
              <a:tailEnd/>
            </a:ln>
          </p:spPr>
          <p:txBody>
            <a:bodyPr anchor="ctr"/>
            <a:lstStyle/>
            <a:p>
              <a:pPr algn="ctr"/>
              <a:endParaRPr lang="en-US"/>
            </a:p>
          </p:txBody>
        </p:sp>
        <p:sp>
          <p:nvSpPr>
            <p:cNvPr id="29730" name="Rectangle 157"/>
            <p:cNvSpPr>
              <a:spLocks noChangeArrowheads="1"/>
            </p:cNvSpPr>
            <p:nvPr/>
          </p:nvSpPr>
          <p:spPr bwMode="auto">
            <a:xfrm>
              <a:off x="2061754" y="2932626"/>
              <a:ext cx="330926" cy="342542"/>
            </a:xfrm>
            <a:prstGeom prst="rect">
              <a:avLst/>
            </a:prstGeom>
            <a:solidFill>
              <a:srgbClr val="CCCCFF"/>
            </a:solidFill>
            <a:ln w="9525" algn="ctr">
              <a:solidFill>
                <a:schemeClr val="tx1"/>
              </a:solidFill>
              <a:round/>
              <a:headEnd/>
              <a:tailEnd/>
            </a:ln>
          </p:spPr>
          <p:txBody>
            <a:bodyPr anchor="ctr"/>
            <a:lstStyle/>
            <a:p>
              <a:pPr algn="ctr"/>
              <a:endParaRPr lang="en-US"/>
            </a:p>
          </p:txBody>
        </p:sp>
        <p:sp>
          <p:nvSpPr>
            <p:cNvPr id="29731" name="Rectangle 158"/>
            <p:cNvSpPr>
              <a:spLocks noChangeArrowheads="1"/>
            </p:cNvSpPr>
            <p:nvPr/>
          </p:nvSpPr>
          <p:spPr bwMode="auto">
            <a:xfrm>
              <a:off x="2392680" y="2932626"/>
              <a:ext cx="330926" cy="342542"/>
            </a:xfrm>
            <a:prstGeom prst="rect">
              <a:avLst/>
            </a:prstGeom>
            <a:solidFill>
              <a:srgbClr val="CCCCFF"/>
            </a:solidFill>
            <a:ln w="9525" algn="ctr">
              <a:solidFill>
                <a:schemeClr val="tx1"/>
              </a:solidFill>
              <a:round/>
              <a:headEnd/>
              <a:tailEnd/>
            </a:ln>
          </p:spPr>
          <p:txBody>
            <a:bodyPr anchor="ctr"/>
            <a:lstStyle/>
            <a:p>
              <a:pPr algn="ctr"/>
              <a:endParaRPr lang="en-US"/>
            </a:p>
          </p:txBody>
        </p:sp>
        <p:sp>
          <p:nvSpPr>
            <p:cNvPr id="29732" name="Rectangle 159"/>
            <p:cNvSpPr>
              <a:spLocks noChangeArrowheads="1"/>
            </p:cNvSpPr>
            <p:nvPr/>
          </p:nvSpPr>
          <p:spPr bwMode="auto">
            <a:xfrm>
              <a:off x="76200" y="3275167"/>
              <a:ext cx="330926" cy="342542"/>
            </a:xfrm>
            <a:prstGeom prst="rect">
              <a:avLst/>
            </a:prstGeom>
            <a:solidFill>
              <a:srgbClr val="CCCCFF"/>
            </a:solidFill>
            <a:ln w="9525" algn="ctr">
              <a:solidFill>
                <a:schemeClr val="tx1"/>
              </a:solidFill>
              <a:round/>
              <a:headEnd/>
              <a:tailEnd/>
            </a:ln>
          </p:spPr>
          <p:txBody>
            <a:bodyPr anchor="ctr"/>
            <a:lstStyle/>
            <a:p>
              <a:pPr algn="ctr"/>
              <a:endParaRPr lang="en-US"/>
            </a:p>
          </p:txBody>
        </p:sp>
        <p:sp>
          <p:nvSpPr>
            <p:cNvPr id="29733" name="Rectangle 160"/>
            <p:cNvSpPr>
              <a:spLocks noChangeArrowheads="1"/>
            </p:cNvSpPr>
            <p:nvPr/>
          </p:nvSpPr>
          <p:spPr bwMode="auto">
            <a:xfrm>
              <a:off x="407126" y="3275167"/>
              <a:ext cx="330926" cy="342542"/>
            </a:xfrm>
            <a:prstGeom prst="rect">
              <a:avLst/>
            </a:prstGeom>
            <a:solidFill>
              <a:srgbClr val="CCCCFF"/>
            </a:solidFill>
            <a:ln w="9525" algn="ctr">
              <a:solidFill>
                <a:schemeClr val="tx1"/>
              </a:solidFill>
              <a:round/>
              <a:headEnd/>
              <a:tailEnd/>
            </a:ln>
          </p:spPr>
          <p:txBody>
            <a:bodyPr anchor="ctr"/>
            <a:lstStyle/>
            <a:p>
              <a:pPr algn="ctr"/>
              <a:endParaRPr lang="en-US"/>
            </a:p>
          </p:txBody>
        </p:sp>
        <p:sp>
          <p:nvSpPr>
            <p:cNvPr id="29734" name="Rectangle 161"/>
            <p:cNvSpPr>
              <a:spLocks noChangeArrowheads="1"/>
            </p:cNvSpPr>
            <p:nvPr/>
          </p:nvSpPr>
          <p:spPr bwMode="auto">
            <a:xfrm>
              <a:off x="738051" y="3275167"/>
              <a:ext cx="330926" cy="342542"/>
            </a:xfrm>
            <a:prstGeom prst="rect">
              <a:avLst/>
            </a:prstGeom>
            <a:solidFill>
              <a:srgbClr val="CCCCFF"/>
            </a:solidFill>
            <a:ln w="9525" algn="ctr">
              <a:solidFill>
                <a:schemeClr val="tx1"/>
              </a:solidFill>
              <a:round/>
              <a:headEnd/>
              <a:tailEnd/>
            </a:ln>
          </p:spPr>
          <p:txBody>
            <a:bodyPr anchor="ctr"/>
            <a:lstStyle/>
            <a:p>
              <a:pPr algn="ctr"/>
              <a:endParaRPr lang="en-US"/>
            </a:p>
          </p:txBody>
        </p:sp>
        <p:sp>
          <p:nvSpPr>
            <p:cNvPr id="29735" name="Rectangle 162"/>
            <p:cNvSpPr>
              <a:spLocks noChangeArrowheads="1"/>
            </p:cNvSpPr>
            <p:nvPr/>
          </p:nvSpPr>
          <p:spPr bwMode="auto">
            <a:xfrm>
              <a:off x="1068977" y="3275167"/>
              <a:ext cx="330926" cy="342542"/>
            </a:xfrm>
            <a:prstGeom prst="rect">
              <a:avLst/>
            </a:prstGeom>
            <a:solidFill>
              <a:srgbClr val="FF0000"/>
            </a:solidFill>
            <a:ln w="9525" algn="ctr">
              <a:solidFill>
                <a:schemeClr val="tx1"/>
              </a:solidFill>
              <a:round/>
              <a:headEnd/>
              <a:tailEnd/>
            </a:ln>
          </p:spPr>
          <p:txBody>
            <a:bodyPr anchor="ctr"/>
            <a:lstStyle/>
            <a:p>
              <a:pPr algn="ctr"/>
              <a:r>
                <a:rPr lang="ru-RU" sz="1100"/>
                <a:t>31</a:t>
              </a:r>
              <a:endParaRPr lang="en-US" sz="1100"/>
            </a:p>
          </p:txBody>
        </p:sp>
        <p:sp>
          <p:nvSpPr>
            <p:cNvPr id="29736" name="Rectangle 163"/>
            <p:cNvSpPr>
              <a:spLocks noChangeArrowheads="1"/>
            </p:cNvSpPr>
            <p:nvPr/>
          </p:nvSpPr>
          <p:spPr bwMode="auto">
            <a:xfrm>
              <a:off x="1399903" y="3275167"/>
              <a:ext cx="330926" cy="342542"/>
            </a:xfrm>
            <a:prstGeom prst="rect">
              <a:avLst/>
            </a:prstGeom>
            <a:solidFill>
              <a:srgbClr val="CCCCFF"/>
            </a:solidFill>
            <a:ln w="9525" algn="ctr">
              <a:solidFill>
                <a:schemeClr val="tx1"/>
              </a:solidFill>
              <a:round/>
              <a:headEnd/>
              <a:tailEnd/>
            </a:ln>
          </p:spPr>
          <p:txBody>
            <a:bodyPr anchor="ctr"/>
            <a:lstStyle/>
            <a:p>
              <a:pPr algn="ctr"/>
              <a:endParaRPr lang="en-US"/>
            </a:p>
          </p:txBody>
        </p:sp>
        <p:sp>
          <p:nvSpPr>
            <p:cNvPr id="29737" name="Rectangle 164"/>
            <p:cNvSpPr>
              <a:spLocks noChangeArrowheads="1"/>
            </p:cNvSpPr>
            <p:nvPr/>
          </p:nvSpPr>
          <p:spPr bwMode="auto">
            <a:xfrm>
              <a:off x="1730829" y="3275167"/>
              <a:ext cx="330926" cy="342542"/>
            </a:xfrm>
            <a:prstGeom prst="rect">
              <a:avLst/>
            </a:prstGeom>
            <a:solidFill>
              <a:srgbClr val="CCCCFF"/>
            </a:solidFill>
            <a:ln w="9525" algn="ctr">
              <a:solidFill>
                <a:schemeClr val="tx1"/>
              </a:solidFill>
              <a:round/>
              <a:headEnd/>
              <a:tailEnd/>
            </a:ln>
          </p:spPr>
          <p:txBody>
            <a:bodyPr anchor="ctr"/>
            <a:lstStyle/>
            <a:p>
              <a:pPr algn="ctr"/>
              <a:endParaRPr lang="en-US"/>
            </a:p>
          </p:txBody>
        </p:sp>
        <p:sp>
          <p:nvSpPr>
            <p:cNvPr id="29738" name="Rectangle 165"/>
            <p:cNvSpPr>
              <a:spLocks noChangeArrowheads="1"/>
            </p:cNvSpPr>
            <p:nvPr/>
          </p:nvSpPr>
          <p:spPr bwMode="auto">
            <a:xfrm>
              <a:off x="2061754" y="3275167"/>
              <a:ext cx="330926" cy="342542"/>
            </a:xfrm>
            <a:prstGeom prst="rect">
              <a:avLst/>
            </a:prstGeom>
            <a:solidFill>
              <a:srgbClr val="CCCCFF"/>
            </a:solidFill>
            <a:ln w="9525" algn="ctr">
              <a:solidFill>
                <a:schemeClr val="tx1"/>
              </a:solidFill>
              <a:round/>
              <a:headEnd/>
              <a:tailEnd/>
            </a:ln>
          </p:spPr>
          <p:txBody>
            <a:bodyPr anchor="ctr"/>
            <a:lstStyle/>
            <a:p>
              <a:pPr algn="ctr"/>
              <a:endParaRPr lang="en-US"/>
            </a:p>
          </p:txBody>
        </p:sp>
        <p:sp>
          <p:nvSpPr>
            <p:cNvPr id="29739" name="Rectangle 166"/>
            <p:cNvSpPr>
              <a:spLocks noChangeArrowheads="1"/>
            </p:cNvSpPr>
            <p:nvPr/>
          </p:nvSpPr>
          <p:spPr bwMode="auto">
            <a:xfrm>
              <a:off x="2392680" y="3275167"/>
              <a:ext cx="330926" cy="342542"/>
            </a:xfrm>
            <a:prstGeom prst="rect">
              <a:avLst/>
            </a:prstGeom>
            <a:solidFill>
              <a:srgbClr val="CCCCFF"/>
            </a:solidFill>
            <a:ln w="9525" algn="ctr">
              <a:solidFill>
                <a:schemeClr val="tx1"/>
              </a:solidFill>
              <a:round/>
              <a:headEnd/>
              <a:tailEnd/>
            </a:ln>
          </p:spPr>
          <p:txBody>
            <a:bodyPr anchor="ctr"/>
            <a:lstStyle/>
            <a:p>
              <a:pPr algn="ctr"/>
              <a:endParaRPr lang="en-US"/>
            </a:p>
          </p:txBody>
        </p:sp>
        <p:sp>
          <p:nvSpPr>
            <p:cNvPr id="29740" name="Rectangle 167"/>
            <p:cNvSpPr>
              <a:spLocks noChangeArrowheads="1"/>
            </p:cNvSpPr>
            <p:nvPr/>
          </p:nvSpPr>
          <p:spPr bwMode="auto">
            <a:xfrm>
              <a:off x="76200" y="3617709"/>
              <a:ext cx="330926" cy="342542"/>
            </a:xfrm>
            <a:prstGeom prst="rect">
              <a:avLst/>
            </a:prstGeom>
            <a:solidFill>
              <a:srgbClr val="CCCCFF"/>
            </a:solidFill>
            <a:ln w="9525" algn="ctr">
              <a:solidFill>
                <a:schemeClr val="tx1"/>
              </a:solidFill>
              <a:round/>
              <a:headEnd/>
              <a:tailEnd/>
            </a:ln>
          </p:spPr>
          <p:txBody>
            <a:bodyPr anchor="ctr"/>
            <a:lstStyle/>
            <a:p>
              <a:pPr algn="ctr"/>
              <a:endParaRPr lang="en-US"/>
            </a:p>
          </p:txBody>
        </p:sp>
        <p:sp>
          <p:nvSpPr>
            <p:cNvPr id="29741" name="Rectangle 168"/>
            <p:cNvSpPr>
              <a:spLocks noChangeArrowheads="1"/>
            </p:cNvSpPr>
            <p:nvPr/>
          </p:nvSpPr>
          <p:spPr bwMode="auto">
            <a:xfrm>
              <a:off x="407126" y="3617709"/>
              <a:ext cx="330926" cy="342542"/>
            </a:xfrm>
            <a:prstGeom prst="rect">
              <a:avLst/>
            </a:prstGeom>
            <a:solidFill>
              <a:srgbClr val="CCCCFF"/>
            </a:solidFill>
            <a:ln w="9525" algn="ctr">
              <a:solidFill>
                <a:schemeClr val="tx1"/>
              </a:solidFill>
              <a:round/>
              <a:headEnd/>
              <a:tailEnd/>
            </a:ln>
          </p:spPr>
          <p:txBody>
            <a:bodyPr anchor="ctr"/>
            <a:lstStyle/>
            <a:p>
              <a:pPr algn="ctr"/>
              <a:endParaRPr lang="en-US"/>
            </a:p>
          </p:txBody>
        </p:sp>
        <p:sp>
          <p:nvSpPr>
            <p:cNvPr id="29742" name="Rectangle 169"/>
            <p:cNvSpPr>
              <a:spLocks noChangeArrowheads="1"/>
            </p:cNvSpPr>
            <p:nvPr/>
          </p:nvSpPr>
          <p:spPr bwMode="auto">
            <a:xfrm>
              <a:off x="738051" y="3617709"/>
              <a:ext cx="330926" cy="342542"/>
            </a:xfrm>
            <a:prstGeom prst="rect">
              <a:avLst/>
            </a:prstGeom>
            <a:solidFill>
              <a:srgbClr val="CCCCFF"/>
            </a:solidFill>
            <a:ln w="9525" algn="ctr">
              <a:solidFill>
                <a:schemeClr val="tx1"/>
              </a:solidFill>
              <a:round/>
              <a:headEnd/>
              <a:tailEnd/>
            </a:ln>
          </p:spPr>
          <p:txBody>
            <a:bodyPr anchor="ctr"/>
            <a:lstStyle/>
            <a:p>
              <a:pPr algn="ctr"/>
              <a:endParaRPr lang="en-US"/>
            </a:p>
          </p:txBody>
        </p:sp>
        <p:sp>
          <p:nvSpPr>
            <p:cNvPr id="29743" name="Rectangle 170"/>
            <p:cNvSpPr>
              <a:spLocks noChangeArrowheads="1"/>
            </p:cNvSpPr>
            <p:nvPr/>
          </p:nvSpPr>
          <p:spPr bwMode="auto">
            <a:xfrm>
              <a:off x="1068977" y="3617709"/>
              <a:ext cx="330926" cy="342542"/>
            </a:xfrm>
            <a:prstGeom prst="rect">
              <a:avLst/>
            </a:prstGeom>
            <a:solidFill>
              <a:srgbClr val="CCCCFF"/>
            </a:solidFill>
            <a:ln w="9525" algn="ctr">
              <a:solidFill>
                <a:schemeClr val="tx1"/>
              </a:solidFill>
              <a:round/>
              <a:headEnd/>
              <a:tailEnd/>
            </a:ln>
          </p:spPr>
          <p:txBody>
            <a:bodyPr anchor="ctr"/>
            <a:lstStyle/>
            <a:p>
              <a:pPr algn="ctr"/>
              <a:endParaRPr lang="en-US"/>
            </a:p>
          </p:txBody>
        </p:sp>
        <p:sp>
          <p:nvSpPr>
            <p:cNvPr id="29744" name="Rectangle 171"/>
            <p:cNvSpPr>
              <a:spLocks noChangeArrowheads="1"/>
            </p:cNvSpPr>
            <p:nvPr/>
          </p:nvSpPr>
          <p:spPr bwMode="auto">
            <a:xfrm>
              <a:off x="1399903" y="3617709"/>
              <a:ext cx="330926" cy="342542"/>
            </a:xfrm>
            <a:prstGeom prst="rect">
              <a:avLst/>
            </a:prstGeom>
            <a:solidFill>
              <a:srgbClr val="CCCCFF"/>
            </a:solidFill>
            <a:ln w="9525" algn="ctr">
              <a:solidFill>
                <a:schemeClr val="tx1"/>
              </a:solidFill>
              <a:round/>
              <a:headEnd/>
              <a:tailEnd/>
            </a:ln>
          </p:spPr>
          <p:txBody>
            <a:bodyPr anchor="ctr"/>
            <a:lstStyle/>
            <a:p>
              <a:pPr algn="ctr"/>
              <a:endParaRPr lang="en-US"/>
            </a:p>
          </p:txBody>
        </p:sp>
        <p:sp>
          <p:nvSpPr>
            <p:cNvPr id="29745" name="Rectangle 172"/>
            <p:cNvSpPr>
              <a:spLocks noChangeArrowheads="1"/>
            </p:cNvSpPr>
            <p:nvPr/>
          </p:nvSpPr>
          <p:spPr bwMode="auto">
            <a:xfrm>
              <a:off x="1730829" y="3617709"/>
              <a:ext cx="330926" cy="342542"/>
            </a:xfrm>
            <a:prstGeom prst="rect">
              <a:avLst/>
            </a:prstGeom>
            <a:solidFill>
              <a:srgbClr val="CCCCFF"/>
            </a:solidFill>
            <a:ln w="9525" algn="ctr">
              <a:solidFill>
                <a:schemeClr val="tx1"/>
              </a:solidFill>
              <a:round/>
              <a:headEnd/>
              <a:tailEnd/>
            </a:ln>
          </p:spPr>
          <p:txBody>
            <a:bodyPr anchor="ctr"/>
            <a:lstStyle/>
            <a:p>
              <a:pPr algn="ctr"/>
              <a:endParaRPr lang="en-US"/>
            </a:p>
          </p:txBody>
        </p:sp>
        <p:sp>
          <p:nvSpPr>
            <p:cNvPr id="29746" name="Rectangle 173"/>
            <p:cNvSpPr>
              <a:spLocks noChangeArrowheads="1"/>
            </p:cNvSpPr>
            <p:nvPr/>
          </p:nvSpPr>
          <p:spPr bwMode="auto">
            <a:xfrm>
              <a:off x="2061754" y="3617709"/>
              <a:ext cx="330926" cy="342542"/>
            </a:xfrm>
            <a:prstGeom prst="rect">
              <a:avLst/>
            </a:prstGeom>
            <a:solidFill>
              <a:srgbClr val="CCCCFF"/>
            </a:solidFill>
            <a:ln w="9525" algn="ctr">
              <a:solidFill>
                <a:schemeClr val="tx1"/>
              </a:solidFill>
              <a:round/>
              <a:headEnd/>
              <a:tailEnd/>
            </a:ln>
          </p:spPr>
          <p:txBody>
            <a:bodyPr anchor="ctr"/>
            <a:lstStyle/>
            <a:p>
              <a:pPr algn="ctr"/>
              <a:endParaRPr lang="en-US"/>
            </a:p>
          </p:txBody>
        </p:sp>
        <p:sp>
          <p:nvSpPr>
            <p:cNvPr id="29747" name="Rectangle 174"/>
            <p:cNvSpPr>
              <a:spLocks noChangeArrowheads="1"/>
            </p:cNvSpPr>
            <p:nvPr/>
          </p:nvSpPr>
          <p:spPr bwMode="auto">
            <a:xfrm>
              <a:off x="2392680" y="3617709"/>
              <a:ext cx="330926" cy="342542"/>
            </a:xfrm>
            <a:prstGeom prst="rect">
              <a:avLst/>
            </a:prstGeom>
            <a:solidFill>
              <a:srgbClr val="CCCCFF"/>
            </a:solidFill>
            <a:ln w="9525" algn="ctr">
              <a:solidFill>
                <a:schemeClr val="tx1"/>
              </a:solidFill>
              <a:round/>
              <a:headEnd/>
              <a:tailEnd/>
            </a:ln>
          </p:spPr>
          <p:txBody>
            <a:bodyPr anchor="ctr"/>
            <a:lstStyle/>
            <a:p>
              <a:pPr algn="ctr"/>
              <a:endParaRPr lang="en-US"/>
            </a:p>
          </p:txBody>
        </p:sp>
        <p:sp>
          <p:nvSpPr>
            <p:cNvPr id="29748" name="Rectangle 175"/>
            <p:cNvSpPr>
              <a:spLocks noChangeArrowheads="1"/>
            </p:cNvSpPr>
            <p:nvPr/>
          </p:nvSpPr>
          <p:spPr bwMode="auto">
            <a:xfrm>
              <a:off x="76200" y="3960250"/>
              <a:ext cx="330926" cy="342542"/>
            </a:xfrm>
            <a:prstGeom prst="rect">
              <a:avLst/>
            </a:prstGeom>
            <a:solidFill>
              <a:srgbClr val="CCCCFF"/>
            </a:solidFill>
            <a:ln w="9525" algn="ctr">
              <a:solidFill>
                <a:schemeClr val="tx1"/>
              </a:solidFill>
              <a:round/>
              <a:headEnd/>
              <a:tailEnd/>
            </a:ln>
          </p:spPr>
          <p:txBody>
            <a:bodyPr anchor="ctr"/>
            <a:lstStyle/>
            <a:p>
              <a:pPr algn="ctr"/>
              <a:endParaRPr lang="en-US"/>
            </a:p>
          </p:txBody>
        </p:sp>
        <p:sp>
          <p:nvSpPr>
            <p:cNvPr id="29749" name="Rectangle 176"/>
            <p:cNvSpPr>
              <a:spLocks noChangeArrowheads="1"/>
            </p:cNvSpPr>
            <p:nvPr/>
          </p:nvSpPr>
          <p:spPr bwMode="auto">
            <a:xfrm>
              <a:off x="407126" y="3960250"/>
              <a:ext cx="330926" cy="342542"/>
            </a:xfrm>
            <a:prstGeom prst="rect">
              <a:avLst/>
            </a:prstGeom>
            <a:solidFill>
              <a:srgbClr val="CCCCFF"/>
            </a:solidFill>
            <a:ln w="9525" algn="ctr">
              <a:solidFill>
                <a:schemeClr val="tx1"/>
              </a:solidFill>
              <a:round/>
              <a:headEnd/>
              <a:tailEnd/>
            </a:ln>
          </p:spPr>
          <p:txBody>
            <a:bodyPr anchor="ctr"/>
            <a:lstStyle/>
            <a:p>
              <a:pPr algn="ctr"/>
              <a:endParaRPr lang="en-US"/>
            </a:p>
          </p:txBody>
        </p:sp>
        <p:sp>
          <p:nvSpPr>
            <p:cNvPr id="29750" name="Rectangle 177"/>
            <p:cNvSpPr>
              <a:spLocks noChangeArrowheads="1"/>
            </p:cNvSpPr>
            <p:nvPr/>
          </p:nvSpPr>
          <p:spPr bwMode="auto">
            <a:xfrm>
              <a:off x="738051" y="3960250"/>
              <a:ext cx="330926" cy="342542"/>
            </a:xfrm>
            <a:prstGeom prst="rect">
              <a:avLst/>
            </a:prstGeom>
            <a:solidFill>
              <a:srgbClr val="CCCCFF"/>
            </a:solidFill>
            <a:ln w="9525" algn="ctr">
              <a:solidFill>
                <a:schemeClr val="tx1"/>
              </a:solidFill>
              <a:round/>
              <a:headEnd/>
              <a:tailEnd/>
            </a:ln>
          </p:spPr>
          <p:txBody>
            <a:bodyPr anchor="ctr"/>
            <a:lstStyle/>
            <a:p>
              <a:pPr algn="ctr"/>
              <a:endParaRPr lang="en-US"/>
            </a:p>
          </p:txBody>
        </p:sp>
        <p:sp>
          <p:nvSpPr>
            <p:cNvPr id="29751" name="Rectangle 178"/>
            <p:cNvSpPr>
              <a:spLocks noChangeArrowheads="1"/>
            </p:cNvSpPr>
            <p:nvPr/>
          </p:nvSpPr>
          <p:spPr bwMode="auto">
            <a:xfrm>
              <a:off x="1068977" y="3960250"/>
              <a:ext cx="330926" cy="342542"/>
            </a:xfrm>
            <a:prstGeom prst="rect">
              <a:avLst/>
            </a:prstGeom>
            <a:solidFill>
              <a:srgbClr val="CCCCFF"/>
            </a:solidFill>
            <a:ln w="9525" algn="ctr">
              <a:solidFill>
                <a:schemeClr val="tx1"/>
              </a:solidFill>
              <a:round/>
              <a:headEnd/>
              <a:tailEnd/>
            </a:ln>
          </p:spPr>
          <p:txBody>
            <a:bodyPr anchor="ctr"/>
            <a:lstStyle/>
            <a:p>
              <a:pPr algn="ctr"/>
              <a:endParaRPr lang="en-US"/>
            </a:p>
          </p:txBody>
        </p:sp>
        <p:sp>
          <p:nvSpPr>
            <p:cNvPr id="29752" name="Rectangle 179"/>
            <p:cNvSpPr>
              <a:spLocks noChangeArrowheads="1"/>
            </p:cNvSpPr>
            <p:nvPr/>
          </p:nvSpPr>
          <p:spPr bwMode="auto">
            <a:xfrm>
              <a:off x="1399903" y="3960250"/>
              <a:ext cx="330926" cy="342542"/>
            </a:xfrm>
            <a:prstGeom prst="rect">
              <a:avLst/>
            </a:prstGeom>
            <a:solidFill>
              <a:srgbClr val="CCCCFF"/>
            </a:solidFill>
            <a:ln w="9525" algn="ctr">
              <a:solidFill>
                <a:schemeClr val="tx1"/>
              </a:solidFill>
              <a:round/>
              <a:headEnd/>
              <a:tailEnd/>
            </a:ln>
          </p:spPr>
          <p:txBody>
            <a:bodyPr anchor="ctr"/>
            <a:lstStyle/>
            <a:p>
              <a:pPr algn="ctr"/>
              <a:endParaRPr lang="en-US"/>
            </a:p>
          </p:txBody>
        </p:sp>
        <p:sp>
          <p:nvSpPr>
            <p:cNvPr id="29753" name="Rectangle 180"/>
            <p:cNvSpPr>
              <a:spLocks noChangeArrowheads="1"/>
            </p:cNvSpPr>
            <p:nvPr/>
          </p:nvSpPr>
          <p:spPr bwMode="auto">
            <a:xfrm>
              <a:off x="1730829" y="3960250"/>
              <a:ext cx="330926" cy="342542"/>
            </a:xfrm>
            <a:prstGeom prst="rect">
              <a:avLst/>
            </a:prstGeom>
            <a:solidFill>
              <a:srgbClr val="CCCCFF"/>
            </a:solidFill>
            <a:ln w="9525" algn="ctr">
              <a:solidFill>
                <a:schemeClr val="tx1"/>
              </a:solidFill>
              <a:round/>
              <a:headEnd/>
              <a:tailEnd/>
            </a:ln>
          </p:spPr>
          <p:txBody>
            <a:bodyPr anchor="ctr"/>
            <a:lstStyle/>
            <a:p>
              <a:pPr algn="ctr"/>
              <a:endParaRPr lang="en-US"/>
            </a:p>
          </p:txBody>
        </p:sp>
        <p:sp>
          <p:nvSpPr>
            <p:cNvPr id="29754" name="Rectangle 181"/>
            <p:cNvSpPr>
              <a:spLocks noChangeArrowheads="1"/>
            </p:cNvSpPr>
            <p:nvPr/>
          </p:nvSpPr>
          <p:spPr bwMode="auto">
            <a:xfrm>
              <a:off x="2061754" y="3960250"/>
              <a:ext cx="330926" cy="342542"/>
            </a:xfrm>
            <a:prstGeom prst="rect">
              <a:avLst/>
            </a:prstGeom>
            <a:solidFill>
              <a:srgbClr val="CCCCFF"/>
            </a:solidFill>
            <a:ln w="9525" algn="ctr">
              <a:solidFill>
                <a:schemeClr val="tx1"/>
              </a:solidFill>
              <a:round/>
              <a:headEnd/>
              <a:tailEnd/>
            </a:ln>
          </p:spPr>
          <p:txBody>
            <a:bodyPr anchor="ctr"/>
            <a:lstStyle/>
            <a:p>
              <a:pPr algn="ctr"/>
              <a:endParaRPr lang="en-US"/>
            </a:p>
          </p:txBody>
        </p:sp>
        <p:sp>
          <p:nvSpPr>
            <p:cNvPr id="29755" name="Rectangle 182"/>
            <p:cNvSpPr>
              <a:spLocks noChangeArrowheads="1"/>
            </p:cNvSpPr>
            <p:nvPr/>
          </p:nvSpPr>
          <p:spPr bwMode="auto">
            <a:xfrm>
              <a:off x="2392680" y="3960250"/>
              <a:ext cx="330926" cy="342542"/>
            </a:xfrm>
            <a:prstGeom prst="rect">
              <a:avLst/>
            </a:prstGeom>
            <a:solidFill>
              <a:srgbClr val="CCCCFF"/>
            </a:solidFill>
            <a:ln w="9525" algn="ctr">
              <a:solidFill>
                <a:schemeClr val="tx1"/>
              </a:solidFill>
              <a:round/>
              <a:headEnd/>
              <a:tailEnd/>
            </a:ln>
          </p:spPr>
          <p:txBody>
            <a:bodyPr anchor="ctr"/>
            <a:lstStyle/>
            <a:p>
              <a:pPr algn="ctr"/>
              <a:endParaRPr lang="en-US"/>
            </a:p>
          </p:txBody>
        </p:sp>
        <p:sp>
          <p:nvSpPr>
            <p:cNvPr id="29756" name="Rectangle 183"/>
            <p:cNvSpPr>
              <a:spLocks noChangeArrowheads="1"/>
            </p:cNvSpPr>
            <p:nvPr/>
          </p:nvSpPr>
          <p:spPr bwMode="auto">
            <a:xfrm>
              <a:off x="76200" y="4302791"/>
              <a:ext cx="330926" cy="345409"/>
            </a:xfrm>
            <a:prstGeom prst="rect">
              <a:avLst/>
            </a:prstGeom>
            <a:solidFill>
              <a:srgbClr val="CCCCFF"/>
            </a:solidFill>
            <a:ln w="9525" algn="ctr">
              <a:solidFill>
                <a:schemeClr val="tx1"/>
              </a:solidFill>
              <a:round/>
              <a:headEnd/>
              <a:tailEnd/>
            </a:ln>
          </p:spPr>
          <p:txBody>
            <a:bodyPr anchor="ctr"/>
            <a:lstStyle/>
            <a:p>
              <a:pPr algn="ctr"/>
              <a:endParaRPr lang="en-US"/>
            </a:p>
          </p:txBody>
        </p:sp>
        <p:sp>
          <p:nvSpPr>
            <p:cNvPr id="29757" name="Rectangle 184"/>
            <p:cNvSpPr>
              <a:spLocks noChangeArrowheads="1"/>
            </p:cNvSpPr>
            <p:nvPr/>
          </p:nvSpPr>
          <p:spPr bwMode="auto">
            <a:xfrm>
              <a:off x="407126" y="4302792"/>
              <a:ext cx="330926" cy="342542"/>
            </a:xfrm>
            <a:prstGeom prst="rect">
              <a:avLst/>
            </a:prstGeom>
            <a:solidFill>
              <a:srgbClr val="CCCCFF"/>
            </a:solidFill>
            <a:ln w="9525" algn="ctr">
              <a:solidFill>
                <a:schemeClr val="tx1"/>
              </a:solidFill>
              <a:round/>
              <a:headEnd/>
              <a:tailEnd/>
            </a:ln>
          </p:spPr>
          <p:txBody>
            <a:bodyPr anchor="ctr"/>
            <a:lstStyle/>
            <a:p>
              <a:pPr algn="ctr"/>
              <a:endParaRPr lang="en-US"/>
            </a:p>
          </p:txBody>
        </p:sp>
        <p:sp>
          <p:nvSpPr>
            <p:cNvPr id="29758" name="Rectangle 185"/>
            <p:cNvSpPr>
              <a:spLocks noChangeArrowheads="1"/>
            </p:cNvSpPr>
            <p:nvPr/>
          </p:nvSpPr>
          <p:spPr bwMode="auto">
            <a:xfrm>
              <a:off x="738051" y="4302792"/>
              <a:ext cx="330926" cy="342542"/>
            </a:xfrm>
            <a:prstGeom prst="rect">
              <a:avLst/>
            </a:prstGeom>
            <a:solidFill>
              <a:srgbClr val="CCCCFF"/>
            </a:solidFill>
            <a:ln w="9525" algn="ctr">
              <a:solidFill>
                <a:schemeClr val="tx1"/>
              </a:solidFill>
              <a:round/>
              <a:headEnd/>
              <a:tailEnd/>
            </a:ln>
          </p:spPr>
          <p:txBody>
            <a:bodyPr anchor="ctr"/>
            <a:lstStyle/>
            <a:p>
              <a:pPr algn="ctr"/>
              <a:endParaRPr lang="en-US"/>
            </a:p>
          </p:txBody>
        </p:sp>
        <p:sp>
          <p:nvSpPr>
            <p:cNvPr id="29759" name="Rectangle 186"/>
            <p:cNvSpPr>
              <a:spLocks noChangeArrowheads="1"/>
            </p:cNvSpPr>
            <p:nvPr/>
          </p:nvSpPr>
          <p:spPr bwMode="auto">
            <a:xfrm>
              <a:off x="1068977" y="4302792"/>
              <a:ext cx="330926" cy="342542"/>
            </a:xfrm>
            <a:prstGeom prst="rect">
              <a:avLst/>
            </a:prstGeom>
            <a:solidFill>
              <a:srgbClr val="CCCCFF"/>
            </a:solidFill>
            <a:ln w="9525" algn="ctr">
              <a:solidFill>
                <a:schemeClr val="tx1"/>
              </a:solidFill>
              <a:round/>
              <a:headEnd/>
              <a:tailEnd/>
            </a:ln>
          </p:spPr>
          <p:txBody>
            <a:bodyPr anchor="ctr"/>
            <a:lstStyle/>
            <a:p>
              <a:pPr algn="ctr"/>
              <a:endParaRPr lang="en-US"/>
            </a:p>
          </p:txBody>
        </p:sp>
        <p:sp>
          <p:nvSpPr>
            <p:cNvPr id="29760" name="Rectangle 187"/>
            <p:cNvSpPr>
              <a:spLocks noChangeArrowheads="1"/>
            </p:cNvSpPr>
            <p:nvPr/>
          </p:nvSpPr>
          <p:spPr bwMode="auto">
            <a:xfrm>
              <a:off x="1399903" y="4302792"/>
              <a:ext cx="330926" cy="342542"/>
            </a:xfrm>
            <a:prstGeom prst="rect">
              <a:avLst/>
            </a:prstGeom>
            <a:solidFill>
              <a:srgbClr val="CCCCFF"/>
            </a:solidFill>
            <a:ln w="9525" algn="ctr">
              <a:solidFill>
                <a:schemeClr val="tx1"/>
              </a:solidFill>
              <a:round/>
              <a:headEnd/>
              <a:tailEnd/>
            </a:ln>
          </p:spPr>
          <p:txBody>
            <a:bodyPr anchor="ctr"/>
            <a:lstStyle/>
            <a:p>
              <a:pPr algn="ctr"/>
              <a:endParaRPr lang="en-US"/>
            </a:p>
          </p:txBody>
        </p:sp>
        <p:sp>
          <p:nvSpPr>
            <p:cNvPr id="29761" name="Rectangle 188"/>
            <p:cNvSpPr>
              <a:spLocks noChangeArrowheads="1"/>
            </p:cNvSpPr>
            <p:nvPr/>
          </p:nvSpPr>
          <p:spPr bwMode="auto">
            <a:xfrm>
              <a:off x="1730829" y="4302792"/>
              <a:ext cx="330926" cy="342542"/>
            </a:xfrm>
            <a:prstGeom prst="rect">
              <a:avLst/>
            </a:prstGeom>
            <a:solidFill>
              <a:srgbClr val="CCCCFF"/>
            </a:solidFill>
            <a:ln w="9525" algn="ctr">
              <a:solidFill>
                <a:schemeClr val="tx1"/>
              </a:solidFill>
              <a:round/>
              <a:headEnd/>
              <a:tailEnd/>
            </a:ln>
          </p:spPr>
          <p:txBody>
            <a:bodyPr anchor="ctr"/>
            <a:lstStyle/>
            <a:p>
              <a:pPr algn="ctr"/>
              <a:endParaRPr lang="en-US"/>
            </a:p>
          </p:txBody>
        </p:sp>
        <p:sp>
          <p:nvSpPr>
            <p:cNvPr id="29762" name="Rectangle 189"/>
            <p:cNvSpPr>
              <a:spLocks noChangeArrowheads="1"/>
            </p:cNvSpPr>
            <p:nvPr/>
          </p:nvSpPr>
          <p:spPr bwMode="auto">
            <a:xfrm>
              <a:off x="2061754" y="4302792"/>
              <a:ext cx="330926" cy="342542"/>
            </a:xfrm>
            <a:prstGeom prst="rect">
              <a:avLst/>
            </a:prstGeom>
            <a:solidFill>
              <a:srgbClr val="CCCCFF"/>
            </a:solidFill>
            <a:ln w="9525" algn="ctr">
              <a:solidFill>
                <a:schemeClr val="tx1"/>
              </a:solidFill>
              <a:round/>
              <a:headEnd/>
              <a:tailEnd/>
            </a:ln>
          </p:spPr>
          <p:txBody>
            <a:bodyPr anchor="ctr"/>
            <a:lstStyle/>
            <a:p>
              <a:pPr algn="ctr"/>
              <a:endParaRPr lang="en-US"/>
            </a:p>
          </p:txBody>
        </p:sp>
        <p:sp>
          <p:nvSpPr>
            <p:cNvPr id="29763" name="Rectangle 190"/>
            <p:cNvSpPr>
              <a:spLocks noChangeArrowheads="1"/>
            </p:cNvSpPr>
            <p:nvPr/>
          </p:nvSpPr>
          <p:spPr bwMode="auto">
            <a:xfrm>
              <a:off x="2392680" y="4302792"/>
              <a:ext cx="330926" cy="342542"/>
            </a:xfrm>
            <a:prstGeom prst="rect">
              <a:avLst/>
            </a:prstGeom>
            <a:solidFill>
              <a:srgbClr val="CCCCFF"/>
            </a:solidFill>
            <a:ln w="9525" algn="ctr">
              <a:solidFill>
                <a:schemeClr val="tx1"/>
              </a:solidFill>
              <a:round/>
              <a:headEnd/>
              <a:tailEnd/>
            </a:ln>
          </p:spPr>
          <p:txBody>
            <a:bodyPr anchor="ctr"/>
            <a:lstStyle/>
            <a:p>
              <a:pPr algn="ctr"/>
              <a:endParaRPr lang="en-US"/>
            </a:p>
          </p:txBody>
        </p:sp>
        <p:sp>
          <p:nvSpPr>
            <p:cNvPr id="29764" name="Rectangle 191"/>
            <p:cNvSpPr>
              <a:spLocks noChangeArrowheads="1"/>
            </p:cNvSpPr>
            <p:nvPr/>
          </p:nvSpPr>
          <p:spPr bwMode="auto">
            <a:xfrm>
              <a:off x="76200" y="4645334"/>
              <a:ext cx="330926" cy="342542"/>
            </a:xfrm>
            <a:prstGeom prst="rect">
              <a:avLst/>
            </a:prstGeom>
            <a:solidFill>
              <a:srgbClr val="CCCCFF"/>
            </a:solidFill>
            <a:ln w="9525" algn="ctr">
              <a:solidFill>
                <a:schemeClr val="tx1"/>
              </a:solidFill>
              <a:round/>
              <a:headEnd/>
              <a:tailEnd/>
            </a:ln>
          </p:spPr>
          <p:txBody>
            <a:bodyPr anchor="ctr"/>
            <a:lstStyle/>
            <a:p>
              <a:pPr algn="ctr"/>
              <a:endParaRPr lang="en-US"/>
            </a:p>
          </p:txBody>
        </p:sp>
        <p:sp>
          <p:nvSpPr>
            <p:cNvPr id="29765" name="Rectangle 192"/>
            <p:cNvSpPr>
              <a:spLocks noChangeArrowheads="1"/>
            </p:cNvSpPr>
            <p:nvPr/>
          </p:nvSpPr>
          <p:spPr bwMode="auto">
            <a:xfrm>
              <a:off x="407126" y="4645334"/>
              <a:ext cx="330926" cy="342542"/>
            </a:xfrm>
            <a:prstGeom prst="rect">
              <a:avLst/>
            </a:prstGeom>
            <a:solidFill>
              <a:srgbClr val="CCCCFF"/>
            </a:solidFill>
            <a:ln w="9525" algn="ctr">
              <a:solidFill>
                <a:schemeClr val="tx1"/>
              </a:solidFill>
              <a:round/>
              <a:headEnd/>
              <a:tailEnd/>
            </a:ln>
          </p:spPr>
          <p:txBody>
            <a:bodyPr anchor="ctr"/>
            <a:lstStyle/>
            <a:p>
              <a:pPr algn="ctr"/>
              <a:endParaRPr lang="en-US"/>
            </a:p>
          </p:txBody>
        </p:sp>
        <p:sp>
          <p:nvSpPr>
            <p:cNvPr id="29766" name="Rectangle 193"/>
            <p:cNvSpPr>
              <a:spLocks noChangeArrowheads="1"/>
            </p:cNvSpPr>
            <p:nvPr/>
          </p:nvSpPr>
          <p:spPr bwMode="auto">
            <a:xfrm>
              <a:off x="738051" y="4645334"/>
              <a:ext cx="330926" cy="342542"/>
            </a:xfrm>
            <a:prstGeom prst="rect">
              <a:avLst/>
            </a:prstGeom>
            <a:solidFill>
              <a:srgbClr val="CCCCFF"/>
            </a:solidFill>
            <a:ln w="9525" algn="ctr">
              <a:solidFill>
                <a:schemeClr val="tx1"/>
              </a:solidFill>
              <a:round/>
              <a:headEnd/>
              <a:tailEnd/>
            </a:ln>
          </p:spPr>
          <p:txBody>
            <a:bodyPr anchor="ctr"/>
            <a:lstStyle/>
            <a:p>
              <a:pPr algn="ctr"/>
              <a:endParaRPr lang="en-US"/>
            </a:p>
          </p:txBody>
        </p:sp>
        <p:sp>
          <p:nvSpPr>
            <p:cNvPr id="29767" name="Rectangle 194"/>
            <p:cNvSpPr>
              <a:spLocks noChangeArrowheads="1"/>
            </p:cNvSpPr>
            <p:nvPr/>
          </p:nvSpPr>
          <p:spPr bwMode="auto">
            <a:xfrm>
              <a:off x="1068977" y="4645334"/>
              <a:ext cx="330926" cy="342542"/>
            </a:xfrm>
            <a:prstGeom prst="rect">
              <a:avLst/>
            </a:prstGeom>
            <a:solidFill>
              <a:srgbClr val="CCCCFF"/>
            </a:solidFill>
            <a:ln w="9525" algn="ctr">
              <a:solidFill>
                <a:schemeClr val="tx1"/>
              </a:solidFill>
              <a:round/>
              <a:headEnd/>
              <a:tailEnd/>
            </a:ln>
          </p:spPr>
          <p:txBody>
            <a:bodyPr anchor="ctr"/>
            <a:lstStyle/>
            <a:p>
              <a:pPr algn="ctr"/>
              <a:endParaRPr lang="en-US"/>
            </a:p>
          </p:txBody>
        </p:sp>
        <p:sp>
          <p:nvSpPr>
            <p:cNvPr id="29768" name="Rectangle 195"/>
            <p:cNvSpPr>
              <a:spLocks noChangeArrowheads="1"/>
            </p:cNvSpPr>
            <p:nvPr/>
          </p:nvSpPr>
          <p:spPr bwMode="auto">
            <a:xfrm>
              <a:off x="1399903" y="4645334"/>
              <a:ext cx="330926" cy="342542"/>
            </a:xfrm>
            <a:prstGeom prst="rect">
              <a:avLst/>
            </a:prstGeom>
            <a:solidFill>
              <a:srgbClr val="CCCCFF"/>
            </a:solidFill>
            <a:ln w="9525" algn="ctr">
              <a:solidFill>
                <a:schemeClr val="tx1"/>
              </a:solidFill>
              <a:round/>
              <a:headEnd/>
              <a:tailEnd/>
            </a:ln>
          </p:spPr>
          <p:txBody>
            <a:bodyPr anchor="ctr"/>
            <a:lstStyle/>
            <a:p>
              <a:pPr algn="ctr"/>
              <a:endParaRPr lang="en-US"/>
            </a:p>
          </p:txBody>
        </p:sp>
        <p:sp>
          <p:nvSpPr>
            <p:cNvPr id="29769" name="Rectangle 196"/>
            <p:cNvSpPr>
              <a:spLocks noChangeArrowheads="1"/>
            </p:cNvSpPr>
            <p:nvPr/>
          </p:nvSpPr>
          <p:spPr bwMode="auto">
            <a:xfrm>
              <a:off x="1730829" y="4645334"/>
              <a:ext cx="330926" cy="342542"/>
            </a:xfrm>
            <a:prstGeom prst="rect">
              <a:avLst/>
            </a:prstGeom>
            <a:solidFill>
              <a:srgbClr val="CCCCFF"/>
            </a:solidFill>
            <a:ln w="9525" algn="ctr">
              <a:solidFill>
                <a:schemeClr val="tx1"/>
              </a:solidFill>
              <a:round/>
              <a:headEnd/>
              <a:tailEnd/>
            </a:ln>
          </p:spPr>
          <p:txBody>
            <a:bodyPr anchor="ctr"/>
            <a:lstStyle/>
            <a:p>
              <a:pPr algn="ctr"/>
              <a:endParaRPr lang="en-US"/>
            </a:p>
          </p:txBody>
        </p:sp>
        <p:sp>
          <p:nvSpPr>
            <p:cNvPr id="29770" name="Rectangle 197"/>
            <p:cNvSpPr>
              <a:spLocks noChangeArrowheads="1"/>
            </p:cNvSpPr>
            <p:nvPr/>
          </p:nvSpPr>
          <p:spPr bwMode="auto">
            <a:xfrm>
              <a:off x="2061754" y="4645334"/>
              <a:ext cx="330926" cy="342542"/>
            </a:xfrm>
            <a:prstGeom prst="rect">
              <a:avLst/>
            </a:prstGeom>
            <a:solidFill>
              <a:srgbClr val="CCCCFF"/>
            </a:solidFill>
            <a:ln w="9525" algn="ctr">
              <a:solidFill>
                <a:schemeClr val="tx1"/>
              </a:solidFill>
              <a:round/>
              <a:headEnd/>
              <a:tailEnd/>
            </a:ln>
          </p:spPr>
          <p:txBody>
            <a:bodyPr anchor="ctr"/>
            <a:lstStyle/>
            <a:p>
              <a:pPr algn="ctr"/>
              <a:endParaRPr lang="en-US"/>
            </a:p>
          </p:txBody>
        </p:sp>
        <p:sp>
          <p:nvSpPr>
            <p:cNvPr id="29771" name="Rectangle 198"/>
            <p:cNvSpPr>
              <a:spLocks noChangeArrowheads="1"/>
            </p:cNvSpPr>
            <p:nvPr/>
          </p:nvSpPr>
          <p:spPr bwMode="auto">
            <a:xfrm>
              <a:off x="2392680" y="4645334"/>
              <a:ext cx="330926" cy="342542"/>
            </a:xfrm>
            <a:prstGeom prst="rect">
              <a:avLst/>
            </a:prstGeom>
            <a:solidFill>
              <a:srgbClr val="CCCCFF"/>
            </a:solidFill>
            <a:ln w="9525" algn="ctr">
              <a:solidFill>
                <a:schemeClr val="tx1"/>
              </a:solidFill>
              <a:round/>
              <a:headEnd/>
              <a:tailEnd/>
            </a:ln>
          </p:spPr>
          <p:txBody>
            <a:bodyPr anchor="ctr"/>
            <a:lstStyle/>
            <a:p>
              <a:pPr algn="ctr"/>
              <a:endParaRPr lang="en-US"/>
            </a:p>
          </p:txBody>
        </p:sp>
        <p:sp>
          <p:nvSpPr>
            <p:cNvPr id="29772" name="TextBox 199"/>
            <p:cNvSpPr txBox="1">
              <a:spLocks noChangeArrowheads="1"/>
            </p:cNvSpPr>
            <p:nvPr/>
          </p:nvSpPr>
          <p:spPr bwMode="auto">
            <a:xfrm>
              <a:off x="76200" y="1824336"/>
              <a:ext cx="2647406" cy="461665"/>
            </a:xfrm>
            <a:prstGeom prst="rect">
              <a:avLst/>
            </a:prstGeom>
            <a:noFill/>
            <a:ln w="9525">
              <a:noFill/>
              <a:miter lim="800000"/>
              <a:headEnd/>
              <a:tailEnd/>
            </a:ln>
          </p:spPr>
          <p:txBody>
            <a:bodyPr>
              <a:spAutoFit/>
            </a:bodyPr>
            <a:lstStyle/>
            <a:p>
              <a:pPr algn="ctr"/>
              <a:r>
                <a:rPr lang="ru-RU"/>
                <a:t>Выходной сигнал</a:t>
              </a:r>
              <a:endParaRPr lang="en-US"/>
            </a:p>
          </p:txBody>
        </p:sp>
      </p:grpSp>
      <p:sp>
        <p:nvSpPr>
          <p:cNvPr id="202" name="Multiply 201"/>
          <p:cNvSpPr/>
          <p:nvPr/>
        </p:nvSpPr>
        <p:spPr bwMode="auto">
          <a:xfrm>
            <a:off x="3519488" y="3962400"/>
            <a:ext cx="228600" cy="228600"/>
          </a:xfrm>
          <a:prstGeom prst="mathMultiply">
            <a:avLst/>
          </a:prstGeom>
          <a:solidFill>
            <a:schemeClr val="accent1"/>
          </a:solidFill>
          <a:ln w="9525" cap="flat" cmpd="sng" algn="ctr">
            <a:solidFill>
              <a:schemeClr val="tx1"/>
            </a:solidFill>
            <a:prstDash val="solid"/>
            <a:round/>
            <a:headEnd type="none" w="med" len="med"/>
            <a:tailEnd type="none" w="med" len="med"/>
          </a:ln>
          <a:effectLst/>
        </p:spPr>
        <p:txBody>
          <a:bodyPr/>
          <a:lstStyle/>
          <a:p>
            <a:pPr>
              <a:defRPr/>
            </a:pPr>
            <a:endParaRPr lang="en-US">
              <a:latin typeface="Times New Roman" pitchFamily="18" charset="-52"/>
            </a:endParaRPr>
          </a:p>
        </p:txBody>
      </p:sp>
      <p:sp>
        <p:nvSpPr>
          <p:cNvPr id="203" name="Plus 202"/>
          <p:cNvSpPr/>
          <p:nvPr/>
        </p:nvSpPr>
        <p:spPr bwMode="auto">
          <a:xfrm>
            <a:off x="5345113" y="3962400"/>
            <a:ext cx="228600" cy="228600"/>
          </a:xfrm>
          <a:prstGeom prst="mathPlus">
            <a:avLst/>
          </a:prstGeom>
          <a:solidFill>
            <a:schemeClr val="accent1"/>
          </a:solidFill>
          <a:ln w="9525" cap="flat" cmpd="sng" algn="ctr">
            <a:solidFill>
              <a:schemeClr val="tx1"/>
            </a:solidFill>
            <a:prstDash val="solid"/>
            <a:round/>
            <a:headEnd type="none" w="med" len="med"/>
            <a:tailEnd type="none" w="med" len="med"/>
          </a:ln>
          <a:effectLst/>
        </p:spPr>
        <p:txBody>
          <a:bodyPr/>
          <a:lstStyle/>
          <a:p>
            <a:pPr>
              <a:defRPr/>
            </a:pPr>
            <a:endParaRPr lang="en-US">
              <a:latin typeface="Times New Roman" pitchFamily="18" charset="-52"/>
            </a:endParaRPr>
          </a:p>
        </p:txBody>
      </p:sp>
      <p:sp>
        <p:nvSpPr>
          <p:cNvPr id="204" name="Rectangle 203"/>
          <p:cNvSpPr>
            <a:spLocks noChangeArrowheads="1"/>
          </p:cNvSpPr>
          <p:nvPr/>
        </p:nvSpPr>
        <p:spPr bwMode="auto">
          <a:xfrm>
            <a:off x="5657850" y="3924300"/>
            <a:ext cx="533400" cy="342900"/>
          </a:xfrm>
          <a:prstGeom prst="rect">
            <a:avLst/>
          </a:prstGeom>
          <a:solidFill>
            <a:srgbClr val="FF0000"/>
          </a:solidFill>
          <a:ln w="9525" algn="ctr">
            <a:solidFill>
              <a:schemeClr val="tx1"/>
            </a:solidFill>
            <a:round/>
            <a:headEnd/>
            <a:tailEnd/>
          </a:ln>
        </p:spPr>
        <p:txBody>
          <a:bodyPr anchor="ctr"/>
          <a:lstStyle/>
          <a:p>
            <a:pPr algn="ctr"/>
            <a:r>
              <a:rPr lang="ru-RU"/>
              <a:t>31</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animBg="1"/>
      <p:bldP spid="203" grpId="0" animBg="1"/>
      <p:bldP spid="20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3"/>
          <p:cNvSpPr>
            <a:spLocks noGrp="1"/>
          </p:cNvSpPr>
          <p:nvPr>
            <p:ph type="title"/>
          </p:nvPr>
        </p:nvSpPr>
        <p:spPr/>
        <p:txBody>
          <a:bodyPr/>
          <a:lstStyle/>
          <a:p>
            <a:r>
              <a:rPr lang="ru-RU" smtClean="0"/>
              <a:t>Свертка</a:t>
            </a:r>
            <a:endParaRPr lang="en-US" smtClean="0"/>
          </a:p>
        </p:txBody>
      </p:sp>
      <p:sp>
        <p:nvSpPr>
          <p:cNvPr id="30723" name="Content Placeholder 4"/>
          <p:cNvSpPr>
            <a:spLocks noGrp="1"/>
          </p:cNvSpPr>
          <p:nvPr>
            <p:ph idx="1"/>
          </p:nvPr>
        </p:nvSpPr>
        <p:spPr>
          <a:xfrm>
            <a:off x="457200" y="1885950"/>
            <a:ext cx="8178800" cy="2914650"/>
          </a:xfrm>
        </p:spPr>
        <p:txBody>
          <a:bodyPr/>
          <a:lstStyle/>
          <a:p>
            <a:r>
              <a:rPr lang="ru-RU" smtClean="0"/>
              <a:t>Вычислительная сложность:</a:t>
            </a:r>
            <a:endParaRPr lang="en-US" smtClean="0"/>
          </a:p>
          <a:p>
            <a:pPr lvl="1"/>
            <a:r>
              <a:rPr lang="en-US" smtClean="0"/>
              <a:t>W x H x N x K</a:t>
            </a:r>
            <a:r>
              <a:rPr lang="ru-RU" smtClean="0"/>
              <a:t> – умножений</a:t>
            </a:r>
          </a:p>
          <a:p>
            <a:pPr lvl="1"/>
            <a:endParaRPr lang="ru-RU" smtClean="0"/>
          </a:p>
          <a:p>
            <a:pPr lvl="1">
              <a:buFont typeface="Monotype Sorts" pitchFamily="2" charset="2"/>
              <a:buNone/>
            </a:pPr>
            <a:endParaRPr lang="ru-RU" smtClean="0"/>
          </a:p>
          <a:p>
            <a:r>
              <a:rPr lang="ru-RU" smtClean="0"/>
              <a:t>Сепарабельные фильтры</a:t>
            </a:r>
          </a:p>
        </p:txBody>
      </p:sp>
      <p:sp>
        <p:nvSpPr>
          <p:cNvPr id="30724" name="Left Brace 5"/>
          <p:cNvSpPr>
            <a:spLocks/>
          </p:cNvSpPr>
          <p:nvPr/>
        </p:nvSpPr>
        <p:spPr bwMode="auto">
          <a:xfrm rot="-5400000">
            <a:off x="1752600" y="2590800"/>
            <a:ext cx="228600" cy="838200"/>
          </a:xfrm>
          <a:prstGeom prst="leftBrace">
            <a:avLst>
              <a:gd name="adj1" fmla="val 8335"/>
              <a:gd name="adj2" fmla="val 50000"/>
            </a:avLst>
          </a:prstGeom>
          <a:noFill/>
          <a:ln w="9525" algn="ctr">
            <a:solidFill>
              <a:schemeClr val="tx1"/>
            </a:solidFill>
            <a:round/>
            <a:headEnd/>
            <a:tailEnd/>
          </a:ln>
        </p:spPr>
        <p:txBody>
          <a:bodyPr/>
          <a:lstStyle/>
          <a:p>
            <a:endParaRPr lang="en-US"/>
          </a:p>
        </p:txBody>
      </p:sp>
      <p:sp>
        <p:nvSpPr>
          <p:cNvPr id="30725" name="Left Brace 6"/>
          <p:cNvSpPr>
            <a:spLocks/>
          </p:cNvSpPr>
          <p:nvPr/>
        </p:nvSpPr>
        <p:spPr bwMode="auto">
          <a:xfrm rot="-5400000">
            <a:off x="3048000" y="2590800"/>
            <a:ext cx="228600" cy="838200"/>
          </a:xfrm>
          <a:prstGeom prst="leftBrace">
            <a:avLst>
              <a:gd name="adj1" fmla="val 8335"/>
              <a:gd name="adj2" fmla="val 50000"/>
            </a:avLst>
          </a:prstGeom>
          <a:noFill/>
          <a:ln w="9525" algn="ctr">
            <a:solidFill>
              <a:schemeClr val="tx1"/>
            </a:solidFill>
            <a:round/>
            <a:headEnd/>
            <a:tailEnd/>
          </a:ln>
        </p:spPr>
        <p:txBody>
          <a:bodyPr/>
          <a:lstStyle/>
          <a:p>
            <a:endParaRPr lang="en-US"/>
          </a:p>
        </p:txBody>
      </p:sp>
      <p:sp>
        <p:nvSpPr>
          <p:cNvPr id="30726" name="TextBox 7"/>
          <p:cNvSpPr txBox="1">
            <a:spLocks noChangeArrowheads="1"/>
          </p:cNvSpPr>
          <p:nvPr/>
        </p:nvSpPr>
        <p:spPr bwMode="auto">
          <a:xfrm>
            <a:off x="1143000" y="3067050"/>
            <a:ext cx="1447800" cy="1016000"/>
          </a:xfrm>
          <a:prstGeom prst="rect">
            <a:avLst/>
          </a:prstGeom>
          <a:noFill/>
          <a:ln w="9525">
            <a:noFill/>
            <a:miter lim="800000"/>
            <a:headEnd/>
            <a:tailEnd/>
          </a:ln>
        </p:spPr>
        <p:txBody>
          <a:bodyPr>
            <a:spAutoFit/>
          </a:bodyPr>
          <a:lstStyle/>
          <a:p>
            <a:pPr algn="ctr"/>
            <a:r>
              <a:rPr lang="ru-RU" sz="2000"/>
              <a:t>Размер входного сигнала</a:t>
            </a:r>
            <a:endParaRPr lang="en-US" sz="2000"/>
          </a:p>
        </p:txBody>
      </p:sp>
      <p:sp>
        <p:nvSpPr>
          <p:cNvPr id="30727" name="TextBox 8"/>
          <p:cNvSpPr txBox="1">
            <a:spLocks noChangeArrowheads="1"/>
          </p:cNvSpPr>
          <p:nvPr/>
        </p:nvSpPr>
        <p:spPr bwMode="auto">
          <a:xfrm>
            <a:off x="2438400" y="3048000"/>
            <a:ext cx="1447800" cy="708025"/>
          </a:xfrm>
          <a:prstGeom prst="rect">
            <a:avLst/>
          </a:prstGeom>
          <a:noFill/>
          <a:ln w="9525">
            <a:noFill/>
            <a:miter lim="800000"/>
            <a:headEnd/>
            <a:tailEnd/>
          </a:ln>
        </p:spPr>
        <p:txBody>
          <a:bodyPr>
            <a:spAutoFit/>
          </a:bodyPr>
          <a:lstStyle/>
          <a:p>
            <a:pPr algn="ctr"/>
            <a:r>
              <a:rPr lang="ru-RU" sz="2000"/>
              <a:t>Размер ядра</a:t>
            </a:r>
            <a:endParaRPr lang="en-US" sz="2000"/>
          </a:p>
        </p:txBody>
      </p:sp>
      <p:grpSp>
        <p:nvGrpSpPr>
          <p:cNvPr id="2" name="Group 9"/>
          <p:cNvGrpSpPr/>
          <p:nvPr/>
        </p:nvGrpSpPr>
        <p:grpSpPr>
          <a:xfrm>
            <a:off x="838200" y="4800600"/>
            <a:ext cx="1033272" cy="1373511"/>
            <a:chOff x="5486400" y="2057400"/>
            <a:chExt cx="1371600" cy="1833266"/>
          </a:xfrm>
          <a:solidFill>
            <a:srgbClr val="99FF33"/>
          </a:solidFill>
        </p:grpSpPr>
        <p:sp>
          <p:nvSpPr>
            <p:cNvPr id="11" name="Rectangle 10"/>
            <p:cNvSpPr/>
            <p:nvPr/>
          </p:nvSpPr>
          <p:spPr bwMode="auto">
            <a:xfrm>
              <a:off x="5486400" y="2057400"/>
              <a:ext cx="457200" cy="457200"/>
            </a:xfrm>
            <a:prstGeom prst="rect">
              <a:avLst/>
            </a:prstGeom>
            <a:grpFill/>
            <a:ln w="9525" cap="flat" cmpd="sng" algn="ctr">
              <a:solidFill>
                <a:schemeClr val="tx1"/>
              </a:solidFill>
              <a:prstDash val="solid"/>
              <a:round/>
              <a:headEnd type="none" w="med" len="med"/>
              <a:tailEnd type="none" w="med" len="med"/>
            </a:ln>
            <a:effectLst/>
          </p:spPr>
          <p:txBody>
            <a:bodyPr anchor="ctr"/>
            <a:lstStyle/>
            <a:p>
              <a:pPr algn="ctr">
                <a:defRPr/>
              </a:pPr>
              <a:r>
                <a:rPr lang="en-US" sz="1400" dirty="0">
                  <a:latin typeface="Times New Roman" pitchFamily="18" charset="-52"/>
                </a:rPr>
                <a:t>-1</a:t>
              </a:r>
            </a:p>
          </p:txBody>
        </p:sp>
        <p:sp>
          <p:nvSpPr>
            <p:cNvPr id="12" name="Rectangle 11"/>
            <p:cNvSpPr/>
            <p:nvPr/>
          </p:nvSpPr>
          <p:spPr bwMode="auto">
            <a:xfrm>
              <a:off x="5943600" y="2057400"/>
              <a:ext cx="457200" cy="457200"/>
            </a:xfrm>
            <a:prstGeom prst="rect">
              <a:avLst/>
            </a:prstGeom>
            <a:grpFill/>
            <a:ln w="9525" cap="flat" cmpd="sng" algn="ctr">
              <a:solidFill>
                <a:schemeClr val="tx1"/>
              </a:solidFill>
              <a:prstDash val="solid"/>
              <a:round/>
              <a:headEnd type="none" w="med" len="med"/>
              <a:tailEnd type="none" w="med" len="med"/>
            </a:ln>
            <a:effectLst/>
          </p:spPr>
          <p:txBody>
            <a:bodyPr anchor="ctr"/>
            <a:lstStyle/>
            <a:p>
              <a:pPr algn="ctr">
                <a:defRPr/>
              </a:pPr>
              <a:r>
                <a:rPr lang="en-US" sz="1400" dirty="0">
                  <a:latin typeface="Times New Roman" pitchFamily="18" charset="-52"/>
                </a:rPr>
                <a:t>0</a:t>
              </a:r>
            </a:p>
          </p:txBody>
        </p:sp>
        <p:sp>
          <p:nvSpPr>
            <p:cNvPr id="13" name="Rectangle 12"/>
            <p:cNvSpPr/>
            <p:nvPr/>
          </p:nvSpPr>
          <p:spPr bwMode="auto">
            <a:xfrm>
              <a:off x="6400800" y="2057400"/>
              <a:ext cx="457200" cy="457200"/>
            </a:xfrm>
            <a:prstGeom prst="rect">
              <a:avLst/>
            </a:prstGeom>
            <a:grpFill/>
            <a:ln w="9525" cap="flat" cmpd="sng" algn="ctr">
              <a:solidFill>
                <a:schemeClr val="tx1"/>
              </a:solidFill>
              <a:prstDash val="solid"/>
              <a:round/>
              <a:headEnd type="none" w="med" len="med"/>
              <a:tailEnd type="none" w="med" len="med"/>
            </a:ln>
            <a:effectLst/>
          </p:spPr>
          <p:txBody>
            <a:bodyPr anchor="ctr"/>
            <a:lstStyle/>
            <a:p>
              <a:pPr algn="ctr">
                <a:defRPr/>
              </a:pPr>
              <a:r>
                <a:rPr lang="en-US" sz="1400" dirty="0">
                  <a:latin typeface="Times New Roman" pitchFamily="18" charset="-52"/>
                </a:rPr>
                <a:t>1</a:t>
              </a:r>
            </a:p>
          </p:txBody>
        </p:sp>
        <p:sp>
          <p:nvSpPr>
            <p:cNvPr id="14" name="Rectangle 13"/>
            <p:cNvSpPr/>
            <p:nvPr/>
          </p:nvSpPr>
          <p:spPr bwMode="auto">
            <a:xfrm>
              <a:off x="5486400" y="2514600"/>
              <a:ext cx="457200" cy="457200"/>
            </a:xfrm>
            <a:prstGeom prst="rect">
              <a:avLst/>
            </a:prstGeom>
            <a:grpFill/>
            <a:ln w="9525" cap="flat" cmpd="sng" algn="ctr">
              <a:solidFill>
                <a:schemeClr val="tx1"/>
              </a:solidFill>
              <a:prstDash val="solid"/>
              <a:round/>
              <a:headEnd type="none" w="med" len="med"/>
              <a:tailEnd type="none" w="med" len="med"/>
            </a:ln>
            <a:effectLst/>
          </p:spPr>
          <p:txBody>
            <a:bodyPr anchor="ctr"/>
            <a:lstStyle/>
            <a:p>
              <a:pPr algn="ctr">
                <a:defRPr/>
              </a:pPr>
              <a:r>
                <a:rPr lang="en-US" sz="1400" dirty="0">
                  <a:latin typeface="Times New Roman" pitchFamily="18" charset="-52"/>
                </a:rPr>
                <a:t>-2</a:t>
              </a:r>
            </a:p>
          </p:txBody>
        </p:sp>
        <p:sp>
          <p:nvSpPr>
            <p:cNvPr id="15" name="Rectangle 14"/>
            <p:cNvSpPr/>
            <p:nvPr/>
          </p:nvSpPr>
          <p:spPr bwMode="auto">
            <a:xfrm>
              <a:off x="5943600" y="2514600"/>
              <a:ext cx="457200" cy="457200"/>
            </a:xfrm>
            <a:prstGeom prst="rect">
              <a:avLst/>
            </a:prstGeom>
            <a:grpFill/>
            <a:ln w="9525" cap="flat" cmpd="sng" algn="ctr">
              <a:solidFill>
                <a:schemeClr val="tx1"/>
              </a:solidFill>
              <a:prstDash val="solid"/>
              <a:round/>
              <a:headEnd type="none" w="med" len="med"/>
              <a:tailEnd type="none" w="med" len="med"/>
            </a:ln>
            <a:effectLst/>
          </p:spPr>
          <p:txBody>
            <a:bodyPr anchor="ctr"/>
            <a:lstStyle/>
            <a:p>
              <a:pPr algn="ctr">
                <a:defRPr/>
              </a:pPr>
              <a:r>
                <a:rPr lang="en-US" sz="1400" dirty="0">
                  <a:latin typeface="Times New Roman" pitchFamily="18" charset="-52"/>
                </a:rPr>
                <a:t>0</a:t>
              </a:r>
            </a:p>
          </p:txBody>
        </p:sp>
        <p:sp>
          <p:nvSpPr>
            <p:cNvPr id="16" name="Rectangle 15"/>
            <p:cNvSpPr/>
            <p:nvPr/>
          </p:nvSpPr>
          <p:spPr bwMode="auto">
            <a:xfrm>
              <a:off x="6400800" y="2514600"/>
              <a:ext cx="457200" cy="457200"/>
            </a:xfrm>
            <a:prstGeom prst="rect">
              <a:avLst/>
            </a:prstGeom>
            <a:grpFill/>
            <a:ln w="9525" cap="flat" cmpd="sng" algn="ctr">
              <a:solidFill>
                <a:schemeClr val="tx1"/>
              </a:solidFill>
              <a:prstDash val="solid"/>
              <a:round/>
              <a:headEnd type="none" w="med" len="med"/>
              <a:tailEnd type="none" w="med" len="med"/>
            </a:ln>
            <a:effectLst/>
          </p:spPr>
          <p:txBody>
            <a:bodyPr anchor="ctr"/>
            <a:lstStyle/>
            <a:p>
              <a:pPr algn="ctr">
                <a:defRPr/>
              </a:pPr>
              <a:r>
                <a:rPr lang="en-US" sz="1400" dirty="0">
                  <a:latin typeface="Times New Roman" pitchFamily="18" charset="-52"/>
                </a:rPr>
                <a:t>2</a:t>
              </a:r>
            </a:p>
          </p:txBody>
        </p:sp>
        <p:sp>
          <p:nvSpPr>
            <p:cNvPr id="17" name="Rectangle 16"/>
            <p:cNvSpPr/>
            <p:nvPr/>
          </p:nvSpPr>
          <p:spPr bwMode="auto">
            <a:xfrm>
              <a:off x="5486400" y="2971800"/>
              <a:ext cx="457200" cy="457200"/>
            </a:xfrm>
            <a:prstGeom prst="rect">
              <a:avLst/>
            </a:prstGeom>
            <a:grpFill/>
            <a:ln w="9525" cap="flat" cmpd="sng" algn="ctr">
              <a:solidFill>
                <a:schemeClr val="tx1"/>
              </a:solidFill>
              <a:prstDash val="solid"/>
              <a:round/>
              <a:headEnd type="none" w="med" len="med"/>
              <a:tailEnd type="none" w="med" len="med"/>
            </a:ln>
            <a:effectLst/>
          </p:spPr>
          <p:txBody>
            <a:bodyPr anchor="ctr"/>
            <a:lstStyle/>
            <a:p>
              <a:pPr algn="ctr">
                <a:defRPr/>
              </a:pPr>
              <a:r>
                <a:rPr lang="en-US" sz="1400" dirty="0">
                  <a:latin typeface="Times New Roman" pitchFamily="18" charset="-52"/>
                </a:rPr>
                <a:t>-1</a:t>
              </a:r>
            </a:p>
          </p:txBody>
        </p:sp>
        <p:sp>
          <p:nvSpPr>
            <p:cNvPr id="18" name="Rectangle 17"/>
            <p:cNvSpPr/>
            <p:nvPr/>
          </p:nvSpPr>
          <p:spPr bwMode="auto">
            <a:xfrm>
              <a:off x="5943600" y="2971800"/>
              <a:ext cx="457200" cy="457200"/>
            </a:xfrm>
            <a:prstGeom prst="rect">
              <a:avLst/>
            </a:prstGeom>
            <a:grpFill/>
            <a:ln w="9525" cap="flat" cmpd="sng" algn="ctr">
              <a:solidFill>
                <a:schemeClr val="tx1"/>
              </a:solidFill>
              <a:prstDash val="solid"/>
              <a:round/>
              <a:headEnd type="none" w="med" len="med"/>
              <a:tailEnd type="none" w="med" len="med"/>
            </a:ln>
            <a:effectLst/>
          </p:spPr>
          <p:txBody>
            <a:bodyPr anchor="ctr"/>
            <a:lstStyle/>
            <a:p>
              <a:pPr algn="ctr">
                <a:defRPr/>
              </a:pPr>
              <a:r>
                <a:rPr lang="en-US" sz="1400" dirty="0">
                  <a:latin typeface="Times New Roman" pitchFamily="18" charset="-52"/>
                </a:rPr>
                <a:t>0</a:t>
              </a:r>
            </a:p>
          </p:txBody>
        </p:sp>
        <p:sp>
          <p:nvSpPr>
            <p:cNvPr id="19" name="Rectangle 18"/>
            <p:cNvSpPr/>
            <p:nvPr/>
          </p:nvSpPr>
          <p:spPr bwMode="auto">
            <a:xfrm>
              <a:off x="6400800" y="2971800"/>
              <a:ext cx="457200" cy="457199"/>
            </a:xfrm>
            <a:prstGeom prst="rect">
              <a:avLst/>
            </a:prstGeom>
            <a:grpFill/>
            <a:ln w="9525" cap="flat" cmpd="sng" algn="ctr">
              <a:solidFill>
                <a:schemeClr val="tx1"/>
              </a:solidFill>
              <a:prstDash val="solid"/>
              <a:round/>
              <a:headEnd type="none" w="med" len="med"/>
              <a:tailEnd type="none" w="med" len="med"/>
            </a:ln>
            <a:effectLst/>
          </p:spPr>
          <p:txBody>
            <a:bodyPr anchor="ctr"/>
            <a:lstStyle/>
            <a:p>
              <a:pPr algn="ctr">
                <a:defRPr/>
              </a:pPr>
              <a:r>
                <a:rPr lang="en-US" sz="1400" dirty="0">
                  <a:latin typeface="Times New Roman" pitchFamily="18" charset="-52"/>
                </a:rPr>
                <a:t>1</a:t>
              </a:r>
            </a:p>
          </p:txBody>
        </p:sp>
        <p:sp>
          <p:nvSpPr>
            <p:cNvPr id="20" name="TextBox 19"/>
            <p:cNvSpPr txBox="1"/>
            <p:nvPr/>
          </p:nvSpPr>
          <p:spPr>
            <a:xfrm>
              <a:off x="5486400" y="3356628"/>
              <a:ext cx="1371600" cy="534038"/>
            </a:xfrm>
            <a:prstGeom prst="rect">
              <a:avLst/>
            </a:prstGeom>
            <a:noFill/>
          </p:spPr>
          <p:txBody>
            <a:bodyPr>
              <a:spAutoFit/>
            </a:bodyPr>
            <a:lstStyle/>
            <a:p>
              <a:pPr algn="ctr">
                <a:defRPr/>
              </a:pPr>
              <a:r>
                <a:rPr lang="ru-RU" sz="2000" dirty="0"/>
                <a:t>Ядро</a:t>
              </a:r>
              <a:endParaRPr lang="en-US" sz="2000" dirty="0"/>
            </a:p>
          </p:txBody>
        </p:sp>
      </p:grpSp>
      <p:sp>
        <p:nvSpPr>
          <p:cNvPr id="21" name="Equal 20"/>
          <p:cNvSpPr/>
          <p:nvPr/>
        </p:nvSpPr>
        <p:spPr bwMode="auto">
          <a:xfrm>
            <a:off x="1981200" y="5181600"/>
            <a:ext cx="457200" cy="304800"/>
          </a:xfrm>
          <a:prstGeom prst="mathEqual">
            <a:avLst/>
          </a:prstGeom>
          <a:solidFill>
            <a:schemeClr val="accent1"/>
          </a:solidFill>
          <a:ln w="9525" cap="flat" cmpd="sng" algn="ctr">
            <a:solidFill>
              <a:schemeClr val="tx1"/>
            </a:solidFill>
            <a:prstDash val="solid"/>
            <a:round/>
            <a:headEnd type="none" w="med" len="med"/>
            <a:tailEnd type="none" w="med" len="med"/>
          </a:ln>
          <a:effectLst/>
        </p:spPr>
        <p:txBody>
          <a:bodyPr/>
          <a:lstStyle/>
          <a:p>
            <a:pPr>
              <a:defRPr/>
            </a:pPr>
            <a:endParaRPr lang="en-US">
              <a:latin typeface="Times New Roman" pitchFamily="18" charset="-52"/>
            </a:endParaRPr>
          </a:p>
        </p:txBody>
      </p:sp>
      <p:grpSp>
        <p:nvGrpSpPr>
          <p:cNvPr id="3" name="Group 21"/>
          <p:cNvGrpSpPr/>
          <p:nvPr/>
        </p:nvGrpSpPr>
        <p:grpSpPr>
          <a:xfrm>
            <a:off x="4376928" y="5181601"/>
            <a:ext cx="1033272" cy="990599"/>
            <a:chOff x="5486400" y="2514600"/>
            <a:chExt cx="1371600" cy="1322180"/>
          </a:xfrm>
          <a:solidFill>
            <a:srgbClr val="99FF33"/>
          </a:solidFill>
        </p:grpSpPr>
        <p:sp>
          <p:nvSpPr>
            <p:cNvPr id="26" name="Rectangle 25"/>
            <p:cNvSpPr/>
            <p:nvPr/>
          </p:nvSpPr>
          <p:spPr bwMode="auto">
            <a:xfrm>
              <a:off x="5486400" y="2514600"/>
              <a:ext cx="457200" cy="457200"/>
            </a:xfrm>
            <a:prstGeom prst="rect">
              <a:avLst/>
            </a:prstGeom>
            <a:grpFill/>
            <a:ln w="9525" cap="flat" cmpd="sng" algn="ctr">
              <a:solidFill>
                <a:schemeClr val="tx1"/>
              </a:solidFill>
              <a:prstDash val="solid"/>
              <a:round/>
              <a:headEnd type="none" w="med" len="med"/>
              <a:tailEnd type="none" w="med" len="med"/>
            </a:ln>
            <a:effectLst/>
          </p:spPr>
          <p:txBody>
            <a:bodyPr anchor="ctr"/>
            <a:lstStyle/>
            <a:p>
              <a:pPr algn="ctr">
                <a:defRPr/>
              </a:pPr>
              <a:r>
                <a:rPr lang="en-US" sz="1400" dirty="0">
                  <a:latin typeface="Times New Roman" pitchFamily="18" charset="-52"/>
                </a:rPr>
                <a:t>-1</a:t>
              </a:r>
            </a:p>
          </p:txBody>
        </p:sp>
        <p:sp>
          <p:nvSpPr>
            <p:cNvPr id="27" name="Rectangle 26"/>
            <p:cNvSpPr/>
            <p:nvPr/>
          </p:nvSpPr>
          <p:spPr bwMode="auto">
            <a:xfrm>
              <a:off x="5943600" y="2514600"/>
              <a:ext cx="457200" cy="457200"/>
            </a:xfrm>
            <a:prstGeom prst="rect">
              <a:avLst/>
            </a:prstGeom>
            <a:grpFill/>
            <a:ln w="9525" cap="flat" cmpd="sng" algn="ctr">
              <a:solidFill>
                <a:schemeClr val="tx1"/>
              </a:solidFill>
              <a:prstDash val="solid"/>
              <a:round/>
              <a:headEnd type="none" w="med" len="med"/>
              <a:tailEnd type="none" w="med" len="med"/>
            </a:ln>
            <a:effectLst/>
          </p:spPr>
          <p:txBody>
            <a:bodyPr anchor="ctr"/>
            <a:lstStyle/>
            <a:p>
              <a:pPr algn="ctr">
                <a:defRPr/>
              </a:pPr>
              <a:r>
                <a:rPr lang="en-US" sz="1400" dirty="0">
                  <a:latin typeface="Times New Roman" pitchFamily="18" charset="-52"/>
                </a:rPr>
                <a:t>0</a:t>
              </a:r>
            </a:p>
          </p:txBody>
        </p:sp>
        <p:sp>
          <p:nvSpPr>
            <p:cNvPr id="28" name="Rectangle 27"/>
            <p:cNvSpPr/>
            <p:nvPr/>
          </p:nvSpPr>
          <p:spPr bwMode="auto">
            <a:xfrm>
              <a:off x="6400800" y="2514600"/>
              <a:ext cx="457200" cy="457200"/>
            </a:xfrm>
            <a:prstGeom prst="rect">
              <a:avLst/>
            </a:prstGeom>
            <a:grpFill/>
            <a:ln w="9525" cap="flat" cmpd="sng" algn="ctr">
              <a:solidFill>
                <a:schemeClr val="tx1"/>
              </a:solidFill>
              <a:prstDash val="solid"/>
              <a:round/>
              <a:headEnd type="none" w="med" len="med"/>
              <a:tailEnd type="none" w="med" len="med"/>
            </a:ln>
            <a:effectLst/>
          </p:spPr>
          <p:txBody>
            <a:bodyPr anchor="ctr"/>
            <a:lstStyle/>
            <a:p>
              <a:pPr algn="ctr">
                <a:defRPr/>
              </a:pPr>
              <a:r>
                <a:rPr lang="ru-RU" sz="1400" dirty="0">
                  <a:latin typeface="Times New Roman" pitchFamily="18" charset="-52"/>
                </a:rPr>
                <a:t>1</a:t>
              </a:r>
              <a:endParaRPr lang="en-US" sz="1400" dirty="0">
                <a:latin typeface="Times New Roman" pitchFamily="18" charset="-52"/>
              </a:endParaRPr>
            </a:p>
          </p:txBody>
        </p:sp>
        <p:sp>
          <p:nvSpPr>
            <p:cNvPr id="32" name="TextBox 31"/>
            <p:cNvSpPr txBox="1"/>
            <p:nvPr/>
          </p:nvSpPr>
          <p:spPr>
            <a:xfrm>
              <a:off x="5486400" y="3302742"/>
              <a:ext cx="1371600" cy="534038"/>
            </a:xfrm>
            <a:prstGeom prst="rect">
              <a:avLst/>
            </a:prstGeom>
            <a:noFill/>
          </p:spPr>
          <p:txBody>
            <a:bodyPr>
              <a:spAutoFit/>
            </a:bodyPr>
            <a:lstStyle/>
            <a:p>
              <a:pPr algn="ctr">
                <a:defRPr/>
              </a:pPr>
              <a:r>
                <a:rPr lang="ru-RU" sz="2000" dirty="0"/>
                <a:t>Ядро </a:t>
              </a:r>
              <a:r>
                <a:rPr lang="en-US" sz="2000" dirty="0"/>
                <a:t>X</a:t>
              </a:r>
            </a:p>
          </p:txBody>
        </p:sp>
      </p:grpSp>
      <p:sp>
        <p:nvSpPr>
          <p:cNvPr id="33" name="Multiply 32"/>
          <p:cNvSpPr/>
          <p:nvPr/>
        </p:nvSpPr>
        <p:spPr bwMode="auto">
          <a:xfrm>
            <a:off x="3733800" y="5181600"/>
            <a:ext cx="304800" cy="304800"/>
          </a:xfrm>
          <a:prstGeom prst="mathMultiply">
            <a:avLst/>
          </a:prstGeom>
          <a:solidFill>
            <a:schemeClr val="accent1"/>
          </a:solidFill>
          <a:ln w="9525" cap="flat" cmpd="sng" algn="ctr">
            <a:solidFill>
              <a:schemeClr val="tx1"/>
            </a:solidFill>
            <a:prstDash val="solid"/>
            <a:round/>
            <a:headEnd type="none" w="med" len="med"/>
            <a:tailEnd type="none" w="med" len="med"/>
          </a:ln>
          <a:effectLst/>
        </p:spPr>
        <p:txBody>
          <a:bodyPr/>
          <a:lstStyle/>
          <a:p>
            <a:pPr>
              <a:defRPr/>
            </a:pPr>
            <a:endParaRPr lang="en-US">
              <a:latin typeface="Times New Roman" pitchFamily="18" charset="-52"/>
            </a:endParaRPr>
          </a:p>
        </p:txBody>
      </p:sp>
      <p:grpSp>
        <p:nvGrpSpPr>
          <p:cNvPr id="4" name="Group 33"/>
          <p:cNvGrpSpPr/>
          <p:nvPr/>
        </p:nvGrpSpPr>
        <p:grpSpPr>
          <a:xfrm>
            <a:off x="2590800" y="4800600"/>
            <a:ext cx="1033272" cy="1373511"/>
            <a:chOff x="5486400" y="2057400"/>
            <a:chExt cx="1371600" cy="1833265"/>
          </a:xfrm>
          <a:solidFill>
            <a:srgbClr val="99FF33"/>
          </a:solidFill>
        </p:grpSpPr>
        <p:sp>
          <p:nvSpPr>
            <p:cNvPr id="36" name="Rectangle 35"/>
            <p:cNvSpPr/>
            <p:nvPr/>
          </p:nvSpPr>
          <p:spPr bwMode="auto">
            <a:xfrm>
              <a:off x="5943600" y="2057400"/>
              <a:ext cx="457200" cy="457200"/>
            </a:xfrm>
            <a:prstGeom prst="rect">
              <a:avLst/>
            </a:prstGeom>
            <a:grpFill/>
            <a:ln w="9525" cap="flat" cmpd="sng" algn="ctr">
              <a:solidFill>
                <a:schemeClr val="tx1"/>
              </a:solidFill>
              <a:prstDash val="solid"/>
              <a:round/>
              <a:headEnd type="none" w="med" len="med"/>
              <a:tailEnd type="none" w="med" len="med"/>
            </a:ln>
            <a:effectLst/>
          </p:spPr>
          <p:txBody>
            <a:bodyPr anchor="ctr"/>
            <a:lstStyle/>
            <a:p>
              <a:pPr algn="ctr">
                <a:defRPr/>
              </a:pPr>
              <a:r>
                <a:rPr lang="en-US" sz="1600" dirty="0">
                  <a:latin typeface="Times New Roman" pitchFamily="18" charset="-52"/>
                </a:rPr>
                <a:t>1</a:t>
              </a:r>
            </a:p>
          </p:txBody>
        </p:sp>
        <p:sp>
          <p:nvSpPr>
            <p:cNvPr id="39" name="Rectangle 38"/>
            <p:cNvSpPr/>
            <p:nvPr/>
          </p:nvSpPr>
          <p:spPr bwMode="auto">
            <a:xfrm>
              <a:off x="5943600" y="2514600"/>
              <a:ext cx="457200" cy="457200"/>
            </a:xfrm>
            <a:prstGeom prst="rect">
              <a:avLst/>
            </a:prstGeom>
            <a:grpFill/>
            <a:ln w="9525" cap="flat" cmpd="sng" algn="ctr">
              <a:solidFill>
                <a:schemeClr val="tx1"/>
              </a:solidFill>
              <a:prstDash val="solid"/>
              <a:round/>
              <a:headEnd type="none" w="med" len="med"/>
              <a:tailEnd type="none" w="med" len="med"/>
            </a:ln>
            <a:effectLst/>
          </p:spPr>
          <p:txBody>
            <a:bodyPr anchor="ctr"/>
            <a:lstStyle/>
            <a:p>
              <a:pPr algn="ctr">
                <a:defRPr/>
              </a:pPr>
              <a:r>
                <a:rPr lang="ru-RU" sz="1600" dirty="0">
                  <a:latin typeface="Times New Roman" pitchFamily="18" charset="-52"/>
                </a:rPr>
                <a:t>2</a:t>
              </a:r>
              <a:endParaRPr lang="en-US" sz="1600" dirty="0">
                <a:latin typeface="Times New Roman" pitchFamily="18" charset="-52"/>
              </a:endParaRPr>
            </a:p>
          </p:txBody>
        </p:sp>
        <p:sp>
          <p:nvSpPr>
            <p:cNvPr id="42" name="Rectangle 41"/>
            <p:cNvSpPr/>
            <p:nvPr/>
          </p:nvSpPr>
          <p:spPr bwMode="auto">
            <a:xfrm>
              <a:off x="5943600" y="2971800"/>
              <a:ext cx="457200" cy="457200"/>
            </a:xfrm>
            <a:prstGeom prst="rect">
              <a:avLst/>
            </a:prstGeom>
            <a:grpFill/>
            <a:ln w="9525" cap="flat" cmpd="sng" algn="ctr">
              <a:solidFill>
                <a:schemeClr val="tx1"/>
              </a:solidFill>
              <a:prstDash val="solid"/>
              <a:round/>
              <a:headEnd type="none" w="med" len="med"/>
              <a:tailEnd type="none" w="med" len="med"/>
            </a:ln>
            <a:effectLst/>
          </p:spPr>
          <p:txBody>
            <a:bodyPr anchor="ctr"/>
            <a:lstStyle/>
            <a:p>
              <a:pPr algn="ctr">
                <a:defRPr/>
              </a:pPr>
              <a:r>
                <a:rPr lang="ru-RU" sz="1600" dirty="0">
                  <a:latin typeface="Times New Roman" pitchFamily="18" charset="-52"/>
                </a:rPr>
                <a:t>1</a:t>
              </a:r>
              <a:endParaRPr lang="en-US" sz="1600" dirty="0">
                <a:latin typeface="Times New Roman" pitchFamily="18" charset="-52"/>
              </a:endParaRPr>
            </a:p>
          </p:txBody>
        </p:sp>
        <p:sp>
          <p:nvSpPr>
            <p:cNvPr id="44" name="TextBox 43"/>
            <p:cNvSpPr txBox="1"/>
            <p:nvPr/>
          </p:nvSpPr>
          <p:spPr>
            <a:xfrm>
              <a:off x="5486400" y="3356627"/>
              <a:ext cx="1371600" cy="534038"/>
            </a:xfrm>
            <a:prstGeom prst="rect">
              <a:avLst/>
            </a:prstGeom>
            <a:noFill/>
          </p:spPr>
          <p:txBody>
            <a:bodyPr>
              <a:spAutoFit/>
            </a:bodyPr>
            <a:lstStyle/>
            <a:p>
              <a:pPr algn="ctr">
                <a:defRPr/>
              </a:pPr>
              <a:r>
                <a:rPr lang="ru-RU" sz="2000" dirty="0"/>
                <a:t>Ядро</a:t>
              </a:r>
              <a:r>
                <a:rPr lang="en-US" sz="2000" dirty="0"/>
                <a:t> Y</a:t>
              </a:r>
            </a:p>
          </p:txBody>
        </p: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3"/>
          <p:cNvSpPr>
            <a:spLocks noGrp="1"/>
          </p:cNvSpPr>
          <p:nvPr>
            <p:ph type="title"/>
          </p:nvPr>
        </p:nvSpPr>
        <p:spPr/>
        <p:txBody>
          <a:bodyPr/>
          <a:lstStyle/>
          <a:p>
            <a:r>
              <a:rPr lang="ru-RU" smtClean="0"/>
              <a:t>Примеры</a:t>
            </a:r>
            <a:endParaRPr lang="en-US" smtClean="0"/>
          </a:p>
        </p:txBody>
      </p:sp>
      <p:sp>
        <p:nvSpPr>
          <p:cNvPr id="31747" name="Content Placeholder 4"/>
          <p:cNvSpPr>
            <a:spLocks noGrp="1"/>
          </p:cNvSpPr>
          <p:nvPr>
            <p:ph idx="1"/>
          </p:nvPr>
        </p:nvSpPr>
        <p:spPr/>
        <p:txBody>
          <a:bodyPr/>
          <a:lstStyle/>
          <a:p>
            <a:r>
              <a:rPr lang="en-US" smtClean="0"/>
              <a:t>Gaussian Blur</a:t>
            </a:r>
          </a:p>
          <a:p>
            <a:r>
              <a:rPr lang="en-US" smtClean="0"/>
              <a:t>Edge Detection</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Title 3"/>
          <p:cNvSpPr>
            <a:spLocks noGrp="1"/>
          </p:cNvSpPr>
          <p:nvPr>
            <p:ph type="title"/>
          </p:nvPr>
        </p:nvSpPr>
        <p:spPr/>
        <p:txBody>
          <a:bodyPr/>
          <a:lstStyle/>
          <a:p>
            <a:r>
              <a:rPr lang="en-US" smtClean="0"/>
              <a:t>Gaussian Blur</a:t>
            </a:r>
          </a:p>
        </p:txBody>
      </p:sp>
      <p:sp>
        <p:nvSpPr>
          <p:cNvPr id="2053" name="Content Placeholder 4"/>
          <p:cNvSpPr>
            <a:spLocks noGrp="1"/>
          </p:cNvSpPr>
          <p:nvPr>
            <p:ph idx="1"/>
          </p:nvPr>
        </p:nvSpPr>
        <p:spPr>
          <a:xfrm>
            <a:off x="457200" y="1885950"/>
            <a:ext cx="8178800" cy="1314450"/>
          </a:xfrm>
        </p:spPr>
        <p:txBody>
          <a:bodyPr/>
          <a:lstStyle/>
          <a:p>
            <a:r>
              <a:rPr lang="ru-RU" dirty="0" smtClean="0"/>
              <a:t>Свертка с ядром:</a:t>
            </a:r>
            <a:endParaRPr lang="en-US" dirty="0" smtClean="0"/>
          </a:p>
        </p:txBody>
      </p:sp>
      <p:graphicFrame>
        <p:nvGraphicFramePr>
          <p:cNvPr id="2050" name="Object 2"/>
          <p:cNvGraphicFramePr>
            <a:graphicFrameLocks noChangeAspect="1"/>
          </p:cNvGraphicFramePr>
          <p:nvPr/>
        </p:nvGraphicFramePr>
        <p:xfrm>
          <a:off x="949325" y="3168650"/>
          <a:ext cx="3013075" cy="565150"/>
        </p:xfrm>
        <a:graphic>
          <a:graphicData uri="http://schemas.openxmlformats.org/presentationml/2006/ole">
            <p:oleObj spid="_x0000_s2050" name="Equation" r:id="rId3" imgW="1282680" imgH="241200" progId="Equation.3">
              <p:embed/>
            </p:oleObj>
          </a:graphicData>
        </a:graphic>
      </p:graphicFrame>
      <p:pic>
        <p:nvPicPr>
          <p:cNvPr id="2054" name="Picture 7" descr="Gaussian Weights.gif"/>
          <p:cNvPicPr>
            <a:picLocks noChangeAspect="1"/>
          </p:cNvPicPr>
          <p:nvPr/>
        </p:nvPicPr>
        <p:blipFill>
          <a:blip r:embed="rId4" cstate="print"/>
          <a:srcRect/>
          <a:stretch>
            <a:fillRect/>
          </a:stretch>
        </p:blipFill>
        <p:spPr bwMode="auto">
          <a:xfrm>
            <a:off x="381000" y="3886200"/>
            <a:ext cx="4114800" cy="2590800"/>
          </a:xfrm>
          <a:prstGeom prst="rect">
            <a:avLst/>
          </a:prstGeom>
          <a:noFill/>
          <a:ln w="9525">
            <a:noFill/>
            <a:miter lim="800000"/>
            <a:headEnd/>
            <a:tailEnd/>
          </a:ln>
        </p:spPr>
      </p:pic>
      <p:graphicFrame>
        <p:nvGraphicFramePr>
          <p:cNvPr id="2051" name="Object 6"/>
          <p:cNvGraphicFramePr>
            <a:graphicFrameLocks noChangeAspect="1"/>
          </p:cNvGraphicFramePr>
          <p:nvPr/>
        </p:nvGraphicFramePr>
        <p:xfrm>
          <a:off x="4679950" y="3159125"/>
          <a:ext cx="4235450" cy="565150"/>
        </p:xfrm>
        <a:graphic>
          <a:graphicData uri="http://schemas.openxmlformats.org/presentationml/2006/ole">
            <p:oleObj spid="_x0000_s2051" name="Equation" r:id="rId5" imgW="1803240" imgH="241200" progId="Equation.3">
              <p:embed/>
            </p:oleObj>
          </a:graphicData>
        </a:graphic>
      </p:graphicFrame>
      <p:pic>
        <p:nvPicPr>
          <p:cNvPr id="2055" name="Picture 6" descr="Gaussian Weights 2D.gif"/>
          <p:cNvPicPr>
            <a:picLocks noChangeAspect="1"/>
          </p:cNvPicPr>
          <p:nvPr/>
        </p:nvPicPr>
        <p:blipFill>
          <a:blip r:embed="rId6" cstate="print"/>
          <a:srcRect/>
          <a:stretch>
            <a:fillRect/>
          </a:stretch>
        </p:blipFill>
        <p:spPr bwMode="auto">
          <a:xfrm>
            <a:off x="5105400" y="3886200"/>
            <a:ext cx="3429000" cy="26050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3"/>
          <p:cNvSpPr>
            <a:spLocks noGrp="1"/>
          </p:cNvSpPr>
          <p:nvPr>
            <p:ph type="title"/>
          </p:nvPr>
        </p:nvSpPr>
        <p:spPr/>
        <p:txBody>
          <a:bodyPr/>
          <a:lstStyle/>
          <a:p>
            <a:r>
              <a:rPr lang="en-US" smtClean="0"/>
              <a:t>Gaussian Blur</a:t>
            </a:r>
          </a:p>
        </p:txBody>
      </p:sp>
      <p:sp>
        <p:nvSpPr>
          <p:cNvPr id="32771" name="Content Placeholder 4"/>
          <p:cNvSpPr>
            <a:spLocks noGrp="1"/>
          </p:cNvSpPr>
          <p:nvPr>
            <p:ph idx="1"/>
          </p:nvPr>
        </p:nvSpPr>
        <p:spPr>
          <a:xfrm>
            <a:off x="457200" y="1885950"/>
            <a:ext cx="6629400" cy="4286250"/>
          </a:xfrm>
        </p:spPr>
        <p:txBody>
          <a:bodyPr/>
          <a:lstStyle/>
          <a:p>
            <a:pPr>
              <a:buFont typeface="Monotype Sorts" pitchFamily="2" charset="2"/>
              <a:buNone/>
            </a:pPr>
            <a:r>
              <a:rPr lang="en-US" sz="1100" b="1" smtClean="0">
                <a:solidFill>
                  <a:srgbClr val="0000FF"/>
                </a:solidFill>
                <a:latin typeface="Courier New" pitchFamily="49" charset="0"/>
                <a:cs typeface="Courier New" pitchFamily="49" charset="0"/>
              </a:rPr>
              <a:t>#define </a:t>
            </a:r>
            <a:r>
              <a:rPr lang="en-US" sz="1100" b="1" smtClean="0">
                <a:latin typeface="Courier New" pitchFamily="49" charset="0"/>
                <a:cs typeface="Courier New" pitchFamily="49" charset="0"/>
              </a:rPr>
              <a:t>SQR(x) ((x) * (x))</a:t>
            </a:r>
          </a:p>
          <a:p>
            <a:pPr>
              <a:buFont typeface="Monotype Sorts" pitchFamily="2" charset="2"/>
              <a:buNone/>
            </a:pPr>
            <a:r>
              <a:rPr lang="en-US" sz="1100" b="1" smtClean="0">
                <a:latin typeface="Courier New" pitchFamily="49" charset="0"/>
                <a:cs typeface="Courier New" pitchFamily="49" charset="0"/>
              </a:rPr>
              <a:t>texture&lt;</a:t>
            </a:r>
            <a:r>
              <a:rPr lang="en-US" sz="1100" b="1" smtClean="0">
                <a:solidFill>
                  <a:srgbClr val="0000FF"/>
                </a:solidFill>
                <a:latin typeface="Courier New" pitchFamily="49" charset="0"/>
                <a:cs typeface="Courier New" pitchFamily="49" charset="0"/>
              </a:rPr>
              <a:t>float</a:t>
            </a:r>
            <a:r>
              <a:rPr lang="en-US" sz="1100" b="1" smtClean="0">
                <a:latin typeface="Courier New" pitchFamily="49" charset="0"/>
                <a:cs typeface="Courier New" pitchFamily="49" charset="0"/>
              </a:rPr>
              <a:t>, 2, </a:t>
            </a:r>
            <a:r>
              <a:rPr lang="en-US" sz="1100" b="1" smtClean="0">
                <a:solidFill>
                  <a:srgbClr val="C00000"/>
                </a:solidFill>
                <a:latin typeface="Courier New" pitchFamily="49" charset="0"/>
                <a:cs typeface="Courier New" pitchFamily="49" charset="0"/>
              </a:rPr>
              <a:t>cudaReadModeElementType</a:t>
            </a:r>
            <a:r>
              <a:rPr lang="en-US" sz="1100" b="1" smtClean="0">
                <a:latin typeface="Courier New" pitchFamily="49" charset="0"/>
                <a:cs typeface="Courier New" pitchFamily="49" charset="0"/>
              </a:rPr>
              <a:t>&gt; g_TexRef;</a:t>
            </a:r>
          </a:p>
          <a:p>
            <a:pPr>
              <a:buFont typeface="Monotype Sorts" pitchFamily="2" charset="2"/>
              <a:buNone/>
            </a:pPr>
            <a:endParaRPr lang="en-US" sz="1100" b="1" smtClean="0">
              <a:latin typeface="Courier New" pitchFamily="49" charset="0"/>
              <a:cs typeface="Courier New" pitchFamily="49" charset="0"/>
            </a:endParaRPr>
          </a:p>
          <a:p>
            <a:pPr>
              <a:buFont typeface="Monotype Sorts" pitchFamily="2" charset="2"/>
              <a:buNone/>
            </a:pPr>
            <a:r>
              <a:rPr lang="da-DK" sz="1100" b="1" smtClean="0">
                <a:solidFill>
                  <a:srgbClr val="0000FF"/>
                </a:solidFill>
                <a:latin typeface="Courier New" pitchFamily="49" charset="0"/>
                <a:cs typeface="Courier New" pitchFamily="49" charset="0"/>
              </a:rPr>
              <a:t>__global__ void </a:t>
            </a:r>
            <a:r>
              <a:rPr lang="da-DK" sz="1100" b="1" smtClean="0">
                <a:latin typeface="Courier New" pitchFamily="49" charset="0"/>
                <a:cs typeface="Courier New" pitchFamily="49" charset="0"/>
              </a:rPr>
              <a:t>GaussBlur( </a:t>
            </a:r>
            <a:r>
              <a:rPr lang="da-DK" sz="1100" b="1" smtClean="0">
                <a:solidFill>
                  <a:srgbClr val="0000FF"/>
                </a:solidFill>
                <a:latin typeface="Courier New" pitchFamily="49" charset="0"/>
                <a:cs typeface="Courier New" pitchFamily="49" charset="0"/>
              </a:rPr>
              <a:t>float</a:t>
            </a:r>
            <a:r>
              <a:rPr lang="da-DK" sz="1100" b="1" smtClean="0">
                <a:latin typeface="Courier New" pitchFamily="49" charset="0"/>
                <a:cs typeface="Courier New" pitchFamily="49" charset="0"/>
              </a:rPr>
              <a:t> * pFilteredImage, </a:t>
            </a:r>
            <a:r>
              <a:rPr lang="da-DK" sz="1100" b="1" smtClean="0">
                <a:solidFill>
                  <a:srgbClr val="0000FF"/>
                </a:solidFill>
                <a:latin typeface="Courier New" pitchFamily="49" charset="0"/>
                <a:cs typeface="Courier New" pitchFamily="49" charset="0"/>
              </a:rPr>
              <a:t>int</a:t>
            </a:r>
            <a:r>
              <a:rPr lang="da-DK" sz="1100" b="1" smtClean="0">
                <a:latin typeface="Courier New" pitchFamily="49" charset="0"/>
                <a:cs typeface="Courier New" pitchFamily="49" charset="0"/>
              </a:rPr>
              <a:t> W, </a:t>
            </a:r>
            <a:r>
              <a:rPr lang="da-DK" sz="1100" b="1" smtClean="0">
                <a:solidFill>
                  <a:srgbClr val="0000FF"/>
                </a:solidFill>
                <a:latin typeface="Courier New" pitchFamily="49" charset="0"/>
                <a:cs typeface="Courier New" pitchFamily="49" charset="0"/>
              </a:rPr>
              <a:t>int</a:t>
            </a:r>
            <a:r>
              <a:rPr lang="da-DK" sz="1100" b="1" smtClean="0">
                <a:latin typeface="Courier New" pitchFamily="49" charset="0"/>
                <a:cs typeface="Courier New" pitchFamily="49" charset="0"/>
              </a:rPr>
              <a:t> H, </a:t>
            </a:r>
            <a:r>
              <a:rPr lang="da-DK" sz="1100" b="1" smtClean="0">
                <a:solidFill>
                  <a:srgbClr val="0000FF"/>
                </a:solidFill>
                <a:latin typeface="Courier New" pitchFamily="49" charset="0"/>
                <a:cs typeface="Courier New" pitchFamily="49" charset="0"/>
              </a:rPr>
              <a:t>float</a:t>
            </a:r>
            <a:r>
              <a:rPr lang="da-DK" sz="1100" b="1" smtClean="0">
                <a:latin typeface="Courier New" pitchFamily="49" charset="0"/>
                <a:cs typeface="Courier New" pitchFamily="49" charset="0"/>
              </a:rPr>
              <a:t> r)</a:t>
            </a:r>
          </a:p>
          <a:p>
            <a:pPr>
              <a:buFont typeface="Monotype Sorts" pitchFamily="2" charset="2"/>
              <a:buNone/>
            </a:pPr>
            <a:r>
              <a:rPr lang="en-US" sz="1100" b="1" smtClean="0">
                <a:latin typeface="Courier New" pitchFamily="49" charset="0"/>
                <a:cs typeface="Courier New" pitchFamily="49" charset="0"/>
              </a:rPr>
              <a:t>{ </a:t>
            </a:r>
          </a:p>
          <a:p>
            <a:pPr>
              <a:buFont typeface="Monotype Sorts" pitchFamily="2" charset="2"/>
              <a:buNone/>
            </a:pPr>
            <a:r>
              <a:rPr lang="en-US" sz="1100" b="1" smtClean="0">
                <a:latin typeface="Courier New" pitchFamily="49" charset="0"/>
                <a:cs typeface="Courier New" pitchFamily="49" charset="0"/>
              </a:rPr>
              <a:t>    </a:t>
            </a:r>
            <a:r>
              <a:rPr lang="en-US" sz="1100" b="1" smtClean="0">
                <a:solidFill>
                  <a:srgbClr val="0000FF"/>
                </a:solidFill>
                <a:latin typeface="Courier New" pitchFamily="49" charset="0"/>
                <a:cs typeface="Courier New" pitchFamily="49" charset="0"/>
              </a:rPr>
              <a:t>int</a:t>
            </a:r>
            <a:r>
              <a:rPr lang="en-US" sz="1100" b="1" smtClean="0">
                <a:latin typeface="Courier New" pitchFamily="49" charset="0"/>
                <a:cs typeface="Courier New" pitchFamily="49" charset="0"/>
              </a:rPr>
              <a:t> idx = blockIdx.x * blockDim.x + threadIdx.x;</a:t>
            </a:r>
          </a:p>
          <a:p>
            <a:pPr>
              <a:buFont typeface="Monotype Sorts" pitchFamily="2" charset="2"/>
              <a:buNone/>
            </a:pPr>
            <a:r>
              <a:rPr lang="en-US" sz="1100" b="1" smtClean="0">
                <a:solidFill>
                  <a:srgbClr val="0000FF"/>
                </a:solidFill>
                <a:latin typeface="Courier New" pitchFamily="49" charset="0"/>
                <a:cs typeface="Courier New" pitchFamily="49" charset="0"/>
              </a:rPr>
              <a:t>    int</a:t>
            </a:r>
            <a:r>
              <a:rPr lang="en-US" sz="1100" b="1" smtClean="0">
                <a:latin typeface="Courier New" pitchFamily="49" charset="0"/>
                <a:cs typeface="Courier New" pitchFamily="49" charset="0"/>
              </a:rPr>
              <a:t> idy = blockIdx.y * blockDim.y + threadIdx.y;</a:t>
            </a:r>
          </a:p>
          <a:p>
            <a:pPr>
              <a:buFont typeface="Monotype Sorts" pitchFamily="2" charset="2"/>
              <a:buNone/>
            </a:pPr>
            <a:endParaRPr lang="en-US" sz="1100" b="1" smtClean="0">
              <a:latin typeface="Courier New" pitchFamily="49" charset="0"/>
              <a:cs typeface="Courier New" pitchFamily="49" charset="0"/>
            </a:endParaRPr>
          </a:p>
          <a:p>
            <a:pPr>
              <a:buFont typeface="Monotype Sorts" pitchFamily="2" charset="2"/>
              <a:buNone/>
            </a:pPr>
            <a:r>
              <a:rPr lang="en-US" sz="1100" b="1" smtClean="0">
                <a:latin typeface="Courier New" pitchFamily="49" charset="0"/>
                <a:cs typeface="Courier New" pitchFamily="49" charset="0"/>
              </a:rPr>
              <a:t>    </a:t>
            </a:r>
            <a:r>
              <a:rPr lang="en-US" sz="1100" b="1" smtClean="0">
                <a:solidFill>
                  <a:srgbClr val="0000FF"/>
                </a:solidFill>
                <a:latin typeface="Courier New" pitchFamily="49" charset="0"/>
                <a:cs typeface="Courier New" pitchFamily="49" charset="0"/>
              </a:rPr>
              <a:t>float</a:t>
            </a:r>
            <a:r>
              <a:rPr lang="en-US" sz="1100" b="1" smtClean="0">
                <a:latin typeface="Courier New" pitchFamily="49" charset="0"/>
                <a:cs typeface="Courier New" pitchFamily="49" charset="0"/>
              </a:rPr>
              <a:t> wSum = 0.0f;</a:t>
            </a:r>
          </a:p>
          <a:p>
            <a:pPr>
              <a:buFont typeface="Monotype Sorts" pitchFamily="2" charset="2"/>
              <a:buNone/>
            </a:pPr>
            <a:r>
              <a:rPr lang="en-US" sz="1100" b="1" smtClean="0">
                <a:latin typeface="Courier New" pitchFamily="49" charset="0"/>
                <a:cs typeface="Courier New" pitchFamily="49" charset="0"/>
              </a:rPr>
              <a:t>    </a:t>
            </a:r>
            <a:r>
              <a:rPr lang="en-US" sz="1100" b="1" smtClean="0">
                <a:solidFill>
                  <a:srgbClr val="0000FF"/>
                </a:solidFill>
                <a:latin typeface="Courier New" pitchFamily="49" charset="0"/>
                <a:cs typeface="Courier New" pitchFamily="49" charset="0"/>
              </a:rPr>
              <a:t>float</a:t>
            </a:r>
            <a:r>
              <a:rPr lang="en-US" sz="1100" b="1" smtClean="0">
                <a:latin typeface="Courier New" pitchFamily="49" charset="0"/>
                <a:cs typeface="Courier New" pitchFamily="49" charset="0"/>
              </a:rPr>
              <a:t> rResult = 0.0f;</a:t>
            </a:r>
          </a:p>
          <a:p>
            <a:pPr>
              <a:buFont typeface="Monotype Sorts" pitchFamily="2" charset="2"/>
              <a:buNone/>
            </a:pPr>
            <a:r>
              <a:rPr lang="en-US" sz="1100" b="1" smtClean="0">
                <a:latin typeface="Courier New" pitchFamily="49" charset="0"/>
                <a:cs typeface="Courier New" pitchFamily="49" charset="0"/>
              </a:rPr>
              <a:t>    </a:t>
            </a:r>
            <a:r>
              <a:rPr lang="en-US" sz="1100" b="1" smtClean="0">
                <a:solidFill>
                  <a:srgbClr val="0000FF"/>
                </a:solidFill>
                <a:latin typeface="Courier New" pitchFamily="49" charset="0"/>
                <a:cs typeface="Courier New" pitchFamily="49" charset="0"/>
              </a:rPr>
              <a:t>for</a:t>
            </a:r>
            <a:r>
              <a:rPr lang="en-US" sz="1100" b="1" smtClean="0">
                <a:latin typeface="Courier New" pitchFamily="49" charset="0"/>
                <a:cs typeface="Courier New" pitchFamily="49" charset="0"/>
              </a:rPr>
              <a:t> (</a:t>
            </a:r>
            <a:r>
              <a:rPr lang="en-US" sz="1100" b="1" smtClean="0">
                <a:solidFill>
                  <a:srgbClr val="0000FF"/>
                </a:solidFill>
                <a:latin typeface="Courier New" pitchFamily="49" charset="0"/>
                <a:cs typeface="Courier New" pitchFamily="49" charset="0"/>
              </a:rPr>
              <a:t>int</a:t>
            </a:r>
            <a:r>
              <a:rPr lang="en-US" sz="1100" b="1" smtClean="0">
                <a:latin typeface="Courier New" pitchFamily="49" charset="0"/>
                <a:cs typeface="Courier New" pitchFamily="49" charset="0"/>
              </a:rPr>
              <a:t> ix = -r; ix &lt;= r; ix++)</a:t>
            </a:r>
          </a:p>
          <a:p>
            <a:pPr>
              <a:buFont typeface="Monotype Sorts" pitchFamily="2" charset="2"/>
              <a:buNone/>
            </a:pPr>
            <a:r>
              <a:rPr lang="en-US" sz="1100" b="1" smtClean="0">
                <a:latin typeface="Courier New" pitchFamily="49" charset="0"/>
                <a:cs typeface="Courier New" pitchFamily="49" charset="0"/>
              </a:rPr>
              <a:t>        </a:t>
            </a:r>
            <a:r>
              <a:rPr lang="en-US" sz="1100" b="1" smtClean="0">
                <a:solidFill>
                  <a:srgbClr val="0000FF"/>
                </a:solidFill>
                <a:latin typeface="Courier New" pitchFamily="49" charset="0"/>
                <a:cs typeface="Courier New" pitchFamily="49" charset="0"/>
              </a:rPr>
              <a:t>for</a:t>
            </a:r>
            <a:r>
              <a:rPr lang="en-US" sz="1100" b="1" smtClean="0">
                <a:latin typeface="Courier New" pitchFamily="49" charset="0"/>
                <a:cs typeface="Courier New" pitchFamily="49" charset="0"/>
              </a:rPr>
              <a:t> (</a:t>
            </a:r>
            <a:r>
              <a:rPr lang="en-US" sz="1100" b="1" smtClean="0">
                <a:solidFill>
                  <a:srgbClr val="0000FF"/>
                </a:solidFill>
                <a:latin typeface="Courier New" pitchFamily="49" charset="0"/>
                <a:cs typeface="Courier New" pitchFamily="49" charset="0"/>
              </a:rPr>
              <a:t>int</a:t>
            </a:r>
            <a:r>
              <a:rPr lang="en-US" sz="1100" b="1" smtClean="0">
                <a:latin typeface="Courier New" pitchFamily="49" charset="0"/>
                <a:cs typeface="Courier New" pitchFamily="49" charset="0"/>
              </a:rPr>
              <a:t> iy = -r; iy &lt;= r; iy++)</a:t>
            </a:r>
          </a:p>
          <a:p>
            <a:pPr>
              <a:buFont typeface="Monotype Sorts" pitchFamily="2" charset="2"/>
              <a:buNone/>
            </a:pPr>
            <a:r>
              <a:rPr lang="en-US" sz="1100" b="1" smtClean="0">
                <a:latin typeface="Courier New" pitchFamily="49" charset="0"/>
                <a:cs typeface="Courier New" pitchFamily="49" charset="0"/>
              </a:rPr>
              <a:t>        {</a:t>
            </a:r>
          </a:p>
          <a:p>
            <a:pPr>
              <a:buFont typeface="Monotype Sorts" pitchFamily="2" charset="2"/>
              <a:buNone/>
            </a:pPr>
            <a:r>
              <a:rPr lang="en-US" sz="1100" b="1" smtClean="0">
                <a:latin typeface="Courier New" pitchFamily="49" charset="0"/>
                <a:cs typeface="Courier New" pitchFamily="49" charset="0"/>
              </a:rPr>
              <a:t>             </a:t>
            </a:r>
            <a:r>
              <a:rPr lang="en-US" sz="1100" b="1" smtClean="0">
                <a:solidFill>
                  <a:srgbClr val="0000FF"/>
                </a:solidFill>
                <a:latin typeface="Courier New" pitchFamily="49" charset="0"/>
                <a:cs typeface="Courier New" pitchFamily="49" charset="0"/>
              </a:rPr>
              <a:t>float</a:t>
            </a:r>
            <a:r>
              <a:rPr lang="en-US" sz="1100" b="1" smtClean="0">
                <a:latin typeface="Courier New" pitchFamily="49" charset="0"/>
                <a:cs typeface="Courier New" pitchFamily="49" charset="0"/>
              </a:rPr>
              <a:t> w = exp( -</a:t>
            </a:r>
            <a:r>
              <a:rPr lang="ru-RU" sz="1100" b="1" smtClean="0">
                <a:latin typeface="Courier New" pitchFamily="49" charset="0"/>
                <a:cs typeface="Courier New" pitchFamily="49" charset="0"/>
              </a:rPr>
              <a:t>(</a:t>
            </a:r>
            <a:r>
              <a:rPr lang="en-US" sz="1100" b="1" smtClean="0">
                <a:latin typeface="Courier New" pitchFamily="49" charset="0"/>
                <a:cs typeface="Courier New" pitchFamily="49" charset="0"/>
              </a:rPr>
              <a:t>SQR(ix)</a:t>
            </a:r>
            <a:r>
              <a:rPr lang="ru-RU" sz="1100" b="1" smtClean="0">
                <a:latin typeface="Courier New" pitchFamily="49" charset="0"/>
                <a:cs typeface="Courier New" pitchFamily="49" charset="0"/>
              </a:rPr>
              <a:t> + </a:t>
            </a:r>
            <a:r>
              <a:rPr lang="en-US" sz="1100" b="1" smtClean="0">
                <a:latin typeface="Courier New" pitchFamily="49" charset="0"/>
                <a:cs typeface="Courier New" pitchFamily="49" charset="0"/>
              </a:rPr>
              <a:t>SQR(iy)) / SQR(r) );</a:t>
            </a:r>
          </a:p>
          <a:p>
            <a:pPr>
              <a:buFont typeface="Monotype Sorts" pitchFamily="2" charset="2"/>
              <a:buNone/>
            </a:pPr>
            <a:r>
              <a:rPr lang="en-US" sz="1100" b="1" smtClean="0">
                <a:latin typeface="Courier New" pitchFamily="49" charset="0"/>
                <a:cs typeface="Courier New" pitchFamily="49" charset="0"/>
              </a:rPr>
              <a:t>             rResult += w * tex2D(g_TexRef, idx + ix, idy + iy);</a:t>
            </a:r>
          </a:p>
          <a:p>
            <a:pPr>
              <a:buFont typeface="Monotype Sorts" pitchFamily="2" charset="2"/>
              <a:buNone/>
            </a:pPr>
            <a:r>
              <a:rPr lang="en-US" sz="1100" b="1" smtClean="0">
                <a:latin typeface="Courier New" pitchFamily="49" charset="0"/>
                <a:cs typeface="Courier New" pitchFamily="49" charset="0"/>
              </a:rPr>
              <a:t>             wSum += w;</a:t>
            </a:r>
          </a:p>
          <a:p>
            <a:pPr>
              <a:buFont typeface="Monotype Sorts" pitchFamily="2" charset="2"/>
              <a:buNone/>
            </a:pPr>
            <a:r>
              <a:rPr lang="en-US" sz="1100" b="1" smtClean="0">
                <a:latin typeface="Courier New" pitchFamily="49" charset="0"/>
                <a:cs typeface="Courier New" pitchFamily="49" charset="0"/>
              </a:rPr>
              <a:t>        }</a:t>
            </a:r>
          </a:p>
          <a:p>
            <a:pPr>
              <a:buFont typeface="Monotype Sorts" pitchFamily="2" charset="2"/>
              <a:buNone/>
            </a:pPr>
            <a:r>
              <a:rPr lang="en-US" sz="1100" b="1" smtClean="0">
                <a:latin typeface="Courier New" pitchFamily="49" charset="0"/>
                <a:cs typeface="Courier New" pitchFamily="49" charset="0"/>
              </a:rPr>
              <a:t>     rResult = rResult / wSum;</a:t>
            </a:r>
          </a:p>
          <a:p>
            <a:pPr>
              <a:buFont typeface="Monotype Sorts" pitchFamily="2" charset="2"/>
              <a:buNone/>
            </a:pPr>
            <a:endParaRPr lang="en-US" sz="1100" b="1" smtClean="0">
              <a:latin typeface="Courier New" pitchFamily="49" charset="0"/>
              <a:cs typeface="Courier New" pitchFamily="49" charset="0"/>
            </a:endParaRPr>
          </a:p>
          <a:p>
            <a:pPr>
              <a:buFont typeface="Monotype Sorts" pitchFamily="2" charset="2"/>
              <a:buNone/>
            </a:pPr>
            <a:r>
              <a:rPr lang="en-US" sz="1100" b="1" smtClean="0">
                <a:latin typeface="Courier New" pitchFamily="49" charset="0"/>
                <a:cs typeface="Courier New" pitchFamily="49" charset="0"/>
              </a:rPr>
              <a:t>     </a:t>
            </a:r>
            <a:r>
              <a:rPr lang="da-DK" sz="1100" b="1" smtClean="0">
                <a:latin typeface="Courier New" pitchFamily="49" charset="0"/>
                <a:cs typeface="Courier New" pitchFamily="49" charset="0"/>
              </a:rPr>
              <a:t>pFilteredImage[idx + idy * W] = rResult;</a:t>
            </a:r>
            <a:endParaRPr lang="en-US" sz="1100" b="1" smtClean="0">
              <a:latin typeface="Courier New" pitchFamily="49" charset="0"/>
              <a:cs typeface="Courier New" pitchFamily="49" charset="0"/>
            </a:endParaRPr>
          </a:p>
          <a:p>
            <a:pPr>
              <a:buFont typeface="Monotype Sorts" pitchFamily="2" charset="2"/>
              <a:buNone/>
            </a:pPr>
            <a:r>
              <a:rPr lang="en-US" sz="1100" b="1" smtClean="0">
                <a:latin typeface="Courier New" pitchFamily="49" charset="0"/>
                <a:cs typeface="Courier New" pitchFamily="49" charset="0"/>
              </a:rPr>
              <a:t>}</a:t>
            </a:r>
          </a:p>
          <a:p>
            <a:endParaRPr lang="en-US" sz="1100" b="1" smtClean="0">
              <a:latin typeface="Courier New" pitchFamily="49" charset="0"/>
              <a:cs typeface="Courier New" pitchFamily="49" charset="0"/>
            </a:endParaRPr>
          </a:p>
        </p:txBody>
      </p:sp>
      <p:sp>
        <p:nvSpPr>
          <p:cNvPr id="4" name="Rectangle 3"/>
          <p:cNvSpPr/>
          <p:nvPr/>
        </p:nvSpPr>
        <p:spPr bwMode="auto">
          <a:xfrm>
            <a:off x="152400" y="2133600"/>
            <a:ext cx="304800" cy="3048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a:lstStyle/>
          <a:p>
            <a:pPr algn="ctr">
              <a:defRPr/>
            </a:pPr>
            <a:r>
              <a:rPr lang="en-US" sz="1400" b="1" dirty="0">
                <a:latin typeface="Times New Roman" pitchFamily="18" charset="-52"/>
              </a:rPr>
              <a:t>!</a:t>
            </a:r>
          </a:p>
        </p:txBody>
      </p:sp>
      <p:sp>
        <p:nvSpPr>
          <p:cNvPr id="5" name="Rectangle 4"/>
          <p:cNvSpPr/>
          <p:nvPr/>
        </p:nvSpPr>
        <p:spPr bwMode="auto">
          <a:xfrm>
            <a:off x="152400" y="2971800"/>
            <a:ext cx="304800" cy="3048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a:lstStyle/>
          <a:p>
            <a:pPr algn="ctr">
              <a:defRPr/>
            </a:pPr>
            <a:r>
              <a:rPr lang="en-US" sz="1400" b="1" dirty="0">
                <a:latin typeface="Times New Roman" pitchFamily="18" charset="-52"/>
              </a:rPr>
              <a:t>!</a:t>
            </a:r>
          </a:p>
        </p:txBody>
      </p:sp>
      <p:sp>
        <p:nvSpPr>
          <p:cNvPr id="6" name="Rectangle 5"/>
          <p:cNvSpPr/>
          <p:nvPr/>
        </p:nvSpPr>
        <p:spPr bwMode="auto">
          <a:xfrm>
            <a:off x="152400" y="3581400"/>
            <a:ext cx="304800" cy="3048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a:lstStyle/>
          <a:p>
            <a:pPr algn="ctr">
              <a:defRPr/>
            </a:pPr>
            <a:r>
              <a:rPr lang="en-US" sz="1400" b="1" dirty="0">
                <a:latin typeface="Times New Roman" pitchFamily="18" charset="-52"/>
              </a:rPr>
              <a:t>!</a:t>
            </a:r>
          </a:p>
        </p:txBody>
      </p:sp>
      <p:sp>
        <p:nvSpPr>
          <p:cNvPr id="7" name="Rectangle 6"/>
          <p:cNvSpPr/>
          <p:nvPr/>
        </p:nvSpPr>
        <p:spPr bwMode="auto">
          <a:xfrm>
            <a:off x="152400" y="4724400"/>
            <a:ext cx="304800" cy="3048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a:lstStyle/>
          <a:p>
            <a:pPr algn="ctr">
              <a:defRPr/>
            </a:pPr>
            <a:r>
              <a:rPr lang="en-US" sz="1400" b="1" dirty="0">
                <a:latin typeface="Times New Roman" pitchFamily="18" charset="-52"/>
              </a:rPr>
              <a:t>!</a:t>
            </a:r>
          </a:p>
        </p:txBody>
      </p:sp>
      <p:sp>
        <p:nvSpPr>
          <p:cNvPr id="8" name="Rectangle 7"/>
          <p:cNvSpPr/>
          <p:nvPr/>
        </p:nvSpPr>
        <p:spPr bwMode="auto">
          <a:xfrm>
            <a:off x="152400" y="5638800"/>
            <a:ext cx="304800" cy="3048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a:lstStyle/>
          <a:p>
            <a:pPr algn="ctr">
              <a:defRPr/>
            </a:pPr>
            <a:r>
              <a:rPr lang="en-US" sz="1400" b="1" dirty="0">
                <a:latin typeface="Times New Roman" pitchFamily="18" charset="-5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3"/>
          <p:cNvSpPr>
            <a:spLocks noGrp="1"/>
          </p:cNvSpPr>
          <p:nvPr>
            <p:ph type="title"/>
          </p:nvPr>
        </p:nvSpPr>
        <p:spPr/>
        <p:txBody>
          <a:bodyPr/>
          <a:lstStyle/>
          <a:p>
            <a:r>
              <a:rPr lang="ru-RU" smtClean="0"/>
              <a:t>Свертка Оптимизации</a:t>
            </a:r>
            <a:endParaRPr lang="en-US" smtClean="0"/>
          </a:p>
        </p:txBody>
      </p:sp>
      <p:sp>
        <p:nvSpPr>
          <p:cNvPr id="35843" name="Content Placeholder 4"/>
          <p:cNvSpPr>
            <a:spLocks noGrp="1"/>
          </p:cNvSpPr>
          <p:nvPr>
            <p:ph idx="1"/>
          </p:nvPr>
        </p:nvSpPr>
        <p:spPr>
          <a:xfrm>
            <a:off x="457200" y="1885950"/>
            <a:ext cx="8178800" cy="2381250"/>
          </a:xfrm>
        </p:spPr>
        <p:txBody>
          <a:bodyPr/>
          <a:lstStyle/>
          <a:p>
            <a:r>
              <a:rPr lang="ru-RU" smtClean="0"/>
              <a:t>Использовать сепарабельные фильтры</a:t>
            </a:r>
          </a:p>
          <a:p>
            <a:pPr lvl="1"/>
            <a:r>
              <a:rPr lang="ru-RU" smtClean="0"/>
              <a:t>Существенно меньше алгоритмическая сложность </a:t>
            </a:r>
          </a:p>
          <a:p>
            <a:r>
              <a:rPr lang="ru-RU" smtClean="0"/>
              <a:t>Использовать </a:t>
            </a:r>
            <a:r>
              <a:rPr lang="en-US" i="1" smtClean="0"/>
              <a:t>shared</a:t>
            </a:r>
            <a:r>
              <a:rPr lang="en-US" smtClean="0"/>
              <a:t> </a:t>
            </a:r>
            <a:r>
              <a:rPr lang="ru-RU" smtClean="0"/>
              <a:t>память</a:t>
            </a:r>
          </a:p>
          <a:p>
            <a:pPr lvl="1"/>
            <a:endParaRPr lang="en-US" smtClean="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3"/>
          <p:cNvSpPr>
            <a:spLocks noGrp="1"/>
          </p:cNvSpPr>
          <p:nvPr>
            <p:ph type="title"/>
          </p:nvPr>
        </p:nvSpPr>
        <p:spPr/>
        <p:txBody>
          <a:bodyPr/>
          <a:lstStyle/>
          <a:p>
            <a:r>
              <a:rPr lang="ru-RU" dirty="0" smtClean="0"/>
              <a:t>Свертка Оптимизации</a:t>
            </a:r>
            <a:endParaRPr lang="en-US" dirty="0" smtClean="0"/>
          </a:p>
        </p:txBody>
      </p:sp>
      <p:grpSp>
        <p:nvGrpSpPr>
          <p:cNvPr id="2" name="Group 69"/>
          <p:cNvGrpSpPr>
            <a:grpSpLocks/>
          </p:cNvGrpSpPr>
          <p:nvPr/>
        </p:nvGrpSpPr>
        <p:grpSpPr bwMode="auto">
          <a:xfrm>
            <a:off x="665163" y="3225800"/>
            <a:ext cx="1633537" cy="1498600"/>
            <a:chOff x="1143000" y="2133600"/>
            <a:chExt cx="3048000" cy="3048000"/>
          </a:xfrm>
          <a:solidFill>
            <a:srgbClr val="CCCCFF"/>
          </a:solidFill>
        </p:grpSpPr>
        <p:sp>
          <p:nvSpPr>
            <p:cNvPr id="7" name="Rectangle 5"/>
            <p:cNvSpPr>
              <a:spLocks noChangeArrowheads="1"/>
            </p:cNvSpPr>
            <p:nvPr/>
          </p:nvSpPr>
          <p:spPr bwMode="auto">
            <a:xfrm>
              <a:off x="1143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8" name="Rectangle 6"/>
            <p:cNvSpPr>
              <a:spLocks noChangeArrowheads="1"/>
            </p:cNvSpPr>
            <p:nvPr/>
          </p:nvSpPr>
          <p:spPr bwMode="auto">
            <a:xfrm>
              <a:off x="1524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9" name="Rectangle 7"/>
            <p:cNvSpPr>
              <a:spLocks noChangeArrowheads="1"/>
            </p:cNvSpPr>
            <p:nvPr/>
          </p:nvSpPr>
          <p:spPr bwMode="auto">
            <a:xfrm>
              <a:off x="1905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10" name="Rectangle 8"/>
            <p:cNvSpPr>
              <a:spLocks noChangeArrowheads="1"/>
            </p:cNvSpPr>
            <p:nvPr/>
          </p:nvSpPr>
          <p:spPr bwMode="auto">
            <a:xfrm>
              <a:off x="2286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11" name="Rectangle 9"/>
            <p:cNvSpPr>
              <a:spLocks noChangeArrowheads="1"/>
            </p:cNvSpPr>
            <p:nvPr/>
          </p:nvSpPr>
          <p:spPr bwMode="auto">
            <a:xfrm>
              <a:off x="2667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12" name="Rectangle 10"/>
            <p:cNvSpPr>
              <a:spLocks noChangeArrowheads="1"/>
            </p:cNvSpPr>
            <p:nvPr/>
          </p:nvSpPr>
          <p:spPr bwMode="auto">
            <a:xfrm>
              <a:off x="3048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13" name="Rectangle 11"/>
            <p:cNvSpPr>
              <a:spLocks noChangeArrowheads="1"/>
            </p:cNvSpPr>
            <p:nvPr/>
          </p:nvSpPr>
          <p:spPr bwMode="auto">
            <a:xfrm>
              <a:off x="3429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14" name="Rectangle 12"/>
            <p:cNvSpPr>
              <a:spLocks noChangeArrowheads="1"/>
            </p:cNvSpPr>
            <p:nvPr/>
          </p:nvSpPr>
          <p:spPr bwMode="auto">
            <a:xfrm>
              <a:off x="3810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15" name="Rectangle 13"/>
            <p:cNvSpPr>
              <a:spLocks noChangeArrowheads="1"/>
            </p:cNvSpPr>
            <p:nvPr/>
          </p:nvSpPr>
          <p:spPr bwMode="auto">
            <a:xfrm>
              <a:off x="1143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16" name="Rectangle 14"/>
            <p:cNvSpPr>
              <a:spLocks noChangeArrowheads="1"/>
            </p:cNvSpPr>
            <p:nvPr/>
          </p:nvSpPr>
          <p:spPr bwMode="auto">
            <a:xfrm>
              <a:off x="1524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17" name="Rectangle 15"/>
            <p:cNvSpPr>
              <a:spLocks noChangeArrowheads="1"/>
            </p:cNvSpPr>
            <p:nvPr/>
          </p:nvSpPr>
          <p:spPr bwMode="auto">
            <a:xfrm>
              <a:off x="1905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18" name="Rectangle 16"/>
            <p:cNvSpPr>
              <a:spLocks noChangeArrowheads="1"/>
            </p:cNvSpPr>
            <p:nvPr/>
          </p:nvSpPr>
          <p:spPr bwMode="auto">
            <a:xfrm>
              <a:off x="2286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19" name="Rectangle 17"/>
            <p:cNvSpPr>
              <a:spLocks noChangeArrowheads="1"/>
            </p:cNvSpPr>
            <p:nvPr/>
          </p:nvSpPr>
          <p:spPr bwMode="auto">
            <a:xfrm>
              <a:off x="2667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20" name="Rectangle 18"/>
            <p:cNvSpPr>
              <a:spLocks noChangeArrowheads="1"/>
            </p:cNvSpPr>
            <p:nvPr/>
          </p:nvSpPr>
          <p:spPr bwMode="auto">
            <a:xfrm>
              <a:off x="3048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21" name="Rectangle 19"/>
            <p:cNvSpPr>
              <a:spLocks noChangeArrowheads="1"/>
            </p:cNvSpPr>
            <p:nvPr/>
          </p:nvSpPr>
          <p:spPr bwMode="auto">
            <a:xfrm>
              <a:off x="3429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22" name="Rectangle 20"/>
            <p:cNvSpPr>
              <a:spLocks noChangeArrowheads="1"/>
            </p:cNvSpPr>
            <p:nvPr/>
          </p:nvSpPr>
          <p:spPr bwMode="auto">
            <a:xfrm>
              <a:off x="3810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23" name="Rectangle 21"/>
            <p:cNvSpPr>
              <a:spLocks noChangeArrowheads="1"/>
            </p:cNvSpPr>
            <p:nvPr/>
          </p:nvSpPr>
          <p:spPr bwMode="auto">
            <a:xfrm>
              <a:off x="1143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24" name="Rectangle 22"/>
            <p:cNvSpPr>
              <a:spLocks noChangeArrowheads="1"/>
            </p:cNvSpPr>
            <p:nvPr/>
          </p:nvSpPr>
          <p:spPr bwMode="auto">
            <a:xfrm>
              <a:off x="1524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25" name="Rectangle 23"/>
            <p:cNvSpPr>
              <a:spLocks noChangeArrowheads="1"/>
            </p:cNvSpPr>
            <p:nvPr/>
          </p:nvSpPr>
          <p:spPr bwMode="auto">
            <a:xfrm>
              <a:off x="1905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26" name="Rectangle 24"/>
            <p:cNvSpPr>
              <a:spLocks noChangeArrowheads="1"/>
            </p:cNvSpPr>
            <p:nvPr/>
          </p:nvSpPr>
          <p:spPr bwMode="auto">
            <a:xfrm>
              <a:off x="2286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27" name="Rectangle 25"/>
            <p:cNvSpPr>
              <a:spLocks noChangeArrowheads="1"/>
            </p:cNvSpPr>
            <p:nvPr/>
          </p:nvSpPr>
          <p:spPr bwMode="auto">
            <a:xfrm>
              <a:off x="2667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28" name="Rectangle 26"/>
            <p:cNvSpPr>
              <a:spLocks noChangeArrowheads="1"/>
            </p:cNvSpPr>
            <p:nvPr/>
          </p:nvSpPr>
          <p:spPr bwMode="auto">
            <a:xfrm>
              <a:off x="3048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29" name="Rectangle 27"/>
            <p:cNvSpPr>
              <a:spLocks noChangeArrowheads="1"/>
            </p:cNvSpPr>
            <p:nvPr/>
          </p:nvSpPr>
          <p:spPr bwMode="auto">
            <a:xfrm>
              <a:off x="3429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30" name="Rectangle 28"/>
            <p:cNvSpPr>
              <a:spLocks noChangeArrowheads="1"/>
            </p:cNvSpPr>
            <p:nvPr/>
          </p:nvSpPr>
          <p:spPr bwMode="auto">
            <a:xfrm>
              <a:off x="3810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31" name="Rectangle 29"/>
            <p:cNvSpPr>
              <a:spLocks noChangeArrowheads="1"/>
            </p:cNvSpPr>
            <p:nvPr/>
          </p:nvSpPr>
          <p:spPr bwMode="auto">
            <a:xfrm>
              <a:off x="1143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32" name="Rectangle 30"/>
            <p:cNvSpPr>
              <a:spLocks noChangeArrowheads="1"/>
            </p:cNvSpPr>
            <p:nvPr/>
          </p:nvSpPr>
          <p:spPr bwMode="auto">
            <a:xfrm>
              <a:off x="1524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33" name="Rectangle 31"/>
            <p:cNvSpPr>
              <a:spLocks noChangeArrowheads="1"/>
            </p:cNvSpPr>
            <p:nvPr/>
          </p:nvSpPr>
          <p:spPr bwMode="auto">
            <a:xfrm>
              <a:off x="1905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34" name="Rectangle 32"/>
            <p:cNvSpPr>
              <a:spLocks noChangeArrowheads="1"/>
            </p:cNvSpPr>
            <p:nvPr/>
          </p:nvSpPr>
          <p:spPr bwMode="auto">
            <a:xfrm>
              <a:off x="2286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35" name="Rectangle 33"/>
            <p:cNvSpPr>
              <a:spLocks noChangeArrowheads="1"/>
            </p:cNvSpPr>
            <p:nvPr/>
          </p:nvSpPr>
          <p:spPr bwMode="auto">
            <a:xfrm>
              <a:off x="2667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36" name="Rectangle 34"/>
            <p:cNvSpPr>
              <a:spLocks noChangeArrowheads="1"/>
            </p:cNvSpPr>
            <p:nvPr/>
          </p:nvSpPr>
          <p:spPr bwMode="auto">
            <a:xfrm>
              <a:off x="3048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37" name="Rectangle 35"/>
            <p:cNvSpPr>
              <a:spLocks noChangeArrowheads="1"/>
            </p:cNvSpPr>
            <p:nvPr/>
          </p:nvSpPr>
          <p:spPr bwMode="auto">
            <a:xfrm>
              <a:off x="3429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38" name="Rectangle 36"/>
            <p:cNvSpPr>
              <a:spLocks noChangeArrowheads="1"/>
            </p:cNvSpPr>
            <p:nvPr/>
          </p:nvSpPr>
          <p:spPr bwMode="auto">
            <a:xfrm>
              <a:off x="3810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39" name="Rectangle 37"/>
            <p:cNvSpPr>
              <a:spLocks noChangeArrowheads="1"/>
            </p:cNvSpPr>
            <p:nvPr/>
          </p:nvSpPr>
          <p:spPr bwMode="auto">
            <a:xfrm>
              <a:off x="1143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0" name="Rectangle 38"/>
            <p:cNvSpPr>
              <a:spLocks noChangeArrowheads="1"/>
            </p:cNvSpPr>
            <p:nvPr/>
          </p:nvSpPr>
          <p:spPr bwMode="auto">
            <a:xfrm>
              <a:off x="1524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1" name="Rectangle 39"/>
            <p:cNvSpPr>
              <a:spLocks noChangeArrowheads="1"/>
            </p:cNvSpPr>
            <p:nvPr/>
          </p:nvSpPr>
          <p:spPr bwMode="auto">
            <a:xfrm>
              <a:off x="1905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2" name="Rectangle 40"/>
            <p:cNvSpPr>
              <a:spLocks noChangeArrowheads="1"/>
            </p:cNvSpPr>
            <p:nvPr/>
          </p:nvSpPr>
          <p:spPr bwMode="auto">
            <a:xfrm>
              <a:off x="2286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3" name="Rectangle 41"/>
            <p:cNvSpPr>
              <a:spLocks noChangeArrowheads="1"/>
            </p:cNvSpPr>
            <p:nvPr/>
          </p:nvSpPr>
          <p:spPr bwMode="auto">
            <a:xfrm>
              <a:off x="2667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4" name="Rectangle 42"/>
            <p:cNvSpPr>
              <a:spLocks noChangeArrowheads="1"/>
            </p:cNvSpPr>
            <p:nvPr/>
          </p:nvSpPr>
          <p:spPr bwMode="auto">
            <a:xfrm>
              <a:off x="3048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5" name="Rectangle 43"/>
            <p:cNvSpPr>
              <a:spLocks noChangeArrowheads="1"/>
            </p:cNvSpPr>
            <p:nvPr/>
          </p:nvSpPr>
          <p:spPr bwMode="auto">
            <a:xfrm>
              <a:off x="3429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6" name="Rectangle 44"/>
            <p:cNvSpPr>
              <a:spLocks noChangeArrowheads="1"/>
            </p:cNvSpPr>
            <p:nvPr/>
          </p:nvSpPr>
          <p:spPr bwMode="auto">
            <a:xfrm>
              <a:off x="3810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7" name="Rectangle 45"/>
            <p:cNvSpPr>
              <a:spLocks noChangeArrowheads="1"/>
            </p:cNvSpPr>
            <p:nvPr/>
          </p:nvSpPr>
          <p:spPr bwMode="auto">
            <a:xfrm>
              <a:off x="1143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8" name="Rectangle 46"/>
            <p:cNvSpPr>
              <a:spLocks noChangeArrowheads="1"/>
            </p:cNvSpPr>
            <p:nvPr/>
          </p:nvSpPr>
          <p:spPr bwMode="auto">
            <a:xfrm>
              <a:off x="1524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9" name="Rectangle 47"/>
            <p:cNvSpPr>
              <a:spLocks noChangeArrowheads="1"/>
            </p:cNvSpPr>
            <p:nvPr/>
          </p:nvSpPr>
          <p:spPr bwMode="auto">
            <a:xfrm>
              <a:off x="1905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50" name="Rectangle 48"/>
            <p:cNvSpPr>
              <a:spLocks noChangeArrowheads="1"/>
            </p:cNvSpPr>
            <p:nvPr/>
          </p:nvSpPr>
          <p:spPr bwMode="auto">
            <a:xfrm>
              <a:off x="2286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51" name="Rectangle 49"/>
            <p:cNvSpPr>
              <a:spLocks noChangeArrowheads="1"/>
            </p:cNvSpPr>
            <p:nvPr/>
          </p:nvSpPr>
          <p:spPr bwMode="auto">
            <a:xfrm>
              <a:off x="2667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52" name="Rectangle 50"/>
            <p:cNvSpPr>
              <a:spLocks noChangeArrowheads="1"/>
            </p:cNvSpPr>
            <p:nvPr/>
          </p:nvSpPr>
          <p:spPr bwMode="auto">
            <a:xfrm>
              <a:off x="3048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53" name="Rectangle 51"/>
            <p:cNvSpPr>
              <a:spLocks noChangeArrowheads="1"/>
            </p:cNvSpPr>
            <p:nvPr/>
          </p:nvSpPr>
          <p:spPr bwMode="auto">
            <a:xfrm>
              <a:off x="3429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54" name="Rectangle 52"/>
            <p:cNvSpPr>
              <a:spLocks noChangeArrowheads="1"/>
            </p:cNvSpPr>
            <p:nvPr/>
          </p:nvSpPr>
          <p:spPr bwMode="auto">
            <a:xfrm>
              <a:off x="3810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55" name="Rectangle 53"/>
            <p:cNvSpPr>
              <a:spLocks noChangeArrowheads="1"/>
            </p:cNvSpPr>
            <p:nvPr/>
          </p:nvSpPr>
          <p:spPr bwMode="auto">
            <a:xfrm>
              <a:off x="1143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56" name="Rectangle 54"/>
            <p:cNvSpPr>
              <a:spLocks noChangeArrowheads="1"/>
            </p:cNvSpPr>
            <p:nvPr/>
          </p:nvSpPr>
          <p:spPr bwMode="auto">
            <a:xfrm>
              <a:off x="1524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57" name="Rectangle 55"/>
            <p:cNvSpPr>
              <a:spLocks noChangeArrowheads="1"/>
            </p:cNvSpPr>
            <p:nvPr/>
          </p:nvSpPr>
          <p:spPr bwMode="auto">
            <a:xfrm>
              <a:off x="1905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58" name="Rectangle 56"/>
            <p:cNvSpPr>
              <a:spLocks noChangeArrowheads="1"/>
            </p:cNvSpPr>
            <p:nvPr/>
          </p:nvSpPr>
          <p:spPr bwMode="auto">
            <a:xfrm>
              <a:off x="2286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59" name="Rectangle 57"/>
            <p:cNvSpPr>
              <a:spLocks noChangeArrowheads="1"/>
            </p:cNvSpPr>
            <p:nvPr/>
          </p:nvSpPr>
          <p:spPr bwMode="auto">
            <a:xfrm>
              <a:off x="2667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60" name="Rectangle 58"/>
            <p:cNvSpPr>
              <a:spLocks noChangeArrowheads="1"/>
            </p:cNvSpPr>
            <p:nvPr/>
          </p:nvSpPr>
          <p:spPr bwMode="auto">
            <a:xfrm>
              <a:off x="3048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61" name="Rectangle 59"/>
            <p:cNvSpPr>
              <a:spLocks noChangeArrowheads="1"/>
            </p:cNvSpPr>
            <p:nvPr/>
          </p:nvSpPr>
          <p:spPr bwMode="auto">
            <a:xfrm>
              <a:off x="3429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62" name="Rectangle 60"/>
            <p:cNvSpPr>
              <a:spLocks noChangeArrowheads="1"/>
            </p:cNvSpPr>
            <p:nvPr/>
          </p:nvSpPr>
          <p:spPr bwMode="auto">
            <a:xfrm>
              <a:off x="3810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63" name="Rectangle 61"/>
            <p:cNvSpPr>
              <a:spLocks noChangeArrowheads="1"/>
            </p:cNvSpPr>
            <p:nvPr/>
          </p:nvSpPr>
          <p:spPr bwMode="auto">
            <a:xfrm>
              <a:off x="1143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64" name="Rectangle 62"/>
            <p:cNvSpPr>
              <a:spLocks noChangeArrowheads="1"/>
            </p:cNvSpPr>
            <p:nvPr/>
          </p:nvSpPr>
          <p:spPr bwMode="auto">
            <a:xfrm>
              <a:off x="1524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65" name="Rectangle 63"/>
            <p:cNvSpPr>
              <a:spLocks noChangeArrowheads="1"/>
            </p:cNvSpPr>
            <p:nvPr/>
          </p:nvSpPr>
          <p:spPr bwMode="auto">
            <a:xfrm>
              <a:off x="1905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66" name="Rectangle 64"/>
            <p:cNvSpPr>
              <a:spLocks noChangeArrowheads="1"/>
            </p:cNvSpPr>
            <p:nvPr/>
          </p:nvSpPr>
          <p:spPr bwMode="auto">
            <a:xfrm>
              <a:off x="2286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67" name="Rectangle 65"/>
            <p:cNvSpPr>
              <a:spLocks noChangeArrowheads="1"/>
            </p:cNvSpPr>
            <p:nvPr/>
          </p:nvSpPr>
          <p:spPr bwMode="auto">
            <a:xfrm>
              <a:off x="2667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68" name="Rectangle 66"/>
            <p:cNvSpPr>
              <a:spLocks noChangeArrowheads="1"/>
            </p:cNvSpPr>
            <p:nvPr/>
          </p:nvSpPr>
          <p:spPr bwMode="auto">
            <a:xfrm>
              <a:off x="3048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69" name="Rectangle 67"/>
            <p:cNvSpPr>
              <a:spLocks noChangeArrowheads="1"/>
            </p:cNvSpPr>
            <p:nvPr/>
          </p:nvSpPr>
          <p:spPr bwMode="auto">
            <a:xfrm>
              <a:off x="3429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70" name="Rectangle 68"/>
            <p:cNvSpPr>
              <a:spLocks noChangeArrowheads="1"/>
            </p:cNvSpPr>
            <p:nvPr/>
          </p:nvSpPr>
          <p:spPr bwMode="auto">
            <a:xfrm>
              <a:off x="3810000" y="4800600"/>
              <a:ext cx="381000" cy="381000"/>
            </a:xfrm>
            <a:prstGeom prst="rect">
              <a:avLst/>
            </a:prstGeom>
            <a:grpFill/>
            <a:ln w="9525" algn="ctr">
              <a:solidFill>
                <a:schemeClr val="tx1"/>
              </a:solidFill>
              <a:round/>
              <a:headEnd/>
              <a:tailEnd/>
            </a:ln>
          </p:spPr>
          <p:txBody>
            <a:bodyPr/>
            <a:lstStyle/>
            <a:p>
              <a:pPr>
                <a:defRPr/>
              </a:pPr>
              <a:endParaRPr lang="en-US"/>
            </a:p>
          </p:txBody>
        </p:sp>
      </p:grpSp>
      <p:grpSp>
        <p:nvGrpSpPr>
          <p:cNvPr id="3" name="Group 852"/>
          <p:cNvGrpSpPr>
            <a:grpSpLocks/>
          </p:cNvGrpSpPr>
          <p:nvPr/>
        </p:nvGrpSpPr>
        <p:grpSpPr bwMode="auto">
          <a:xfrm>
            <a:off x="2406650" y="3225800"/>
            <a:ext cx="1631950" cy="1498600"/>
            <a:chOff x="2298700" y="3327400"/>
            <a:chExt cx="1631950" cy="1498600"/>
          </a:xfrm>
        </p:grpSpPr>
        <p:sp>
          <p:nvSpPr>
            <p:cNvPr id="27661" name="Rectangle 70"/>
            <p:cNvSpPr>
              <a:spLocks noChangeArrowheads="1"/>
            </p:cNvSpPr>
            <p:nvPr/>
          </p:nvSpPr>
          <p:spPr bwMode="auto">
            <a:xfrm>
              <a:off x="2298700" y="332740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7662" name="Rectangle 72"/>
            <p:cNvSpPr>
              <a:spLocks noChangeArrowheads="1"/>
            </p:cNvSpPr>
            <p:nvPr/>
          </p:nvSpPr>
          <p:spPr bwMode="auto">
            <a:xfrm>
              <a:off x="2501900" y="3327400"/>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27663" name="Rectangle 73"/>
            <p:cNvSpPr>
              <a:spLocks noChangeArrowheads="1"/>
            </p:cNvSpPr>
            <p:nvPr/>
          </p:nvSpPr>
          <p:spPr bwMode="auto">
            <a:xfrm>
              <a:off x="2706688" y="332740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7664" name="Rectangle 74"/>
            <p:cNvSpPr>
              <a:spLocks noChangeArrowheads="1"/>
            </p:cNvSpPr>
            <p:nvPr/>
          </p:nvSpPr>
          <p:spPr bwMode="auto">
            <a:xfrm>
              <a:off x="2909888" y="3327400"/>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27665" name="Rectangle 75"/>
            <p:cNvSpPr>
              <a:spLocks noChangeArrowheads="1"/>
            </p:cNvSpPr>
            <p:nvPr/>
          </p:nvSpPr>
          <p:spPr bwMode="auto">
            <a:xfrm>
              <a:off x="3114675" y="332740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7666" name="Rectangle 76"/>
            <p:cNvSpPr>
              <a:spLocks noChangeArrowheads="1"/>
            </p:cNvSpPr>
            <p:nvPr/>
          </p:nvSpPr>
          <p:spPr bwMode="auto">
            <a:xfrm>
              <a:off x="3317875" y="3327400"/>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27667" name="Rectangle 77"/>
            <p:cNvSpPr>
              <a:spLocks noChangeArrowheads="1"/>
            </p:cNvSpPr>
            <p:nvPr/>
          </p:nvSpPr>
          <p:spPr bwMode="auto">
            <a:xfrm>
              <a:off x="3522663" y="332740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7668" name="Rectangle 78"/>
            <p:cNvSpPr>
              <a:spLocks noChangeArrowheads="1"/>
            </p:cNvSpPr>
            <p:nvPr/>
          </p:nvSpPr>
          <p:spPr bwMode="auto">
            <a:xfrm>
              <a:off x="3725863" y="3327400"/>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27669" name="Rectangle 79"/>
            <p:cNvSpPr>
              <a:spLocks noChangeArrowheads="1"/>
            </p:cNvSpPr>
            <p:nvPr/>
          </p:nvSpPr>
          <p:spPr bwMode="auto">
            <a:xfrm>
              <a:off x="2298700" y="351472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7670" name="Rectangle 80"/>
            <p:cNvSpPr>
              <a:spLocks noChangeArrowheads="1"/>
            </p:cNvSpPr>
            <p:nvPr/>
          </p:nvSpPr>
          <p:spPr bwMode="auto">
            <a:xfrm>
              <a:off x="2501900" y="3514725"/>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27671" name="Rectangle 81"/>
            <p:cNvSpPr>
              <a:spLocks noChangeArrowheads="1"/>
            </p:cNvSpPr>
            <p:nvPr/>
          </p:nvSpPr>
          <p:spPr bwMode="auto">
            <a:xfrm>
              <a:off x="2706688" y="351472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7672" name="Rectangle 82"/>
            <p:cNvSpPr>
              <a:spLocks noChangeArrowheads="1"/>
            </p:cNvSpPr>
            <p:nvPr/>
          </p:nvSpPr>
          <p:spPr bwMode="auto">
            <a:xfrm>
              <a:off x="2909888" y="3514725"/>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27673" name="Rectangle 83"/>
            <p:cNvSpPr>
              <a:spLocks noChangeArrowheads="1"/>
            </p:cNvSpPr>
            <p:nvPr/>
          </p:nvSpPr>
          <p:spPr bwMode="auto">
            <a:xfrm>
              <a:off x="3114675" y="351472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7674" name="Rectangle 84"/>
            <p:cNvSpPr>
              <a:spLocks noChangeArrowheads="1"/>
            </p:cNvSpPr>
            <p:nvPr/>
          </p:nvSpPr>
          <p:spPr bwMode="auto">
            <a:xfrm>
              <a:off x="3317875" y="3514725"/>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27675" name="Rectangle 85"/>
            <p:cNvSpPr>
              <a:spLocks noChangeArrowheads="1"/>
            </p:cNvSpPr>
            <p:nvPr/>
          </p:nvSpPr>
          <p:spPr bwMode="auto">
            <a:xfrm>
              <a:off x="3522663" y="351472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7676" name="Rectangle 86"/>
            <p:cNvSpPr>
              <a:spLocks noChangeArrowheads="1"/>
            </p:cNvSpPr>
            <p:nvPr/>
          </p:nvSpPr>
          <p:spPr bwMode="auto">
            <a:xfrm>
              <a:off x="3725863" y="3514725"/>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27677" name="Rectangle 87"/>
            <p:cNvSpPr>
              <a:spLocks noChangeArrowheads="1"/>
            </p:cNvSpPr>
            <p:nvPr/>
          </p:nvSpPr>
          <p:spPr bwMode="auto">
            <a:xfrm>
              <a:off x="2298700" y="370205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7678" name="Rectangle 88"/>
            <p:cNvSpPr>
              <a:spLocks noChangeArrowheads="1"/>
            </p:cNvSpPr>
            <p:nvPr/>
          </p:nvSpPr>
          <p:spPr bwMode="auto">
            <a:xfrm>
              <a:off x="2501900" y="3702050"/>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27679" name="Rectangle 89"/>
            <p:cNvSpPr>
              <a:spLocks noChangeArrowheads="1"/>
            </p:cNvSpPr>
            <p:nvPr/>
          </p:nvSpPr>
          <p:spPr bwMode="auto">
            <a:xfrm>
              <a:off x="2706688" y="370205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7680" name="Rectangle 90"/>
            <p:cNvSpPr>
              <a:spLocks noChangeArrowheads="1"/>
            </p:cNvSpPr>
            <p:nvPr/>
          </p:nvSpPr>
          <p:spPr bwMode="auto">
            <a:xfrm>
              <a:off x="2909888" y="3702050"/>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27681" name="Rectangle 91"/>
            <p:cNvSpPr>
              <a:spLocks noChangeArrowheads="1"/>
            </p:cNvSpPr>
            <p:nvPr/>
          </p:nvSpPr>
          <p:spPr bwMode="auto">
            <a:xfrm>
              <a:off x="3114675" y="370205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7682" name="Rectangle 92"/>
            <p:cNvSpPr>
              <a:spLocks noChangeArrowheads="1"/>
            </p:cNvSpPr>
            <p:nvPr/>
          </p:nvSpPr>
          <p:spPr bwMode="auto">
            <a:xfrm>
              <a:off x="3317875" y="3702050"/>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27683" name="Rectangle 93"/>
            <p:cNvSpPr>
              <a:spLocks noChangeArrowheads="1"/>
            </p:cNvSpPr>
            <p:nvPr/>
          </p:nvSpPr>
          <p:spPr bwMode="auto">
            <a:xfrm>
              <a:off x="3522663" y="370205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7684" name="Rectangle 94"/>
            <p:cNvSpPr>
              <a:spLocks noChangeArrowheads="1"/>
            </p:cNvSpPr>
            <p:nvPr/>
          </p:nvSpPr>
          <p:spPr bwMode="auto">
            <a:xfrm>
              <a:off x="3725863" y="3702050"/>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27685" name="Rectangle 95"/>
            <p:cNvSpPr>
              <a:spLocks noChangeArrowheads="1"/>
            </p:cNvSpPr>
            <p:nvPr/>
          </p:nvSpPr>
          <p:spPr bwMode="auto">
            <a:xfrm>
              <a:off x="2298700" y="388937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7686" name="Rectangle 96"/>
            <p:cNvSpPr>
              <a:spLocks noChangeArrowheads="1"/>
            </p:cNvSpPr>
            <p:nvPr/>
          </p:nvSpPr>
          <p:spPr bwMode="auto">
            <a:xfrm>
              <a:off x="2501900" y="3889375"/>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27687" name="Rectangle 97"/>
            <p:cNvSpPr>
              <a:spLocks noChangeArrowheads="1"/>
            </p:cNvSpPr>
            <p:nvPr/>
          </p:nvSpPr>
          <p:spPr bwMode="auto">
            <a:xfrm>
              <a:off x="2706688" y="388937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7688" name="Rectangle 98"/>
            <p:cNvSpPr>
              <a:spLocks noChangeArrowheads="1"/>
            </p:cNvSpPr>
            <p:nvPr/>
          </p:nvSpPr>
          <p:spPr bwMode="auto">
            <a:xfrm>
              <a:off x="2909888" y="3889375"/>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27689" name="Rectangle 99"/>
            <p:cNvSpPr>
              <a:spLocks noChangeArrowheads="1"/>
            </p:cNvSpPr>
            <p:nvPr/>
          </p:nvSpPr>
          <p:spPr bwMode="auto">
            <a:xfrm>
              <a:off x="3114675" y="388937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7690" name="Rectangle 100"/>
            <p:cNvSpPr>
              <a:spLocks noChangeArrowheads="1"/>
            </p:cNvSpPr>
            <p:nvPr/>
          </p:nvSpPr>
          <p:spPr bwMode="auto">
            <a:xfrm>
              <a:off x="3317875" y="3889375"/>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27691" name="Rectangle 101"/>
            <p:cNvSpPr>
              <a:spLocks noChangeArrowheads="1"/>
            </p:cNvSpPr>
            <p:nvPr/>
          </p:nvSpPr>
          <p:spPr bwMode="auto">
            <a:xfrm>
              <a:off x="3522663" y="388937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7692" name="Rectangle 102"/>
            <p:cNvSpPr>
              <a:spLocks noChangeArrowheads="1"/>
            </p:cNvSpPr>
            <p:nvPr/>
          </p:nvSpPr>
          <p:spPr bwMode="auto">
            <a:xfrm>
              <a:off x="3725863" y="3889375"/>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27693" name="Rectangle 103"/>
            <p:cNvSpPr>
              <a:spLocks noChangeArrowheads="1"/>
            </p:cNvSpPr>
            <p:nvPr/>
          </p:nvSpPr>
          <p:spPr bwMode="auto">
            <a:xfrm>
              <a:off x="2298700" y="407670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7694" name="Rectangle 104"/>
            <p:cNvSpPr>
              <a:spLocks noChangeArrowheads="1"/>
            </p:cNvSpPr>
            <p:nvPr/>
          </p:nvSpPr>
          <p:spPr bwMode="auto">
            <a:xfrm>
              <a:off x="2501900" y="4076700"/>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27695" name="Rectangle 105"/>
            <p:cNvSpPr>
              <a:spLocks noChangeArrowheads="1"/>
            </p:cNvSpPr>
            <p:nvPr/>
          </p:nvSpPr>
          <p:spPr bwMode="auto">
            <a:xfrm>
              <a:off x="2706688" y="407670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7696" name="Rectangle 106"/>
            <p:cNvSpPr>
              <a:spLocks noChangeArrowheads="1"/>
            </p:cNvSpPr>
            <p:nvPr/>
          </p:nvSpPr>
          <p:spPr bwMode="auto">
            <a:xfrm>
              <a:off x="2909888" y="4076700"/>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27697" name="Rectangle 107"/>
            <p:cNvSpPr>
              <a:spLocks noChangeArrowheads="1"/>
            </p:cNvSpPr>
            <p:nvPr/>
          </p:nvSpPr>
          <p:spPr bwMode="auto">
            <a:xfrm>
              <a:off x="3114675" y="407670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7698" name="Rectangle 108"/>
            <p:cNvSpPr>
              <a:spLocks noChangeArrowheads="1"/>
            </p:cNvSpPr>
            <p:nvPr/>
          </p:nvSpPr>
          <p:spPr bwMode="auto">
            <a:xfrm>
              <a:off x="3317875" y="4076700"/>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27699" name="Rectangle 109"/>
            <p:cNvSpPr>
              <a:spLocks noChangeArrowheads="1"/>
            </p:cNvSpPr>
            <p:nvPr/>
          </p:nvSpPr>
          <p:spPr bwMode="auto">
            <a:xfrm>
              <a:off x="3522663" y="407670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7700" name="Rectangle 110"/>
            <p:cNvSpPr>
              <a:spLocks noChangeArrowheads="1"/>
            </p:cNvSpPr>
            <p:nvPr/>
          </p:nvSpPr>
          <p:spPr bwMode="auto">
            <a:xfrm>
              <a:off x="3725863" y="4076700"/>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27701" name="Rectangle 111"/>
            <p:cNvSpPr>
              <a:spLocks noChangeArrowheads="1"/>
            </p:cNvSpPr>
            <p:nvPr/>
          </p:nvSpPr>
          <p:spPr bwMode="auto">
            <a:xfrm>
              <a:off x="2298700" y="426402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7702" name="Rectangle 112"/>
            <p:cNvSpPr>
              <a:spLocks noChangeArrowheads="1"/>
            </p:cNvSpPr>
            <p:nvPr/>
          </p:nvSpPr>
          <p:spPr bwMode="auto">
            <a:xfrm>
              <a:off x="2501900" y="4264025"/>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27703" name="Rectangle 113"/>
            <p:cNvSpPr>
              <a:spLocks noChangeArrowheads="1"/>
            </p:cNvSpPr>
            <p:nvPr/>
          </p:nvSpPr>
          <p:spPr bwMode="auto">
            <a:xfrm>
              <a:off x="2706688" y="426402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7704" name="Rectangle 114"/>
            <p:cNvSpPr>
              <a:spLocks noChangeArrowheads="1"/>
            </p:cNvSpPr>
            <p:nvPr/>
          </p:nvSpPr>
          <p:spPr bwMode="auto">
            <a:xfrm>
              <a:off x="2909888" y="4264025"/>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27705" name="Rectangle 115"/>
            <p:cNvSpPr>
              <a:spLocks noChangeArrowheads="1"/>
            </p:cNvSpPr>
            <p:nvPr/>
          </p:nvSpPr>
          <p:spPr bwMode="auto">
            <a:xfrm>
              <a:off x="3114675" y="426402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7706" name="Rectangle 116"/>
            <p:cNvSpPr>
              <a:spLocks noChangeArrowheads="1"/>
            </p:cNvSpPr>
            <p:nvPr/>
          </p:nvSpPr>
          <p:spPr bwMode="auto">
            <a:xfrm>
              <a:off x="3317875" y="4264025"/>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27707" name="Rectangle 117"/>
            <p:cNvSpPr>
              <a:spLocks noChangeArrowheads="1"/>
            </p:cNvSpPr>
            <p:nvPr/>
          </p:nvSpPr>
          <p:spPr bwMode="auto">
            <a:xfrm>
              <a:off x="3522663" y="426402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7708" name="Rectangle 118"/>
            <p:cNvSpPr>
              <a:spLocks noChangeArrowheads="1"/>
            </p:cNvSpPr>
            <p:nvPr/>
          </p:nvSpPr>
          <p:spPr bwMode="auto">
            <a:xfrm>
              <a:off x="3725863" y="4264025"/>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27709" name="Rectangle 119"/>
            <p:cNvSpPr>
              <a:spLocks noChangeArrowheads="1"/>
            </p:cNvSpPr>
            <p:nvPr/>
          </p:nvSpPr>
          <p:spPr bwMode="auto">
            <a:xfrm>
              <a:off x="2298700" y="445135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7710" name="Rectangle 120"/>
            <p:cNvSpPr>
              <a:spLocks noChangeArrowheads="1"/>
            </p:cNvSpPr>
            <p:nvPr/>
          </p:nvSpPr>
          <p:spPr bwMode="auto">
            <a:xfrm>
              <a:off x="2501900" y="4451350"/>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27711" name="Rectangle 121"/>
            <p:cNvSpPr>
              <a:spLocks noChangeArrowheads="1"/>
            </p:cNvSpPr>
            <p:nvPr/>
          </p:nvSpPr>
          <p:spPr bwMode="auto">
            <a:xfrm>
              <a:off x="2706688" y="445135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7712" name="Rectangle 122"/>
            <p:cNvSpPr>
              <a:spLocks noChangeArrowheads="1"/>
            </p:cNvSpPr>
            <p:nvPr/>
          </p:nvSpPr>
          <p:spPr bwMode="auto">
            <a:xfrm>
              <a:off x="2909888" y="4451350"/>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27713" name="Rectangle 123"/>
            <p:cNvSpPr>
              <a:spLocks noChangeArrowheads="1"/>
            </p:cNvSpPr>
            <p:nvPr/>
          </p:nvSpPr>
          <p:spPr bwMode="auto">
            <a:xfrm>
              <a:off x="3114675" y="445135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7714" name="Rectangle 124"/>
            <p:cNvSpPr>
              <a:spLocks noChangeArrowheads="1"/>
            </p:cNvSpPr>
            <p:nvPr/>
          </p:nvSpPr>
          <p:spPr bwMode="auto">
            <a:xfrm>
              <a:off x="3317875" y="4451350"/>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27715" name="Rectangle 125"/>
            <p:cNvSpPr>
              <a:spLocks noChangeArrowheads="1"/>
            </p:cNvSpPr>
            <p:nvPr/>
          </p:nvSpPr>
          <p:spPr bwMode="auto">
            <a:xfrm>
              <a:off x="3522663" y="445135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7716" name="Rectangle 126"/>
            <p:cNvSpPr>
              <a:spLocks noChangeArrowheads="1"/>
            </p:cNvSpPr>
            <p:nvPr/>
          </p:nvSpPr>
          <p:spPr bwMode="auto">
            <a:xfrm>
              <a:off x="3725863" y="4451350"/>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27717" name="Rectangle 127"/>
            <p:cNvSpPr>
              <a:spLocks noChangeArrowheads="1"/>
            </p:cNvSpPr>
            <p:nvPr/>
          </p:nvSpPr>
          <p:spPr bwMode="auto">
            <a:xfrm>
              <a:off x="2298700" y="463867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7718" name="Rectangle 128"/>
            <p:cNvSpPr>
              <a:spLocks noChangeArrowheads="1"/>
            </p:cNvSpPr>
            <p:nvPr/>
          </p:nvSpPr>
          <p:spPr bwMode="auto">
            <a:xfrm>
              <a:off x="2501900" y="4638675"/>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27719" name="Rectangle 129"/>
            <p:cNvSpPr>
              <a:spLocks noChangeArrowheads="1"/>
            </p:cNvSpPr>
            <p:nvPr/>
          </p:nvSpPr>
          <p:spPr bwMode="auto">
            <a:xfrm>
              <a:off x="2706688" y="463867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7720" name="Rectangle 130"/>
            <p:cNvSpPr>
              <a:spLocks noChangeArrowheads="1"/>
            </p:cNvSpPr>
            <p:nvPr/>
          </p:nvSpPr>
          <p:spPr bwMode="auto">
            <a:xfrm>
              <a:off x="2909888" y="4638675"/>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27721" name="Rectangle 131"/>
            <p:cNvSpPr>
              <a:spLocks noChangeArrowheads="1"/>
            </p:cNvSpPr>
            <p:nvPr/>
          </p:nvSpPr>
          <p:spPr bwMode="auto">
            <a:xfrm>
              <a:off x="3114675" y="463867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7722" name="Rectangle 132"/>
            <p:cNvSpPr>
              <a:spLocks noChangeArrowheads="1"/>
            </p:cNvSpPr>
            <p:nvPr/>
          </p:nvSpPr>
          <p:spPr bwMode="auto">
            <a:xfrm>
              <a:off x="3317875" y="4638675"/>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27723" name="Rectangle 133"/>
            <p:cNvSpPr>
              <a:spLocks noChangeArrowheads="1"/>
            </p:cNvSpPr>
            <p:nvPr/>
          </p:nvSpPr>
          <p:spPr bwMode="auto">
            <a:xfrm>
              <a:off x="3522663" y="463867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7724" name="Rectangle 134"/>
            <p:cNvSpPr>
              <a:spLocks noChangeArrowheads="1"/>
            </p:cNvSpPr>
            <p:nvPr/>
          </p:nvSpPr>
          <p:spPr bwMode="auto">
            <a:xfrm>
              <a:off x="3725863" y="4638675"/>
              <a:ext cx="204787" cy="187325"/>
            </a:xfrm>
            <a:prstGeom prst="rect">
              <a:avLst/>
            </a:prstGeom>
            <a:solidFill>
              <a:srgbClr val="CCCCFF"/>
            </a:solidFill>
            <a:ln w="9525" algn="ctr">
              <a:solidFill>
                <a:schemeClr val="tx1"/>
              </a:solidFill>
              <a:round/>
              <a:headEnd/>
              <a:tailEnd/>
            </a:ln>
          </p:spPr>
          <p:txBody>
            <a:bodyPr/>
            <a:lstStyle/>
            <a:p>
              <a:endParaRPr lang="en-US"/>
            </a:p>
          </p:txBody>
        </p:sp>
      </p:grpSp>
      <p:grpSp>
        <p:nvGrpSpPr>
          <p:cNvPr id="4" name="Group 135"/>
          <p:cNvGrpSpPr>
            <a:grpSpLocks/>
          </p:cNvGrpSpPr>
          <p:nvPr/>
        </p:nvGrpSpPr>
        <p:grpSpPr bwMode="auto">
          <a:xfrm>
            <a:off x="4159250" y="3225800"/>
            <a:ext cx="1631950" cy="1498600"/>
            <a:chOff x="1143000" y="2133600"/>
            <a:chExt cx="3048000" cy="3048000"/>
          </a:xfrm>
          <a:solidFill>
            <a:srgbClr val="CCCCFF"/>
          </a:solidFill>
        </p:grpSpPr>
        <p:sp>
          <p:nvSpPr>
            <p:cNvPr id="136" name="Rectangle 136"/>
            <p:cNvSpPr>
              <a:spLocks noChangeArrowheads="1"/>
            </p:cNvSpPr>
            <p:nvPr/>
          </p:nvSpPr>
          <p:spPr bwMode="auto">
            <a:xfrm>
              <a:off x="1143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137" name="Rectangle 137"/>
            <p:cNvSpPr>
              <a:spLocks noChangeArrowheads="1"/>
            </p:cNvSpPr>
            <p:nvPr/>
          </p:nvSpPr>
          <p:spPr bwMode="auto">
            <a:xfrm>
              <a:off x="1524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138" name="Rectangle 138"/>
            <p:cNvSpPr>
              <a:spLocks noChangeArrowheads="1"/>
            </p:cNvSpPr>
            <p:nvPr/>
          </p:nvSpPr>
          <p:spPr bwMode="auto">
            <a:xfrm>
              <a:off x="1905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139" name="Rectangle 139"/>
            <p:cNvSpPr>
              <a:spLocks noChangeArrowheads="1"/>
            </p:cNvSpPr>
            <p:nvPr/>
          </p:nvSpPr>
          <p:spPr bwMode="auto">
            <a:xfrm>
              <a:off x="2286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140" name="Rectangle 140"/>
            <p:cNvSpPr>
              <a:spLocks noChangeArrowheads="1"/>
            </p:cNvSpPr>
            <p:nvPr/>
          </p:nvSpPr>
          <p:spPr bwMode="auto">
            <a:xfrm>
              <a:off x="2667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141" name="Rectangle 141"/>
            <p:cNvSpPr>
              <a:spLocks noChangeArrowheads="1"/>
            </p:cNvSpPr>
            <p:nvPr/>
          </p:nvSpPr>
          <p:spPr bwMode="auto">
            <a:xfrm>
              <a:off x="3048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142" name="Rectangle 142"/>
            <p:cNvSpPr>
              <a:spLocks noChangeArrowheads="1"/>
            </p:cNvSpPr>
            <p:nvPr/>
          </p:nvSpPr>
          <p:spPr bwMode="auto">
            <a:xfrm>
              <a:off x="3429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143" name="Rectangle 143"/>
            <p:cNvSpPr>
              <a:spLocks noChangeArrowheads="1"/>
            </p:cNvSpPr>
            <p:nvPr/>
          </p:nvSpPr>
          <p:spPr bwMode="auto">
            <a:xfrm>
              <a:off x="3810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144" name="Rectangle 144"/>
            <p:cNvSpPr>
              <a:spLocks noChangeArrowheads="1"/>
            </p:cNvSpPr>
            <p:nvPr/>
          </p:nvSpPr>
          <p:spPr bwMode="auto">
            <a:xfrm>
              <a:off x="1143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145" name="Rectangle 145"/>
            <p:cNvSpPr>
              <a:spLocks noChangeArrowheads="1"/>
            </p:cNvSpPr>
            <p:nvPr/>
          </p:nvSpPr>
          <p:spPr bwMode="auto">
            <a:xfrm>
              <a:off x="1524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146" name="Rectangle 146"/>
            <p:cNvSpPr>
              <a:spLocks noChangeArrowheads="1"/>
            </p:cNvSpPr>
            <p:nvPr/>
          </p:nvSpPr>
          <p:spPr bwMode="auto">
            <a:xfrm>
              <a:off x="1905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147" name="Rectangle 147"/>
            <p:cNvSpPr>
              <a:spLocks noChangeArrowheads="1"/>
            </p:cNvSpPr>
            <p:nvPr/>
          </p:nvSpPr>
          <p:spPr bwMode="auto">
            <a:xfrm>
              <a:off x="2286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148" name="Rectangle 148"/>
            <p:cNvSpPr>
              <a:spLocks noChangeArrowheads="1"/>
            </p:cNvSpPr>
            <p:nvPr/>
          </p:nvSpPr>
          <p:spPr bwMode="auto">
            <a:xfrm>
              <a:off x="2667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149" name="Rectangle 149"/>
            <p:cNvSpPr>
              <a:spLocks noChangeArrowheads="1"/>
            </p:cNvSpPr>
            <p:nvPr/>
          </p:nvSpPr>
          <p:spPr bwMode="auto">
            <a:xfrm>
              <a:off x="3048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150" name="Rectangle 150"/>
            <p:cNvSpPr>
              <a:spLocks noChangeArrowheads="1"/>
            </p:cNvSpPr>
            <p:nvPr/>
          </p:nvSpPr>
          <p:spPr bwMode="auto">
            <a:xfrm>
              <a:off x="3429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151" name="Rectangle 151"/>
            <p:cNvSpPr>
              <a:spLocks noChangeArrowheads="1"/>
            </p:cNvSpPr>
            <p:nvPr/>
          </p:nvSpPr>
          <p:spPr bwMode="auto">
            <a:xfrm>
              <a:off x="3810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152" name="Rectangle 152"/>
            <p:cNvSpPr>
              <a:spLocks noChangeArrowheads="1"/>
            </p:cNvSpPr>
            <p:nvPr/>
          </p:nvSpPr>
          <p:spPr bwMode="auto">
            <a:xfrm>
              <a:off x="1143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153" name="Rectangle 153"/>
            <p:cNvSpPr>
              <a:spLocks noChangeArrowheads="1"/>
            </p:cNvSpPr>
            <p:nvPr/>
          </p:nvSpPr>
          <p:spPr bwMode="auto">
            <a:xfrm>
              <a:off x="1524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154" name="Rectangle 154"/>
            <p:cNvSpPr>
              <a:spLocks noChangeArrowheads="1"/>
            </p:cNvSpPr>
            <p:nvPr/>
          </p:nvSpPr>
          <p:spPr bwMode="auto">
            <a:xfrm>
              <a:off x="1905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155" name="Rectangle 155"/>
            <p:cNvSpPr>
              <a:spLocks noChangeArrowheads="1"/>
            </p:cNvSpPr>
            <p:nvPr/>
          </p:nvSpPr>
          <p:spPr bwMode="auto">
            <a:xfrm>
              <a:off x="2286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156" name="Rectangle 156"/>
            <p:cNvSpPr>
              <a:spLocks noChangeArrowheads="1"/>
            </p:cNvSpPr>
            <p:nvPr/>
          </p:nvSpPr>
          <p:spPr bwMode="auto">
            <a:xfrm>
              <a:off x="2667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157" name="Rectangle 157"/>
            <p:cNvSpPr>
              <a:spLocks noChangeArrowheads="1"/>
            </p:cNvSpPr>
            <p:nvPr/>
          </p:nvSpPr>
          <p:spPr bwMode="auto">
            <a:xfrm>
              <a:off x="3048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158" name="Rectangle 158"/>
            <p:cNvSpPr>
              <a:spLocks noChangeArrowheads="1"/>
            </p:cNvSpPr>
            <p:nvPr/>
          </p:nvSpPr>
          <p:spPr bwMode="auto">
            <a:xfrm>
              <a:off x="3429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159" name="Rectangle 159"/>
            <p:cNvSpPr>
              <a:spLocks noChangeArrowheads="1"/>
            </p:cNvSpPr>
            <p:nvPr/>
          </p:nvSpPr>
          <p:spPr bwMode="auto">
            <a:xfrm>
              <a:off x="3810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160" name="Rectangle 160"/>
            <p:cNvSpPr>
              <a:spLocks noChangeArrowheads="1"/>
            </p:cNvSpPr>
            <p:nvPr/>
          </p:nvSpPr>
          <p:spPr bwMode="auto">
            <a:xfrm>
              <a:off x="1143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161" name="Rectangle 161"/>
            <p:cNvSpPr>
              <a:spLocks noChangeArrowheads="1"/>
            </p:cNvSpPr>
            <p:nvPr/>
          </p:nvSpPr>
          <p:spPr bwMode="auto">
            <a:xfrm>
              <a:off x="1524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162" name="Rectangle 162"/>
            <p:cNvSpPr>
              <a:spLocks noChangeArrowheads="1"/>
            </p:cNvSpPr>
            <p:nvPr/>
          </p:nvSpPr>
          <p:spPr bwMode="auto">
            <a:xfrm>
              <a:off x="1905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163" name="Rectangle 163"/>
            <p:cNvSpPr>
              <a:spLocks noChangeArrowheads="1"/>
            </p:cNvSpPr>
            <p:nvPr/>
          </p:nvSpPr>
          <p:spPr bwMode="auto">
            <a:xfrm>
              <a:off x="2286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164" name="Rectangle 164"/>
            <p:cNvSpPr>
              <a:spLocks noChangeArrowheads="1"/>
            </p:cNvSpPr>
            <p:nvPr/>
          </p:nvSpPr>
          <p:spPr bwMode="auto">
            <a:xfrm>
              <a:off x="2667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165" name="Rectangle 165"/>
            <p:cNvSpPr>
              <a:spLocks noChangeArrowheads="1"/>
            </p:cNvSpPr>
            <p:nvPr/>
          </p:nvSpPr>
          <p:spPr bwMode="auto">
            <a:xfrm>
              <a:off x="3048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166" name="Rectangle 166"/>
            <p:cNvSpPr>
              <a:spLocks noChangeArrowheads="1"/>
            </p:cNvSpPr>
            <p:nvPr/>
          </p:nvSpPr>
          <p:spPr bwMode="auto">
            <a:xfrm>
              <a:off x="3429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167" name="Rectangle 167"/>
            <p:cNvSpPr>
              <a:spLocks noChangeArrowheads="1"/>
            </p:cNvSpPr>
            <p:nvPr/>
          </p:nvSpPr>
          <p:spPr bwMode="auto">
            <a:xfrm>
              <a:off x="3810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168" name="Rectangle 168"/>
            <p:cNvSpPr>
              <a:spLocks noChangeArrowheads="1"/>
            </p:cNvSpPr>
            <p:nvPr/>
          </p:nvSpPr>
          <p:spPr bwMode="auto">
            <a:xfrm>
              <a:off x="1143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169" name="Rectangle 169"/>
            <p:cNvSpPr>
              <a:spLocks noChangeArrowheads="1"/>
            </p:cNvSpPr>
            <p:nvPr/>
          </p:nvSpPr>
          <p:spPr bwMode="auto">
            <a:xfrm>
              <a:off x="1524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170" name="Rectangle 170"/>
            <p:cNvSpPr>
              <a:spLocks noChangeArrowheads="1"/>
            </p:cNvSpPr>
            <p:nvPr/>
          </p:nvSpPr>
          <p:spPr bwMode="auto">
            <a:xfrm>
              <a:off x="1905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171" name="Rectangle 171"/>
            <p:cNvSpPr>
              <a:spLocks noChangeArrowheads="1"/>
            </p:cNvSpPr>
            <p:nvPr/>
          </p:nvSpPr>
          <p:spPr bwMode="auto">
            <a:xfrm>
              <a:off x="2286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172" name="Rectangle 172"/>
            <p:cNvSpPr>
              <a:spLocks noChangeArrowheads="1"/>
            </p:cNvSpPr>
            <p:nvPr/>
          </p:nvSpPr>
          <p:spPr bwMode="auto">
            <a:xfrm>
              <a:off x="2667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173" name="Rectangle 173"/>
            <p:cNvSpPr>
              <a:spLocks noChangeArrowheads="1"/>
            </p:cNvSpPr>
            <p:nvPr/>
          </p:nvSpPr>
          <p:spPr bwMode="auto">
            <a:xfrm>
              <a:off x="3048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174" name="Rectangle 174"/>
            <p:cNvSpPr>
              <a:spLocks noChangeArrowheads="1"/>
            </p:cNvSpPr>
            <p:nvPr/>
          </p:nvSpPr>
          <p:spPr bwMode="auto">
            <a:xfrm>
              <a:off x="3429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175" name="Rectangle 175"/>
            <p:cNvSpPr>
              <a:spLocks noChangeArrowheads="1"/>
            </p:cNvSpPr>
            <p:nvPr/>
          </p:nvSpPr>
          <p:spPr bwMode="auto">
            <a:xfrm>
              <a:off x="3810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176" name="Rectangle 176"/>
            <p:cNvSpPr>
              <a:spLocks noChangeArrowheads="1"/>
            </p:cNvSpPr>
            <p:nvPr/>
          </p:nvSpPr>
          <p:spPr bwMode="auto">
            <a:xfrm>
              <a:off x="1143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177" name="Rectangle 177"/>
            <p:cNvSpPr>
              <a:spLocks noChangeArrowheads="1"/>
            </p:cNvSpPr>
            <p:nvPr/>
          </p:nvSpPr>
          <p:spPr bwMode="auto">
            <a:xfrm>
              <a:off x="1524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178" name="Rectangle 178"/>
            <p:cNvSpPr>
              <a:spLocks noChangeArrowheads="1"/>
            </p:cNvSpPr>
            <p:nvPr/>
          </p:nvSpPr>
          <p:spPr bwMode="auto">
            <a:xfrm>
              <a:off x="1905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179" name="Rectangle 179"/>
            <p:cNvSpPr>
              <a:spLocks noChangeArrowheads="1"/>
            </p:cNvSpPr>
            <p:nvPr/>
          </p:nvSpPr>
          <p:spPr bwMode="auto">
            <a:xfrm>
              <a:off x="2286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180" name="Rectangle 180"/>
            <p:cNvSpPr>
              <a:spLocks noChangeArrowheads="1"/>
            </p:cNvSpPr>
            <p:nvPr/>
          </p:nvSpPr>
          <p:spPr bwMode="auto">
            <a:xfrm>
              <a:off x="2667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181" name="Rectangle 181"/>
            <p:cNvSpPr>
              <a:spLocks noChangeArrowheads="1"/>
            </p:cNvSpPr>
            <p:nvPr/>
          </p:nvSpPr>
          <p:spPr bwMode="auto">
            <a:xfrm>
              <a:off x="3048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182" name="Rectangle 182"/>
            <p:cNvSpPr>
              <a:spLocks noChangeArrowheads="1"/>
            </p:cNvSpPr>
            <p:nvPr/>
          </p:nvSpPr>
          <p:spPr bwMode="auto">
            <a:xfrm>
              <a:off x="3429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183" name="Rectangle 183"/>
            <p:cNvSpPr>
              <a:spLocks noChangeArrowheads="1"/>
            </p:cNvSpPr>
            <p:nvPr/>
          </p:nvSpPr>
          <p:spPr bwMode="auto">
            <a:xfrm>
              <a:off x="3810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184" name="Rectangle 184"/>
            <p:cNvSpPr>
              <a:spLocks noChangeArrowheads="1"/>
            </p:cNvSpPr>
            <p:nvPr/>
          </p:nvSpPr>
          <p:spPr bwMode="auto">
            <a:xfrm>
              <a:off x="1143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185" name="Rectangle 185"/>
            <p:cNvSpPr>
              <a:spLocks noChangeArrowheads="1"/>
            </p:cNvSpPr>
            <p:nvPr/>
          </p:nvSpPr>
          <p:spPr bwMode="auto">
            <a:xfrm>
              <a:off x="1524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186" name="Rectangle 186"/>
            <p:cNvSpPr>
              <a:spLocks noChangeArrowheads="1"/>
            </p:cNvSpPr>
            <p:nvPr/>
          </p:nvSpPr>
          <p:spPr bwMode="auto">
            <a:xfrm>
              <a:off x="1905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187" name="Rectangle 187"/>
            <p:cNvSpPr>
              <a:spLocks noChangeArrowheads="1"/>
            </p:cNvSpPr>
            <p:nvPr/>
          </p:nvSpPr>
          <p:spPr bwMode="auto">
            <a:xfrm>
              <a:off x="2286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188" name="Rectangle 188"/>
            <p:cNvSpPr>
              <a:spLocks noChangeArrowheads="1"/>
            </p:cNvSpPr>
            <p:nvPr/>
          </p:nvSpPr>
          <p:spPr bwMode="auto">
            <a:xfrm>
              <a:off x="2667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189" name="Rectangle 189"/>
            <p:cNvSpPr>
              <a:spLocks noChangeArrowheads="1"/>
            </p:cNvSpPr>
            <p:nvPr/>
          </p:nvSpPr>
          <p:spPr bwMode="auto">
            <a:xfrm>
              <a:off x="3048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190" name="Rectangle 190"/>
            <p:cNvSpPr>
              <a:spLocks noChangeArrowheads="1"/>
            </p:cNvSpPr>
            <p:nvPr/>
          </p:nvSpPr>
          <p:spPr bwMode="auto">
            <a:xfrm>
              <a:off x="3429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191" name="Rectangle 191"/>
            <p:cNvSpPr>
              <a:spLocks noChangeArrowheads="1"/>
            </p:cNvSpPr>
            <p:nvPr/>
          </p:nvSpPr>
          <p:spPr bwMode="auto">
            <a:xfrm>
              <a:off x="3810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192" name="Rectangle 192"/>
            <p:cNvSpPr>
              <a:spLocks noChangeArrowheads="1"/>
            </p:cNvSpPr>
            <p:nvPr/>
          </p:nvSpPr>
          <p:spPr bwMode="auto">
            <a:xfrm>
              <a:off x="1143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193" name="Rectangle 193"/>
            <p:cNvSpPr>
              <a:spLocks noChangeArrowheads="1"/>
            </p:cNvSpPr>
            <p:nvPr/>
          </p:nvSpPr>
          <p:spPr bwMode="auto">
            <a:xfrm>
              <a:off x="1524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194" name="Rectangle 194"/>
            <p:cNvSpPr>
              <a:spLocks noChangeArrowheads="1"/>
            </p:cNvSpPr>
            <p:nvPr/>
          </p:nvSpPr>
          <p:spPr bwMode="auto">
            <a:xfrm>
              <a:off x="1905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195" name="Rectangle 195"/>
            <p:cNvSpPr>
              <a:spLocks noChangeArrowheads="1"/>
            </p:cNvSpPr>
            <p:nvPr/>
          </p:nvSpPr>
          <p:spPr bwMode="auto">
            <a:xfrm>
              <a:off x="2286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196" name="Rectangle 196"/>
            <p:cNvSpPr>
              <a:spLocks noChangeArrowheads="1"/>
            </p:cNvSpPr>
            <p:nvPr/>
          </p:nvSpPr>
          <p:spPr bwMode="auto">
            <a:xfrm>
              <a:off x="2667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197" name="Rectangle 197"/>
            <p:cNvSpPr>
              <a:spLocks noChangeArrowheads="1"/>
            </p:cNvSpPr>
            <p:nvPr/>
          </p:nvSpPr>
          <p:spPr bwMode="auto">
            <a:xfrm>
              <a:off x="3048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198" name="Rectangle 198"/>
            <p:cNvSpPr>
              <a:spLocks noChangeArrowheads="1"/>
            </p:cNvSpPr>
            <p:nvPr/>
          </p:nvSpPr>
          <p:spPr bwMode="auto">
            <a:xfrm>
              <a:off x="3429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199" name="Rectangle 199"/>
            <p:cNvSpPr>
              <a:spLocks noChangeArrowheads="1"/>
            </p:cNvSpPr>
            <p:nvPr/>
          </p:nvSpPr>
          <p:spPr bwMode="auto">
            <a:xfrm>
              <a:off x="3810000" y="4800600"/>
              <a:ext cx="381000" cy="381000"/>
            </a:xfrm>
            <a:prstGeom prst="rect">
              <a:avLst/>
            </a:prstGeom>
            <a:grpFill/>
            <a:ln w="9525" algn="ctr">
              <a:solidFill>
                <a:schemeClr val="tx1"/>
              </a:solidFill>
              <a:round/>
              <a:headEnd/>
              <a:tailEnd/>
            </a:ln>
          </p:spPr>
          <p:txBody>
            <a:bodyPr/>
            <a:lstStyle/>
            <a:p>
              <a:pPr>
                <a:defRPr/>
              </a:pPr>
              <a:endParaRPr lang="en-US"/>
            </a:p>
          </p:txBody>
        </p:sp>
      </p:grpSp>
      <p:grpSp>
        <p:nvGrpSpPr>
          <p:cNvPr id="5" name="Group 200"/>
          <p:cNvGrpSpPr>
            <a:grpSpLocks/>
          </p:cNvGrpSpPr>
          <p:nvPr/>
        </p:nvGrpSpPr>
        <p:grpSpPr bwMode="auto">
          <a:xfrm>
            <a:off x="665163" y="4826000"/>
            <a:ext cx="1633537" cy="1498600"/>
            <a:chOff x="1143000" y="2133600"/>
            <a:chExt cx="3048000" cy="3048000"/>
          </a:xfrm>
          <a:solidFill>
            <a:srgbClr val="CCCCFF"/>
          </a:solidFill>
        </p:grpSpPr>
        <p:sp>
          <p:nvSpPr>
            <p:cNvPr id="201" name="Rectangle 201"/>
            <p:cNvSpPr>
              <a:spLocks noChangeArrowheads="1"/>
            </p:cNvSpPr>
            <p:nvPr/>
          </p:nvSpPr>
          <p:spPr bwMode="auto">
            <a:xfrm>
              <a:off x="1143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202" name="Rectangle 202"/>
            <p:cNvSpPr>
              <a:spLocks noChangeArrowheads="1"/>
            </p:cNvSpPr>
            <p:nvPr/>
          </p:nvSpPr>
          <p:spPr bwMode="auto">
            <a:xfrm>
              <a:off x="1524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203" name="Rectangle 203"/>
            <p:cNvSpPr>
              <a:spLocks noChangeArrowheads="1"/>
            </p:cNvSpPr>
            <p:nvPr/>
          </p:nvSpPr>
          <p:spPr bwMode="auto">
            <a:xfrm>
              <a:off x="1905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204" name="Rectangle 204"/>
            <p:cNvSpPr>
              <a:spLocks noChangeArrowheads="1"/>
            </p:cNvSpPr>
            <p:nvPr/>
          </p:nvSpPr>
          <p:spPr bwMode="auto">
            <a:xfrm>
              <a:off x="2286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205" name="Rectangle 205"/>
            <p:cNvSpPr>
              <a:spLocks noChangeArrowheads="1"/>
            </p:cNvSpPr>
            <p:nvPr/>
          </p:nvSpPr>
          <p:spPr bwMode="auto">
            <a:xfrm>
              <a:off x="2667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206" name="Rectangle 206"/>
            <p:cNvSpPr>
              <a:spLocks noChangeArrowheads="1"/>
            </p:cNvSpPr>
            <p:nvPr/>
          </p:nvSpPr>
          <p:spPr bwMode="auto">
            <a:xfrm>
              <a:off x="3048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207" name="Rectangle 207"/>
            <p:cNvSpPr>
              <a:spLocks noChangeArrowheads="1"/>
            </p:cNvSpPr>
            <p:nvPr/>
          </p:nvSpPr>
          <p:spPr bwMode="auto">
            <a:xfrm>
              <a:off x="3429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208" name="Rectangle 208"/>
            <p:cNvSpPr>
              <a:spLocks noChangeArrowheads="1"/>
            </p:cNvSpPr>
            <p:nvPr/>
          </p:nvSpPr>
          <p:spPr bwMode="auto">
            <a:xfrm>
              <a:off x="3810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209" name="Rectangle 209"/>
            <p:cNvSpPr>
              <a:spLocks noChangeArrowheads="1"/>
            </p:cNvSpPr>
            <p:nvPr/>
          </p:nvSpPr>
          <p:spPr bwMode="auto">
            <a:xfrm>
              <a:off x="1143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210" name="Rectangle 210"/>
            <p:cNvSpPr>
              <a:spLocks noChangeArrowheads="1"/>
            </p:cNvSpPr>
            <p:nvPr/>
          </p:nvSpPr>
          <p:spPr bwMode="auto">
            <a:xfrm>
              <a:off x="1524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211" name="Rectangle 211"/>
            <p:cNvSpPr>
              <a:spLocks noChangeArrowheads="1"/>
            </p:cNvSpPr>
            <p:nvPr/>
          </p:nvSpPr>
          <p:spPr bwMode="auto">
            <a:xfrm>
              <a:off x="1905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212" name="Rectangle 212"/>
            <p:cNvSpPr>
              <a:spLocks noChangeArrowheads="1"/>
            </p:cNvSpPr>
            <p:nvPr/>
          </p:nvSpPr>
          <p:spPr bwMode="auto">
            <a:xfrm>
              <a:off x="2286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213" name="Rectangle 213"/>
            <p:cNvSpPr>
              <a:spLocks noChangeArrowheads="1"/>
            </p:cNvSpPr>
            <p:nvPr/>
          </p:nvSpPr>
          <p:spPr bwMode="auto">
            <a:xfrm>
              <a:off x="2667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214" name="Rectangle 214"/>
            <p:cNvSpPr>
              <a:spLocks noChangeArrowheads="1"/>
            </p:cNvSpPr>
            <p:nvPr/>
          </p:nvSpPr>
          <p:spPr bwMode="auto">
            <a:xfrm>
              <a:off x="3048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215" name="Rectangle 215"/>
            <p:cNvSpPr>
              <a:spLocks noChangeArrowheads="1"/>
            </p:cNvSpPr>
            <p:nvPr/>
          </p:nvSpPr>
          <p:spPr bwMode="auto">
            <a:xfrm>
              <a:off x="3429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216" name="Rectangle 216"/>
            <p:cNvSpPr>
              <a:spLocks noChangeArrowheads="1"/>
            </p:cNvSpPr>
            <p:nvPr/>
          </p:nvSpPr>
          <p:spPr bwMode="auto">
            <a:xfrm>
              <a:off x="3810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217" name="Rectangle 217"/>
            <p:cNvSpPr>
              <a:spLocks noChangeArrowheads="1"/>
            </p:cNvSpPr>
            <p:nvPr/>
          </p:nvSpPr>
          <p:spPr bwMode="auto">
            <a:xfrm>
              <a:off x="1143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218" name="Rectangle 218"/>
            <p:cNvSpPr>
              <a:spLocks noChangeArrowheads="1"/>
            </p:cNvSpPr>
            <p:nvPr/>
          </p:nvSpPr>
          <p:spPr bwMode="auto">
            <a:xfrm>
              <a:off x="1524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219" name="Rectangle 219"/>
            <p:cNvSpPr>
              <a:spLocks noChangeArrowheads="1"/>
            </p:cNvSpPr>
            <p:nvPr/>
          </p:nvSpPr>
          <p:spPr bwMode="auto">
            <a:xfrm>
              <a:off x="1905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220" name="Rectangle 220"/>
            <p:cNvSpPr>
              <a:spLocks noChangeArrowheads="1"/>
            </p:cNvSpPr>
            <p:nvPr/>
          </p:nvSpPr>
          <p:spPr bwMode="auto">
            <a:xfrm>
              <a:off x="2286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221" name="Rectangle 221"/>
            <p:cNvSpPr>
              <a:spLocks noChangeArrowheads="1"/>
            </p:cNvSpPr>
            <p:nvPr/>
          </p:nvSpPr>
          <p:spPr bwMode="auto">
            <a:xfrm>
              <a:off x="2667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222" name="Rectangle 222"/>
            <p:cNvSpPr>
              <a:spLocks noChangeArrowheads="1"/>
            </p:cNvSpPr>
            <p:nvPr/>
          </p:nvSpPr>
          <p:spPr bwMode="auto">
            <a:xfrm>
              <a:off x="3048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223" name="Rectangle 223"/>
            <p:cNvSpPr>
              <a:spLocks noChangeArrowheads="1"/>
            </p:cNvSpPr>
            <p:nvPr/>
          </p:nvSpPr>
          <p:spPr bwMode="auto">
            <a:xfrm>
              <a:off x="3429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224" name="Rectangle 224"/>
            <p:cNvSpPr>
              <a:spLocks noChangeArrowheads="1"/>
            </p:cNvSpPr>
            <p:nvPr/>
          </p:nvSpPr>
          <p:spPr bwMode="auto">
            <a:xfrm>
              <a:off x="3810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225" name="Rectangle 225"/>
            <p:cNvSpPr>
              <a:spLocks noChangeArrowheads="1"/>
            </p:cNvSpPr>
            <p:nvPr/>
          </p:nvSpPr>
          <p:spPr bwMode="auto">
            <a:xfrm>
              <a:off x="1143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226" name="Rectangle 226"/>
            <p:cNvSpPr>
              <a:spLocks noChangeArrowheads="1"/>
            </p:cNvSpPr>
            <p:nvPr/>
          </p:nvSpPr>
          <p:spPr bwMode="auto">
            <a:xfrm>
              <a:off x="1524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227" name="Rectangle 227"/>
            <p:cNvSpPr>
              <a:spLocks noChangeArrowheads="1"/>
            </p:cNvSpPr>
            <p:nvPr/>
          </p:nvSpPr>
          <p:spPr bwMode="auto">
            <a:xfrm>
              <a:off x="1905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228" name="Rectangle 228"/>
            <p:cNvSpPr>
              <a:spLocks noChangeArrowheads="1"/>
            </p:cNvSpPr>
            <p:nvPr/>
          </p:nvSpPr>
          <p:spPr bwMode="auto">
            <a:xfrm>
              <a:off x="2286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229" name="Rectangle 229"/>
            <p:cNvSpPr>
              <a:spLocks noChangeArrowheads="1"/>
            </p:cNvSpPr>
            <p:nvPr/>
          </p:nvSpPr>
          <p:spPr bwMode="auto">
            <a:xfrm>
              <a:off x="2667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230" name="Rectangle 230"/>
            <p:cNvSpPr>
              <a:spLocks noChangeArrowheads="1"/>
            </p:cNvSpPr>
            <p:nvPr/>
          </p:nvSpPr>
          <p:spPr bwMode="auto">
            <a:xfrm>
              <a:off x="3048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231" name="Rectangle 231"/>
            <p:cNvSpPr>
              <a:spLocks noChangeArrowheads="1"/>
            </p:cNvSpPr>
            <p:nvPr/>
          </p:nvSpPr>
          <p:spPr bwMode="auto">
            <a:xfrm>
              <a:off x="3429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232" name="Rectangle 232"/>
            <p:cNvSpPr>
              <a:spLocks noChangeArrowheads="1"/>
            </p:cNvSpPr>
            <p:nvPr/>
          </p:nvSpPr>
          <p:spPr bwMode="auto">
            <a:xfrm>
              <a:off x="3810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233" name="Rectangle 233"/>
            <p:cNvSpPr>
              <a:spLocks noChangeArrowheads="1"/>
            </p:cNvSpPr>
            <p:nvPr/>
          </p:nvSpPr>
          <p:spPr bwMode="auto">
            <a:xfrm>
              <a:off x="1143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234" name="Rectangle 234"/>
            <p:cNvSpPr>
              <a:spLocks noChangeArrowheads="1"/>
            </p:cNvSpPr>
            <p:nvPr/>
          </p:nvSpPr>
          <p:spPr bwMode="auto">
            <a:xfrm>
              <a:off x="1524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235" name="Rectangle 235"/>
            <p:cNvSpPr>
              <a:spLocks noChangeArrowheads="1"/>
            </p:cNvSpPr>
            <p:nvPr/>
          </p:nvSpPr>
          <p:spPr bwMode="auto">
            <a:xfrm>
              <a:off x="1905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236" name="Rectangle 236"/>
            <p:cNvSpPr>
              <a:spLocks noChangeArrowheads="1"/>
            </p:cNvSpPr>
            <p:nvPr/>
          </p:nvSpPr>
          <p:spPr bwMode="auto">
            <a:xfrm>
              <a:off x="2286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237" name="Rectangle 237"/>
            <p:cNvSpPr>
              <a:spLocks noChangeArrowheads="1"/>
            </p:cNvSpPr>
            <p:nvPr/>
          </p:nvSpPr>
          <p:spPr bwMode="auto">
            <a:xfrm>
              <a:off x="2667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238" name="Rectangle 238"/>
            <p:cNvSpPr>
              <a:spLocks noChangeArrowheads="1"/>
            </p:cNvSpPr>
            <p:nvPr/>
          </p:nvSpPr>
          <p:spPr bwMode="auto">
            <a:xfrm>
              <a:off x="3048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239" name="Rectangle 239"/>
            <p:cNvSpPr>
              <a:spLocks noChangeArrowheads="1"/>
            </p:cNvSpPr>
            <p:nvPr/>
          </p:nvSpPr>
          <p:spPr bwMode="auto">
            <a:xfrm>
              <a:off x="3429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240" name="Rectangle 240"/>
            <p:cNvSpPr>
              <a:spLocks noChangeArrowheads="1"/>
            </p:cNvSpPr>
            <p:nvPr/>
          </p:nvSpPr>
          <p:spPr bwMode="auto">
            <a:xfrm>
              <a:off x="3810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241" name="Rectangle 241"/>
            <p:cNvSpPr>
              <a:spLocks noChangeArrowheads="1"/>
            </p:cNvSpPr>
            <p:nvPr/>
          </p:nvSpPr>
          <p:spPr bwMode="auto">
            <a:xfrm>
              <a:off x="1143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242" name="Rectangle 242"/>
            <p:cNvSpPr>
              <a:spLocks noChangeArrowheads="1"/>
            </p:cNvSpPr>
            <p:nvPr/>
          </p:nvSpPr>
          <p:spPr bwMode="auto">
            <a:xfrm>
              <a:off x="1524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243" name="Rectangle 243"/>
            <p:cNvSpPr>
              <a:spLocks noChangeArrowheads="1"/>
            </p:cNvSpPr>
            <p:nvPr/>
          </p:nvSpPr>
          <p:spPr bwMode="auto">
            <a:xfrm>
              <a:off x="1905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244" name="Rectangle 244"/>
            <p:cNvSpPr>
              <a:spLocks noChangeArrowheads="1"/>
            </p:cNvSpPr>
            <p:nvPr/>
          </p:nvSpPr>
          <p:spPr bwMode="auto">
            <a:xfrm>
              <a:off x="2286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245" name="Rectangle 245"/>
            <p:cNvSpPr>
              <a:spLocks noChangeArrowheads="1"/>
            </p:cNvSpPr>
            <p:nvPr/>
          </p:nvSpPr>
          <p:spPr bwMode="auto">
            <a:xfrm>
              <a:off x="2667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246" name="Rectangle 246"/>
            <p:cNvSpPr>
              <a:spLocks noChangeArrowheads="1"/>
            </p:cNvSpPr>
            <p:nvPr/>
          </p:nvSpPr>
          <p:spPr bwMode="auto">
            <a:xfrm>
              <a:off x="3048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247" name="Rectangle 247"/>
            <p:cNvSpPr>
              <a:spLocks noChangeArrowheads="1"/>
            </p:cNvSpPr>
            <p:nvPr/>
          </p:nvSpPr>
          <p:spPr bwMode="auto">
            <a:xfrm>
              <a:off x="3429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248" name="Rectangle 248"/>
            <p:cNvSpPr>
              <a:spLocks noChangeArrowheads="1"/>
            </p:cNvSpPr>
            <p:nvPr/>
          </p:nvSpPr>
          <p:spPr bwMode="auto">
            <a:xfrm>
              <a:off x="3810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249" name="Rectangle 249"/>
            <p:cNvSpPr>
              <a:spLocks noChangeArrowheads="1"/>
            </p:cNvSpPr>
            <p:nvPr/>
          </p:nvSpPr>
          <p:spPr bwMode="auto">
            <a:xfrm>
              <a:off x="1143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250" name="Rectangle 250"/>
            <p:cNvSpPr>
              <a:spLocks noChangeArrowheads="1"/>
            </p:cNvSpPr>
            <p:nvPr/>
          </p:nvSpPr>
          <p:spPr bwMode="auto">
            <a:xfrm>
              <a:off x="1524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251" name="Rectangle 251"/>
            <p:cNvSpPr>
              <a:spLocks noChangeArrowheads="1"/>
            </p:cNvSpPr>
            <p:nvPr/>
          </p:nvSpPr>
          <p:spPr bwMode="auto">
            <a:xfrm>
              <a:off x="1905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252" name="Rectangle 252"/>
            <p:cNvSpPr>
              <a:spLocks noChangeArrowheads="1"/>
            </p:cNvSpPr>
            <p:nvPr/>
          </p:nvSpPr>
          <p:spPr bwMode="auto">
            <a:xfrm>
              <a:off x="2286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253" name="Rectangle 253"/>
            <p:cNvSpPr>
              <a:spLocks noChangeArrowheads="1"/>
            </p:cNvSpPr>
            <p:nvPr/>
          </p:nvSpPr>
          <p:spPr bwMode="auto">
            <a:xfrm>
              <a:off x="2667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254" name="Rectangle 254"/>
            <p:cNvSpPr>
              <a:spLocks noChangeArrowheads="1"/>
            </p:cNvSpPr>
            <p:nvPr/>
          </p:nvSpPr>
          <p:spPr bwMode="auto">
            <a:xfrm>
              <a:off x="3048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255" name="Rectangle 255"/>
            <p:cNvSpPr>
              <a:spLocks noChangeArrowheads="1"/>
            </p:cNvSpPr>
            <p:nvPr/>
          </p:nvSpPr>
          <p:spPr bwMode="auto">
            <a:xfrm>
              <a:off x="3429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256" name="Rectangle 256"/>
            <p:cNvSpPr>
              <a:spLocks noChangeArrowheads="1"/>
            </p:cNvSpPr>
            <p:nvPr/>
          </p:nvSpPr>
          <p:spPr bwMode="auto">
            <a:xfrm>
              <a:off x="3810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257" name="Rectangle 257"/>
            <p:cNvSpPr>
              <a:spLocks noChangeArrowheads="1"/>
            </p:cNvSpPr>
            <p:nvPr/>
          </p:nvSpPr>
          <p:spPr bwMode="auto">
            <a:xfrm>
              <a:off x="1143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258" name="Rectangle 258"/>
            <p:cNvSpPr>
              <a:spLocks noChangeArrowheads="1"/>
            </p:cNvSpPr>
            <p:nvPr/>
          </p:nvSpPr>
          <p:spPr bwMode="auto">
            <a:xfrm>
              <a:off x="1524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259" name="Rectangle 259"/>
            <p:cNvSpPr>
              <a:spLocks noChangeArrowheads="1"/>
            </p:cNvSpPr>
            <p:nvPr/>
          </p:nvSpPr>
          <p:spPr bwMode="auto">
            <a:xfrm>
              <a:off x="1905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260" name="Rectangle 260"/>
            <p:cNvSpPr>
              <a:spLocks noChangeArrowheads="1"/>
            </p:cNvSpPr>
            <p:nvPr/>
          </p:nvSpPr>
          <p:spPr bwMode="auto">
            <a:xfrm>
              <a:off x="2286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261" name="Rectangle 261"/>
            <p:cNvSpPr>
              <a:spLocks noChangeArrowheads="1"/>
            </p:cNvSpPr>
            <p:nvPr/>
          </p:nvSpPr>
          <p:spPr bwMode="auto">
            <a:xfrm>
              <a:off x="2667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262" name="Rectangle 262"/>
            <p:cNvSpPr>
              <a:spLocks noChangeArrowheads="1"/>
            </p:cNvSpPr>
            <p:nvPr/>
          </p:nvSpPr>
          <p:spPr bwMode="auto">
            <a:xfrm>
              <a:off x="3048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263" name="Rectangle 263"/>
            <p:cNvSpPr>
              <a:spLocks noChangeArrowheads="1"/>
            </p:cNvSpPr>
            <p:nvPr/>
          </p:nvSpPr>
          <p:spPr bwMode="auto">
            <a:xfrm>
              <a:off x="3429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264" name="Rectangle 264"/>
            <p:cNvSpPr>
              <a:spLocks noChangeArrowheads="1"/>
            </p:cNvSpPr>
            <p:nvPr/>
          </p:nvSpPr>
          <p:spPr bwMode="auto">
            <a:xfrm>
              <a:off x="3810000" y="4800600"/>
              <a:ext cx="381000" cy="381000"/>
            </a:xfrm>
            <a:prstGeom prst="rect">
              <a:avLst/>
            </a:prstGeom>
            <a:grpFill/>
            <a:ln w="9525" algn="ctr">
              <a:solidFill>
                <a:schemeClr val="tx1"/>
              </a:solidFill>
              <a:round/>
              <a:headEnd/>
              <a:tailEnd/>
            </a:ln>
          </p:spPr>
          <p:txBody>
            <a:bodyPr/>
            <a:lstStyle/>
            <a:p>
              <a:pPr>
                <a:defRPr/>
              </a:pPr>
              <a:endParaRPr lang="en-US"/>
            </a:p>
          </p:txBody>
        </p:sp>
      </p:grpSp>
      <p:grpSp>
        <p:nvGrpSpPr>
          <p:cNvPr id="6" name="Group 265"/>
          <p:cNvGrpSpPr>
            <a:grpSpLocks/>
          </p:cNvGrpSpPr>
          <p:nvPr/>
        </p:nvGrpSpPr>
        <p:grpSpPr bwMode="auto">
          <a:xfrm>
            <a:off x="2406650" y="4826000"/>
            <a:ext cx="1631950" cy="1498600"/>
            <a:chOff x="1143000" y="2133600"/>
            <a:chExt cx="3048000" cy="3048000"/>
          </a:xfrm>
          <a:solidFill>
            <a:srgbClr val="CCCCFF"/>
          </a:solidFill>
        </p:grpSpPr>
        <p:sp>
          <p:nvSpPr>
            <p:cNvPr id="266" name="Rectangle 266"/>
            <p:cNvSpPr>
              <a:spLocks noChangeArrowheads="1"/>
            </p:cNvSpPr>
            <p:nvPr/>
          </p:nvSpPr>
          <p:spPr bwMode="auto">
            <a:xfrm>
              <a:off x="1143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267" name="Rectangle 267"/>
            <p:cNvSpPr>
              <a:spLocks noChangeArrowheads="1"/>
            </p:cNvSpPr>
            <p:nvPr/>
          </p:nvSpPr>
          <p:spPr bwMode="auto">
            <a:xfrm>
              <a:off x="1524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268" name="Rectangle 268"/>
            <p:cNvSpPr>
              <a:spLocks noChangeArrowheads="1"/>
            </p:cNvSpPr>
            <p:nvPr/>
          </p:nvSpPr>
          <p:spPr bwMode="auto">
            <a:xfrm>
              <a:off x="1905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269" name="Rectangle 269"/>
            <p:cNvSpPr>
              <a:spLocks noChangeArrowheads="1"/>
            </p:cNvSpPr>
            <p:nvPr/>
          </p:nvSpPr>
          <p:spPr bwMode="auto">
            <a:xfrm>
              <a:off x="2286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270" name="Rectangle 270"/>
            <p:cNvSpPr>
              <a:spLocks noChangeArrowheads="1"/>
            </p:cNvSpPr>
            <p:nvPr/>
          </p:nvSpPr>
          <p:spPr bwMode="auto">
            <a:xfrm>
              <a:off x="2667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271" name="Rectangle 271"/>
            <p:cNvSpPr>
              <a:spLocks noChangeArrowheads="1"/>
            </p:cNvSpPr>
            <p:nvPr/>
          </p:nvSpPr>
          <p:spPr bwMode="auto">
            <a:xfrm>
              <a:off x="3048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272" name="Rectangle 272"/>
            <p:cNvSpPr>
              <a:spLocks noChangeArrowheads="1"/>
            </p:cNvSpPr>
            <p:nvPr/>
          </p:nvSpPr>
          <p:spPr bwMode="auto">
            <a:xfrm>
              <a:off x="3429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273" name="Rectangle 273"/>
            <p:cNvSpPr>
              <a:spLocks noChangeArrowheads="1"/>
            </p:cNvSpPr>
            <p:nvPr/>
          </p:nvSpPr>
          <p:spPr bwMode="auto">
            <a:xfrm>
              <a:off x="3810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274" name="Rectangle 274"/>
            <p:cNvSpPr>
              <a:spLocks noChangeArrowheads="1"/>
            </p:cNvSpPr>
            <p:nvPr/>
          </p:nvSpPr>
          <p:spPr bwMode="auto">
            <a:xfrm>
              <a:off x="1143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275" name="Rectangle 275"/>
            <p:cNvSpPr>
              <a:spLocks noChangeArrowheads="1"/>
            </p:cNvSpPr>
            <p:nvPr/>
          </p:nvSpPr>
          <p:spPr bwMode="auto">
            <a:xfrm>
              <a:off x="1524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276" name="Rectangle 276"/>
            <p:cNvSpPr>
              <a:spLocks noChangeArrowheads="1"/>
            </p:cNvSpPr>
            <p:nvPr/>
          </p:nvSpPr>
          <p:spPr bwMode="auto">
            <a:xfrm>
              <a:off x="1905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277" name="Rectangle 277"/>
            <p:cNvSpPr>
              <a:spLocks noChangeArrowheads="1"/>
            </p:cNvSpPr>
            <p:nvPr/>
          </p:nvSpPr>
          <p:spPr bwMode="auto">
            <a:xfrm>
              <a:off x="2286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278" name="Rectangle 278"/>
            <p:cNvSpPr>
              <a:spLocks noChangeArrowheads="1"/>
            </p:cNvSpPr>
            <p:nvPr/>
          </p:nvSpPr>
          <p:spPr bwMode="auto">
            <a:xfrm>
              <a:off x="2667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279" name="Rectangle 279"/>
            <p:cNvSpPr>
              <a:spLocks noChangeArrowheads="1"/>
            </p:cNvSpPr>
            <p:nvPr/>
          </p:nvSpPr>
          <p:spPr bwMode="auto">
            <a:xfrm>
              <a:off x="3048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280" name="Rectangle 280"/>
            <p:cNvSpPr>
              <a:spLocks noChangeArrowheads="1"/>
            </p:cNvSpPr>
            <p:nvPr/>
          </p:nvSpPr>
          <p:spPr bwMode="auto">
            <a:xfrm>
              <a:off x="3429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281" name="Rectangle 281"/>
            <p:cNvSpPr>
              <a:spLocks noChangeArrowheads="1"/>
            </p:cNvSpPr>
            <p:nvPr/>
          </p:nvSpPr>
          <p:spPr bwMode="auto">
            <a:xfrm>
              <a:off x="3810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282" name="Rectangle 282"/>
            <p:cNvSpPr>
              <a:spLocks noChangeArrowheads="1"/>
            </p:cNvSpPr>
            <p:nvPr/>
          </p:nvSpPr>
          <p:spPr bwMode="auto">
            <a:xfrm>
              <a:off x="1143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283" name="Rectangle 283"/>
            <p:cNvSpPr>
              <a:spLocks noChangeArrowheads="1"/>
            </p:cNvSpPr>
            <p:nvPr/>
          </p:nvSpPr>
          <p:spPr bwMode="auto">
            <a:xfrm>
              <a:off x="1524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284" name="Rectangle 284"/>
            <p:cNvSpPr>
              <a:spLocks noChangeArrowheads="1"/>
            </p:cNvSpPr>
            <p:nvPr/>
          </p:nvSpPr>
          <p:spPr bwMode="auto">
            <a:xfrm>
              <a:off x="1905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285" name="Rectangle 285"/>
            <p:cNvSpPr>
              <a:spLocks noChangeArrowheads="1"/>
            </p:cNvSpPr>
            <p:nvPr/>
          </p:nvSpPr>
          <p:spPr bwMode="auto">
            <a:xfrm>
              <a:off x="2286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286" name="Rectangle 286"/>
            <p:cNvSpPr>
              <a:spLocks noChangeArrowheads="1"/>
            </p:cNvSpPr>
            <p:nvPr/>
          </p:nvSpPr>
          <p:spPr bwMode="auto">
            <a:xfrm>
              <a:off x="2667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287" name="Rectangle 287"/>
            <p:cNvSpPr>
              <a:spLocks noChangeArrowheads="1"/>
            </p:cNvSpPr>
            <p:nvPr/>
          </p:nvSpPr>
          <p:spPr bwMode="auto">
            <a:xfrm>
              <a:off x="3048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288" name="Rectangle 288"/>
            <p:cNvSpPr>
              <a:spLocks noChangeArrowheads="1"/>
            </p:cNvSpPr>
            <p:nvPr/>
          </p:nvSpPr>
          <p:spPr bwMode="auto">
            <a:xfrm>
              <a:off x="3429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289" name="Rectangle 289"/>
            <p:cNvSpPr>
              <a:spLocks noChangeArrowheads="1"/>
            </p:cNvSpPr>
            <p:nvPr/>
          </p:nvSpPr>
          <p:spPr bwMode="auto">
            <a:xfrm>
              <a:off x="3810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290" name="Rectangle 290"/>
            <p:cNvSpPr>
              <a:spLocks noChangeArrowheads="1"/>
            </p:cNvSpPr>
            <p:nvPr/>
          </p:nvSpPr>
          <p:spPr bwMode="auto">
            <a:xfrm>
              <a:off x="1143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291" name="Rectangle 291"/>
            <p:cNvSpPr>
              <a:spLocks noChangeArrowheads="1"/>
            </p:cNvSpPr>
            <p:nvPr/>
          </p:nvSpPr>
          <p:spPr bwMode="auto">
            <a:xfrm>
              <a:off x="1524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292" name="Rectangle 292"/>
            <p:cNvSpPr>
              <a:spLocks noChangeArrowheads="1"/>
            </p:cNvSpPr>
            <p:nvPr/>
          </p:nvSpPr>
          <p:spPr bwMode="auto">
            <a:xfrm>
              <a:off x="1905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293" name="Rectangle 293"/>
            <p:cNvSpPr>
              <a:spLocks noChangeArrowheads="1"/>
            </p:cNvSpPr>
            <p:nvPr/>
          </p:nvSpPr>
          <p:spPr bwMode="auto">
            <a:xfrm>
              <a:off x="2286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294" name="Rectangle 294"/>
            <p:cNvSpPr>
              <a:spLocks noChangeArrowheads="1"/>
            </p:cNvSpPr>
            <p:nvPr/>
          </p:nvSpPr>
          <p:spPr bwMode="auto">
            <a:xfrm>
              <a:off x="2667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295" name="Rectangle 295"/>
            <p:cNvSpPr>
              <a:spLocks noChangeArrowheads="1"/>
            </p:cNvSpPr>
            <p:nvPr/>
          </p:nvSpPr>
          <p:spPr bwMode="auto">
            <a:xfrm>
              <a:off x="3048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296" name="Rectangle 296"/>
            <p:cNvSpPr>
              <a:spLocks noChangeArrowheads="1"/>
            </p:cNvSpPr>
            <p:nvPr/>
          </p:nvSpPr>
          <p:spPr bwMode="auto">
            <a:xfrm>
              <a:off x="3429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297" name="Rectangle 297"/>
            <p:cNvSpPr>
              <a:spLocks noChangeArrowheads="1"/>
            </p:cNvSpPr>
            <p:nvPr/>
          </p:nvSpPr>
          <p:spPr bwMode="auto">
            <a:xfrm>
              <a:off x="3810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298" name="Rectangle 298"/>
            <p:cNvSpPr>
              <a:spLocks noChangeArrowheads="1"/>
            </p:cNvSpPr>
            <p:nvPr/>
          </p:nvSpPr>
          <p:spPr bwMode="auto">
            <a:xfrm>
              <a:off x="1143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299" name="Rectangle 299"/>
            <p:cNvSpPr>
              <a:spLocks noChangeArrowheads="1"/>
            </p:cNvSpPr>
            <p:nvPr/>
          </p:nvSpPr>
          <p:spPr bwMode="auto">
            <a:xfrm>
              <a:off x="1524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300" name="Rectangle 300"/>
            <p:cNvSpPr>
              <a:spLocks noChangeArrowheads="1"/>
            </p:cNvSpPr>
            <p:nvPr/>
          </p:nvSpPr>
          <p:spPr bwMode="auto">
            <a:xfrm>
              <a:off x="1905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301" name="Rectangle 301"/>
            <p:cNvSpPr>
              <a:spLocks noChangeArrowheads="1"/>
            </p:cNvSpPr>
            <p:nvPr/>
          </p:nvSpPr>
          <p:spPr bwMode="auto">
            <a:xfrm>
              <a:off x="2286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302" name="Rectangle 302"/>
            <p:cNvSpPr>
              <a:spLocks noChangeArrowheads="1"/>
            </p:cNvSpPr>
            <p:nvPr/>
          </p:nvSpPr>
          <p:spPr bwMode="auto">
            <a:xfrm>
              <a:off x="2667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303" name="Rectangle 303"/>
            <p:cNvSpPr>
              <a:spLocks noChangeArrowheads="1"/>
            </p:cNvSpPr>
            <p:nvPr/>
          </p:nvSpPr>
          <p:spPr bwMode="auto">
            <a:xfrm>
              <a:off x="3048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304" name="Rectangle 304"/>
            <p:cNvSpPr>
              <a:spLocks noChangeArrowheads="1"/>
            </p:cNvSpPr>
            <p:nvPr/>
          </p:nvSpPr>
          <p:spPr bwMode="auto">
            <a:xfrm>
              <a:off x="3429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305" name="Rectangle 305"/>
            <p:cNvSpPr>
              <a:spLocks noChangeArrowheads="1"/>
            </p:cNvSpPr>
            <p:nvPr/>
          </p:nvSpPr>
          <p:spPr bwMode="auto">
            <a:xfrm>
              <a:off x="3810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306" name="Rectangle 306"/>
            <p:cNvSpPr>
              <a:spLocks noChangeArrowheads="1"/>
            </p:cNvSpPr>
            <p:nvPr/>
          </p:nvSpPr>
          <p:spPr bwMode="auto">
            <a:xfrm>
              <a:off x="1143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307" name="Rectangle 307"/>
            <p:cNvSpPr>
              <a:spLocks noChangeArrowheads="1"/>
            </p:cNvSpPr>
            <p:nvPr/>
          </p:nvSpPr>
          <p:spPr bwMode="auto">
            <a:xfrm>
              <a:off x="1524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308" name="Rectangle 308"/>
            <p:cNvSpPr>
              <a:spLocks noChangeArrowheads="1"/>
            </p:cNvSpPr>
            <p:nvPr/>
          </p:nvSpPr>
          <p:spPr bwMode="auto">
            <a:xfrm>
              <a:off x="1905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309" name="Rectangle 309"/>
            <p:cNvSpPr>
              <a:spLocks noChangeArrowheads="1"/>
            </p:cNvSpPr>
            <p:nvPr/>
          </p:nvSpPr>
          <p:spPr bwMode="auto">
            <a:xfrm>
              <a:off x="2286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310" name="Rectangle 310"/>
            <p:cNvSpPr>
              <a:spLocks noChangeArrowheads="1"/>
            </p:cNvSpPr>
            <p:nvPr/>
          </p:nvSpPr>
          <p:spPr bwMode="auto">
            <a:xfrm>
              <a:off x="2667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311" name="Rectangle 311"/>
            <p:cNvSpPr>
              <a:spLocks noChangeArrowheads="1"/>
            </p:cNvSpPr>
            <p:nvPr/>
          </p:nvSpPr>
          <p:spPr bwMode="auto">
            <a:xfrm>
              <a:off x="3048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312" name="Rectangle 312"/>
            <p:cNvSpPr>
              <a:spLocks noChangeArrowheads="1"/>
            </p:cNvSpPr>
            <p:nvPr/>
          </p:nvSpPr>
          <p:spPr bwMode="auto">
            <a:xfrm>
              <a:off x="3429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313" name="Rectangle 313"/>
            <p:cNvSpPr>
              <a:spLocks noChangeArrowheads="1"/>
            </p:cNvSpPr>
            <p:nvPr/>
          </p:nvSpPr>
          <p:spPr bwMode="auto">
            <a:xfrm>
              <a:off x="3810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314" name="Rectangle 314"/>
            <p:cNvSpPr>
              <a:spLocks noChangeArrowheads="1"/>
            </p:cNvSpPr>
            <p:nvPr/>
          </p:nvSpPr>
          <p:spPr bwMode="auto">
            <a:xfrm>
              <a:off x="1143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315" name="Rectangle 315"/>
            <p:cNvSpPr>
              <a:spLocks noChangeArrowheads="1"/>
            </p:cNvSpPr>
            <p:nvPr/>
          </p:nvSpPr>
          <p:spPr bwMode="auto">
            <a:xfrm>
              <a:off x="1524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316" name="Rectangle 316"/>
            <p:cNvSpPr>
              <a:spLocks noChangeArrowheads="1"/>
            </p:cNvSpPr>
            <p:nvPr/>
          </p:nvSpPr>
          <p:spPr bwMode="auto">
            <a:xfrm>
              <a:off x="1905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317" name="Rectangle 317"/>
            <p:cNvSpPr>
              <a:spLocks noChangeArrowheads="1"/>
            </p:cNvSpPr>
            <p:nvPr/>
          </p:nvSpPr>
          <p:spPr bwMode="auto">
            <a:xfrm>
              <a:off x="2286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318" name="Rectangle 318"/>
            <p:cNvSpPr>
              <a:spLocks noChangeArrowheads="1"/>
            </p:cNvSpPr>
            <p:nvPr/>
          </p:nvSpPr>
          <p:spPr bwMode="auto">
            <a:xfrm>
              <a:off x="2667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319" name="Rectangle 319"/>
            <p:cNvSpPr>
              <a:spLocks noChangeArrowheads="1"/>
            </p:cNvSpPr>
            <p:nvPr/>
          </p:nvSpPr>
          <p:spPr bwMode="auto">
            <a:xfrm>
              <a:off x="3048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320" name="Rectangle 320"/>
            <p:cNvSpPr>
              <a:spLocks noChangeArrowheads="1"/>
            </p:cNvSpPr>
            <p:nvPr/>
          </p:nvSpPr>
          <p:spPr bwMode="auto">
            <a:xfrm>
              <a:off x="3429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321" name="Rectangle 321"/>
            <p:cNvSpPr>
              <a:spLocks noChangeArrowheads="1"/>
            </p:cNvSpPr>
            <p:nvPr/>
          </p:nvSpPr>
          <p:spPr bwMode="auto">
            <a:xfrm>
              <a:off x="3810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322" name="Rectangle 322"/>
            <p:cNvSpPr>
              <a:spLocks noChangeArrowheads="1"/>
            </p:cNvSpPr>
            <p:nvPr/>
          </p:nvSpPr>
          <p:spPr bwMode="auto">
            <a:xfrm>
              <a:off x="1143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323" name="Rectangle 323"/>
            <p:cNvSpPr>
              <a:spLocks noChangeArrowheads="1"/>
            </p:cNvSpPr>
            <p:nvPr/>
          </p:nvSpPr>
          <p:spPr bwMode="auto">
            <a:xfrm>
              <a:off x="1524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324" name="Rectangle 324"/>
            <p:cNvSpPr>
              <a:spLocks noChangeArrowheads="1"/>
            </p:cNvSpPr>
            <p:nvPr/>
          </p:nvSpPr>
          <p:spPr bwMode="auto">
            <a:xfrm>
              <a:off x="1905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325" name="Rectangle 325"/>
            <p:cNvSpPr>
              <a:spLocks noChangeArrowheads="1"/>
            </p:cNvSpPr>
            <p:nvPr/>
          </p:nvSpPr>
          <p:spPr bwMode="auto">
            <a:xfrm>
              <a:off x="2286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326" name="Rectangle 326"/>
            <p:cNvSpPr>
              <a:spLocks noChangeArrowheads="1"/>
            </p:cNvSpPr>
            <p:nvPr/>
          </p:nvSpPr>
          <p:spPr bwMode="auto">
            <a:xfrm>
              <a:off x="2667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327" name="Rectangle 327"/>
            <p:cNvSpPr>
              <a:spLocks noChangeArrowheads="1"/>
            </p:cNvSpPr>
            <p:nvPr/>
          </p:nvSpPr>
          <p:spPr bwMode="auto">
            <a:xfrm>
              <a:off x="3048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328" name="Rectangle 328"/>
            <p:cNvSpPr>
              <a:spLocks noChangeArrowheads="1"/>
            </p:cNvSpPr>
            <p:nvPr/>
          </p:nvSpPr>
          <p:spPr bwMode="auto">
            <a:xfrm>
              <a:off x="3429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329" name="Rectangle 329"/>
            <p:cNvSpPr>
              <a:spLocks noChangeArrowheads="1"/>
            </p:cNvSpPr>
            <p:nvPr/>
          </p:nvSpPr>
          <p:spPr bwMode="auto">
            <a:xfrm>
              <a:off x="3810000" y="4800600"/>
              <a:ext cx="381000" cy="381000"/>
            </a:xfrm>
            <a:prstGeom prst="rect">
              <a:avLst/>
            </a:prstGeom>
            <a:grpFill/>
            <a:ln w="9525" algn="ctr">
              <a:solidFill>
                <a:schemeClr val="tx1"/>
              </a:solidFill>
              <a:round/>
              <a:headEnd/>
              <a:tailEnd/>
            </a:ln>
          </p:spPr>
          <p:txBody>
            <a:bodyPr/>
            <a:lstStyle/>
            <a:p>
              <a:pPr>
                <a:defRPr/>
              </a:pPr>
              <a:endParaRPr lang="en-US"/>
            </a:p>
          </p:txBody>
        </p:sp>
      </p:grpSp>
      <p:grpSp>
        <p:nvGrpSpPr>
          <p:cNvPr id="71" name="Group 330"/>
          <p:cNvGrpSpPr>
            <a:grpSpLocks/>
          </p:cNvGrpSpPr>
          <p:nvPr/>
        </p:nvGrpSpPr>
        <p:grpSpPr bwMode="auto">
          <a:xfrm>
            <a:off x="4159250" y="4826000"/>
            <a:ext cx="1631950" cy="1498600"/>
            <a:chOff x="1143000" y="2133600"/>
            <a:chExt cx="3048000" cy="3048000"/>
          </a:xfrm>
          <a:solidFill>
            <a:srgbClr val="CCCCFF"/>
          </a:solidFill>
        </p:grpSpPr>
        <p:sp>
          <p:nvSpPr>
            <p:cNvPr id="331" name="Rectangle 331"/>
            <p:cNvSpPr>
              <a:spLocks noChangeArrowheads="1"/>
            </p:cNvSpPr>
            <p:nvPr/>
          </p:nvSpPr>
          <p:spPr bwMode="auto">
            <a:xfrm>
              <a:off x="1143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332" name="Rectangle 332"/>
            <p:cNvSpPr>
              <a:spLocks noChangeArrowheads="1"/>
            </p:cNvSpPr>
            <p:nvPr/>
          </p:nvSpPr>
          <p:spPr bwMode="auto">
            <a:xfrm>
              <a:off x="1524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333" name="Rectangle 333"/>
            <p:cNvSpPr>
              <a:spLocks noChangeArrowheads="1"/>
            </p:cNvSpPr>
            <p:nvPr/>
          </p:nvSpPr>
          <p:spPr bwMode="auto">
            <a:xfrm>
              <a:off x="1905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334" name="Rectangle 334"/>
            <p:cNvSpPr>
              <a:spLocks noChangeArrowheads="1"/>
            </p:cNvSpPr>
            <p:nvPr/>
          </p:nvSpPr>
          <p:spPr bwMode="auto">
            <a:xfrm>
              <a:off x="2286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335" name="Rectangle 335"/>
            <p:cNvSpPr>
              <a:spLocks noChangeArrowheads="1"/>
            </p:cNvSpPr>
            <p:nvPr/>
          </p:nvSpPr>
          <p:spPr bwMode="auto">
            <a:xfrm>
              <a:off x="2667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336" name="Rectangle 336"/>
            <p:cNvSpPr>
              <a:spLocks noChangeArrowheads="1"/>
            </p:cNvSpPr>
            <p:nvPr/>
          </p:nvSpPr>
          <p:spPr bwMode="auto">
            <a:xfrm>
              <a:off x="3048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337" name="Rectangle 337"/>
            <p:cNvSpPr>
              <a:spLocks noChangeArrowheads="1"/>
            </p:cNvSpPr>
            <p:nvPr/>
          </p:nvSpPr>
          <p:spPr bwMode="auto">
            <a:xfrm>
              <a:off x="3429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338" name="Rectangle 338"/>
            <p:cNvSpPr>
              <a:spLocks noChangeArrowheads="1"/>
            </p:cNvSpPr>
            <p:nvPr/>
          </p:nvSpPr>
          <p:spPr bwMode="auto">
            <a:xfrm>
              <a:off x="3810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339" name="Rectangle 339"/>
            <p:cNvSpPr>
              <a:spLocks noChangeArrowheads="1"/>
            </p:cNvSpPr>
            <p:nvPr/>
          </p:nvSpPr>
          <p:spPr bwMode="auto">
            <a:xfrm>
              <a:off x="1143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340" name="Rectangle 340"/>
            <p:cNvSpPr>
              <a:spLocks noChangeArrowheads="1"/>
            </p:cNvSpPr>
            <p:nvPr/>
          </p:nvSpPr>
          <p:spPr bwMode="auto">
            <a:xfrm>
              <a:off x="1524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341" name="Rectangle 341"/>
            <p:cNvSpPr>
              <a:spLocks noChangeArrowheads="1"/>
            </p:cNvSpPr>
            <p:nvPr/>
          </p:nvSpPr>
          <p:spPr bwMode="auto">
            <a:xfrm>
              <a:off x="1905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342" name="Rectangle 342"/>
            <p:cNvSpPr>
              <a:spLocks noChangeArrowheads="1"/>
            </p:cNvSpPr>
            <p:nvPr/>
          </p:nvSpPr>
          <p:spPr bwMode="auto">
            <a:xfrm>
              <a:off x="2286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343" name="Rectangle 343"/>
            <p:cNvSpPr>
              <a:spLocks noChangeArrowheads="1"/>
            </p:cNvSpPr>
            <p:nvPr/>
          </p:nvSpPr>
          <p:spPr bwMode="auto">
            <a:xfrm>
              <a:off x="2667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344" name="Rectangle 344"/>
            <p:cNvSpPr>
              <a:spLocks noChangeArrowheads="1"/>
            </p:cNvSpPr>
            <p:nvPr/>
          </p:nvSpPr>
          <p:spPr bwMode="auto">
            <a:xfrm>
              <a:off x="3048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345" name="Rectangle 345"/>
            <p:cNvSpPr>
              <a:spLocks noChangeArrowheads="1"/>
            </p:cNvSpPr>
            <p:nvPr/>
          </p:nvSpPr>
          <p:spPr bwMode="auto">
            <a:xfrm>
              <a:off x="3429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346" name="Rectangle 346"/>
            <p:cNvSpPr>
              <a:spLocks noChangeArrowheads="1"/>
            </p:cNvSpPr>
            <p:nvPr/>
          </p:nvSpPr>
          <p:spPr bwMode="auto">
            <a:xfrm>
              <a:off x="3810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347" name="Rectangle 347"/>
            <p:cNvSpPr>
              <a:spLocks noChangeArrowheads="1"/>
            </p:cNvSpPr>
            <p:nvPr/>
          </p:nvSpPr>
          <p:spPr bwMode="auto">
            <a:xfrm>
              <a:off x="1143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348" name="Rectangle 348"/>
            <p:cNvSpPr>
              <a:spLocks noChangeArrowheads="1"/>
            </p:cNvSpPr>
            <p:nvPr/>
          </p:nvSpPr>
          <p:spPr bwMode="auto">
            <a:xfrm>
              <a:off x="1524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349" name="Rectangle 349"/>
            <p:cNvSpPr>
              <a:spLocks noChangeArrowheads="1"/>
            </p:cNvSpPr>
            <p:nvPr/>
          </p:nvSpPr>
          <p:spPr bwMode="auto">
            <a:xfrm>
              <a:off x="1905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350" name="Rectangle 350"/>
            <p:cNvSpPr>
              <a:spLocks noChangeArrowheads="1"/>
            </p:cNvSpPr>
            <p:nvPr/>
          </p:nvSpPr>
          <p:spPr bwMode="auto">
            <a:xfrm>
              <a:off x="2286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351" name="Rectangle 351"/>
            <p:cNvSpPr>
              <a:spLocks noChangeArrowheads="1"/>
            </p:cNvSpPr>
            <p:nvPr/>
          </p:nvSpPr>
          <p:spPr bwMode="auto">
            <a:xfrm>
              <a:off x="2667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352" name="Rectangle 352"/>
            <p:cNvSpPr>
              <a:spLocks noChangeArrowheads="1"/>
            </p:cNvSpPr>
            <p:nvPr/>
          </p:nvSpPr>
          <p:spPr bwMode="auto">
            <a:xfrm>
              <a:off x="3048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353" name="Rectangle 353"/>
            <p:cNvSpPr>
              <a:spLocks noChangeArrowheads="1"/>
            </p:cNvSpPr>
            <p:nvPr/>
          </p:nvSpPr>
          <p:spPr bwMode="auto">
            <a:xfrm>
              <a:off x="3429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354" name="Rectangle 354"/>
            <p:cNvSpPr>
              <a:spLocks noChangeArrowheads="1"/>
            </p:cNvSpPr>
            <p:nvPr/>
          </p:nvSpPr>
          <p:spPr bwMode="auto">
            <a:xfrm>
              <a:off x="3810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355" name="Rectangle 355"/>
            <p:cNvSpPr>
              <a:spLocks noChangeArrowheads="1"/>
            </p:cNvSpPr>
            <p:nvPr/>
          </p:nvSpPr>
          <p:spPr bwMode="auto">
            <a:xfrm>
              <a:off x="1143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356" name="Rectangle 356"/>
            <p:cNvSpPr>
              <a:spLocks noChangeArrowheads="1"/>
            </p:cNvSpPr>
            <p:nvPr/>
          </p:nvSpPr>
          <p:spPr bwMode="auto">
            <a:xfrm>
              <a:off x="1524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357" name="Rectangle 357"/>
            <p:cNvSpPr>
              <a:spLocks noChangeArrowheads="1"/>
            </p:cNvSpPr>
            <p:nvPr/>
          </p:nvSpPr>
          <p:spPr bwMode="auto">
            <a:xfrm>
              <a:off x="1905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358" name="Rectangle 358"/>
            <p:cNvSpPr>
              <a:spLocks noChangeArrowheads="1"/>
            </p:cNvSpPr>
            <p:nvPr/>
          </p:nvSpPr>
          <p:spPr bwMode="auto">
            <a:xfrm>
              <a:off x="2286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359" name="Rectangle 359"/>
            <p:cNvSpPr>
              <a:spLocks noChangeArrowheads="1"/>
            </p:cNvSpPr>
            <p:nvPr/>
          </p:nvSpPr>
          <p:spPr bwMode="auto">
            <a:xfrm>
              <a:off x="2667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360" name="Rectangle 360"/>
            <p:cNvSpPr>
              <a:spLocks noChangeArrowheads="1"/>
            </p:cNvSpPr>
            <p:nvPr/>
          </p:nvSpPr>
          <p:spPr bwMode="auto">
            <a:xfrm>
              <a:off x="3048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361" name="Rectangle 361"/>
            <p:cNvSpPr>
              <a:spLocks noChangeArrowheads="1"/>
            </p:cNvSpPr>
            <p:nvPr/>
          </p:nvSpPr>
          <p:spPr bwMode="auto">
            <a:xfrm>
              <a:off x="3429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362" name="Rectangle 362"/>
            <p:cNvSpPr>
              <a:spLocks noChangeArrowheads="1"/>
            </p:cNvSpPr>
            <p:nvPr/>
          </p:nvSpPr>
          <p:spPr bwMode="auto">
            <a:xfrm>
              <a:off x="3810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363" name="Rectangle 363"/>
            <p:cNvSpPr>
              <a:spLocks noChangeArrowheads="1"/>
            </p:cNvSpPr>
            <p:nvPr/>
          </p:nvSpPr>
          <p:spPr bwMode="auto">
            <a:xfrm>
              <a:off x="1143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364" name="Rectangle 364"/>
            <p:cNvSpPr>
              <a:spLocks noChangeArrowheads="1"/>
            </p:cNvSpPr>
            <p:nvPr/>
          </p:nvSpPr>
          <p:spPr bwMode="auto">
            <a:xfrm>
              <a:off x="1524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365" name="Rectangle 365"/>
            <p:cNvSpPr>
              <a:spLocks noChangeArrowheads="1"/>
            </p:cNvSpPr>
            <p:nvPr/>
          </p:nvSpPr>
          <p:spPr bwMode="auto">
            <a:xfrm>
              <a:off x="1905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366" name="Rectangle 366"/>
            <p:cNvSpPr>
              <a:spLocks noChangeArrowheads="1"/>
            </p:cNvSpPr>
            <p:nvPr/>
          </p:nvSpPr>
          <p:spPr bwMode="auto">
            <a:xfrm>
              <a:off x="2286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367" name="Rectangle 367"/>
            <p:cNvSpPr>
              <a:spLocks noChangeArrowheads="1"/>
            </p:cNvSpPr>
            <p:nvPr/>
          </p:nvSpPr>
          <p:spPr bwMode="auto">
            <a:xfrm>
              <a:off x="2667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368" name="Rectangle 368"/>
            <p:cNvSpPr>
              <a:spLocks noChangeArrowheads="1"/>
            </p:cNvSpPr>
            <p:nvPr/>
          </p:nvSpPr>
          <p:spPr bwMode="auto">
            <a:xfrm>
              <a:off x="3048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369" name="Rectangle 369"/>
            <p:cNvSpPr>
              <a:spLocks noChangeArrowheads="1"/>
            </p:cNvSpPr>
            <p:nvPr/>
          </p:nvSpPr>
          <p:spPr bwMode="auto">
            <a:xfrm>
              <a:off x="3429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370" name="Rectangle 370"/>
            <p:cNvSpPr>
              <a:spLocks noChangeArrowheads="1"/>
            </p:cNvSpPr>
            <p:nvPr/>
          </p:nvSpPr>
          <p:spPr bwMode="auto">
            <a:xfrm>
              <a:off x="3810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371" name="Rectangle 371"/>
            <p:cNvSpPr>
              <a:spLocks noChangeArrowheads="1"/>
            </p:cNvSpPr>
            <p:nvPr/>
          </p:nvSpPr>
          <p:spPr bwMode="auto">
            <a:xfrm>
              <a:off x="1143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372" name="Rectangle 372"/>
            <p:cNvSpPr>
              <a:spLocks noChangeArrowheads="1"/>
            </p:cNvSpPr>
            <p:nvPr/>
          </p:nvSpPr>
          <p:spPr bwMode="auto">
            <a:xfrm>
              <a:off x="1524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373" name="Rectangle 373"/>
            <p:cNvSpPr>
              <a:spLocks noChangeArrowheads="1"/>
            </p:cNvSpPr>
            <p:nvPr/>
          </p:nvSpPr>
          <p:spPr bwMode="auto">
            <a:xfrm>
              <a:off x="1905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374" name="Rectangle 374"/>
            <p:cNvSpPr>
              <a:spLocks noChangeArrowheads="1"/>
            </p:cNvSpPr>
            <p:nvPr/>
          </p:nvSpPr>
          <p:spPr bwMode="auto">
            <a:xfrm>
              <a:off x="2286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375" name="Rectangle 375"/>
            <p:cNvSpPr>
              <a:spLocks noChangeArrowheads="1"/>
            </p:cNvSpPr>
            <p:nvPr/>
          </p:nvSpPr>
          <p:spPr bwMode="auto">
            <a:xfrm>
              <a:off x="2667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376" name="Rectangle 376"/>
            <p:cNvSpPr>
              <a:spLocks noChangeArrowheads="1"/>
            </p:cNvSpPr>
            <p:nvPr/>
          </p:nvSpPr>
          <p:spPr bwMode="auto">
            <a:xfrm>
              <a:off x="3048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377" name="Rectangle 377"/>
            <p:cNvSpPr>
              <a:spLocks noChangeArrowheads="1"/>
            </p:cNvSpPr>
            <p:nvPr/>
          </p:nvSpPr>
          <p:spPr bwMode="auto">
            <a:xfrm>
              <a:off x="3429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378" name="Rectangle 378"/>
            <p:cNvSpPr>
              <a:spLocks noChangeArrowheads="1"/>
            </p:cNvSpPr>
            <p:nvPr/>
          </p:nvSpPr>
          <p:spPr bwMode="auto">
            <a:xfrm>
              <a:off x="3810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379" name="Rectangle 379"/>
            <p:cNvSpPr>
              <a:spLocks noChangeArrowheads="1"/>
            </p:cNvSpPr>
            <p:nvPr/>
          </p:nvSpPr>
          <p:spPr bwMode="auto">
            <a:xfrm>
              <a:off x="1143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380" name="Rectangle 380"/>
            <p:cNvSpPr>
              <a:spLocks noChangeArrowheads="1"/>
            </p:cNvSpPr>
            <p:nvPr/>
          </p:nvSpPr>
          <p:spPr bwMode="auto">
            <a:xfrm>
              <a:off x="1524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381" name="Rectangle 381"/>
            <p:cNvSpPr>
              <a:spLocks noChangeArrowheads="1"/>
            </p:cNvSpPr>
            <p:nvPr/>
          </p:nvSpPr>
          <p:spPr bwMode="auto">
            <a:xfrm>
              <a:off x="1905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382" name="Rectangle 382"/>
            <p:cNvSpPr>
              <a:spLocks noChangeArrowheads="1"/>
            </p:cNvSpPr>
            <p:nvPr/>
          </p:nvSpPr>
          <p:spPr bwMode="auto">
            <a:xfrm>
              <a:off x="2286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383" name="Rectangle 383"/>
            <p:cNvSpPr>
              <a:spLocks noChangeArrowheads="1"/>
            </p:cNvSpPr>
            <p:nvPr/>
          </p:nvSpPr>
          <p:spPr bwMode="auto">
            <a:xfrm>
              <a:off x="2667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384" name="Rectangle 384"/>
            <p:cNvSpPr>
              <a:spLocks noChangeArrowheads="1"/>
            </p:cNvSpPr>
            <p:nvPr/>
          </p:nvSpPr>
          <p:spPr bwMode="auto">
            <a:xfrm>
              <a:off x="3048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385" name="Rectangle 385"/>
            <p:cNvSpPr>
              <a:spLocks noChangeArrowheads="1"/>
            </p:cNvSpPr>
            <p:nvPr/>
          </p:nvSpPr>
          <p:spPr bwMode="auto">
            <a:xfrm>
              <a:off x="3429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386" name="Rectangle 386"/>
            <p:cNvSpPr>
              <a:spLocks noChangeArrowheads="1"/>
            </p:cNvSpPr>
            <p:nvPr/>
          </p:nvSpPr>
          <p:spPr bwMode="auto">
            <a:xfrm>
              <a:off x="3810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387" name="Rectangle 387"/>
            <p:cNvSpPr>
              <a:spLocks noChangeArrowheads="1"/>
            </p:cNvSpPr>
            <p:nvPr/>
          </p:nvSpPr>
          <p:spPr bwMode="auto">
            <a:xfrm>
              <a:off x="1143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388" name="Rectangle 388"/>
            <p:cNvSpPr>
              <a:spLocks noChangeArrowheads="1"/>
            </p:cNvSpPr>
            <p:nvPr/>
          </p:nvSpPr>
          <p:spPr bwMode="auto">
            <a:xfrm>
              <a:off x="1524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389" name="Rectangle 389"/>
            <p:cNvSpPr>
              <a:spLocks noChangeArrowheads="1"/>
            </p:cNvSpPr>
            <p:nvPr/>
          </p:nvSpPr>
          <p:spPr bwMode="auto">
            <a:xfrm>
              <a:off x="1905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390" name="Rectangle 390"/>
            <p:cNvSpPr>
              <a:spLocks noChangeArrowheads="1"/>
            </p:cNvSpPr>
            <p:nvPr/>
          </p:nvSpPr>
          <p:spPr bwMode="auto">
            <a:xfrm>
              <a:off x="2286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391" name="Rectangle 391"/>
            <p:cNvSpPr>
              <a:spLocks noChangeArrowheads="1"/>
            </p:cNvSpPr>
            <p:nvPr/>
          </p:nvSpPr>
          <p:spPr bwMode="auto">
            <a:xfrm>
              <a:off x="2667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392" name="Rectangle 392"/>
            <p:cNvSpPr>
              <a:spLocks noChangeArrowheads="1"/>
            </p:cNvSpPr>
            <p:nvPr/>
          </p:nvSpPr>
          <p:spPr bwMode="auto">
            <a:xfrm>
              <a:off x="3048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393" name="Rectangle 393"/>
            <p:cNvSpPr>
              <a:spLocks noChangeArrowheads="1"/>
            </p:cNvSpPr>
            <p:nvPr/>
          </p:nvSpPr>
          <p:spPr bwMode="auto">
            <a:xfrm>
              <a:off x="3429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394" name="Rectangle 394"/>
            <p:cNvSpPr>
              <a:spLocks noChangeArrowheads="1"/>
            </p:cNvSpPr>
            <p:nvPr/>
          </p:nvSpPr>
          <p:spPr bwMode="auto">
            <a:xfrm>
              <a:off x="3810000" y="4800600"/>
              <a:ext cx="381000" cy="381000"/>
            </a:xfrm>
            <a:prstGeom prst="rect">
              <a:avLst/>
            </a:prstGeom>
            <a:grpFill/>
            <a:ln w="9525" algn="ctr">
              <a:solidFill>
                <a:schemeClr val="tx1"/>
              </a:solidFill>
              <a:round/>
              <a:headEnd/>
              <a:tailEnd/>
            </a:ln>
          </p:spPr>
          <p:txBody>
            <a:bodyPr/>
            <a:lstStyle/>
            <a:p>
              <a:pPr>
                <a:defRPr/>
              </a:pPr>
              <a:endParaRPr lang="en-US"/>
            </a:p>
          </p:txBody>
        </p:sp>
      </p:grpSp>
      <p:grpSp>
        <p:nvGrpSpPr>
          <p:cNvPr id="72" name="Group 395"/>
          <p:cNvGrpSpPr>
            <a:grpSpLocks/>
          </p:cNvGrpSpPr>
          <p:nvPr/>
        </p:nvGrpSpPr>
        <p:grpSpPr bwMode="auto">
          <a:xfrm>
            <a:off x="665163" y="1600200"/>
            <a:ext cx="1633537" cy="1498600"/>
            <a:chOff x="1143000" y="2133600"/>
            <a:chExt cx="3048000" cy="3048000"/>
          </a:xfrm>
          <a:solidFill>
            <a:srgbClr val="CCCCFF"/>
          </a:solidFill>
        </p:grpSpPr>
        <p:sp>
          <p:nvSpPr>
            <p:cNvPr id="396" name="Rectangle 396"/>
            <p:cNvSpPr>
              <a:spLocks noChangeArrowheads="1"/>
            </p:cNvSpPr>
            <p:nvPr/>
          </p:nvSpPr>
          <p:spPr bwMode="auto">
            <a:xfrm>
              <a:off x="1143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397" name="Rectangle 397"/>
            <p:cNvSpPr>
              <a:spLocks noChangeArrowheads="1"/>
            </p:cNvSpPr>
            <p:nvPr/>
          </p:nvSpPr>
          <p:spPr bwMode="auto">
            <a:xfrm>
              <a:off x="1524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398" name="Rectangle 398"/>
            <p:cNvSpPr>
              <a:spLocks noChangeArrowheads="1"/>
            </p:cNvSpPr>
            <p:nvPr/>
          </p:nvSpPr>
          <p:spPr bwMode="auto">
            <a:xfrm>
              <a:off x="1905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399" name="Rectangle 399"/>
            <p:cNvSpPr>
              <a:spLocks noChangeArrowheads="1"/>
            </p:cNvSpPr>
            <p:nvPr/>
          </p:nvSpPr>
          <p:spPr bwMode="auto">
            <a:xfrm>
              <a:off x="2286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400" name="Rectangle 400"/>
            <p:cNvSpPr>
              <a:spLocks noChangeArrowheads="1"/>
            </p:cNvSpPr>
            <p:nvPr/>
          </p:nvSpPr>
          <p:spPr bwMode="auto">
            <a:xfrm>
              <a:off x="2667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401" name="Rectangle 401"/>
            <p:cNvSpPr>
              <a:spLocks noChangeArrowheads="1"/>
            </p:cNvSpPr>
            <p:nvPr/>
          </p:nvSpPr>
          <p:spPr bwMode="auto">
            <a:xfrm>
              <a:off x="3048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402" name="Rectangle 402"/>
            <p:cNvSpPr>
              <a:spLocks noChangeArrowheads="1"/>
            </p:cNvSpPr>
            <p:nvPr/>
          </p:nvSpPr>
          <p:spPr bwMode="auto">
            <a:xfrm>
              <a:off x="3429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403" name="Rectangle 403"/>
            <p:cNvSpPr>
              <a:spLocks noChangeArrowheads="1"/>
            </p:cNvSpPr>
            <p:nvPr/>
          </p:nvSpPr>
          <p:spPr bwMode="auto">
            <a:xfrm>
              <a:off x="3810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404" name="Rectangle 404"/>
            <p:cNvSpPr>
              <a:spLocks noChangeArrowheads="1"/>
            </p:cNvSpPr>
            <p:nvPr/>
          </p:nvSpPr>
          <p:spPr bwMode="auto">
            <a:xfrm>
              <a:off x="1143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05" name="Rectangle 405"/>
            <p:cNvSpPr>
              <a:spLocks noChangeArrowheads="1"/>
            </p:cNvSpPr>
            <p:nvPr/>
          </p:nvSpPr>
          <p:spPr bwMode="auto">
            <a:xfrm>
              <a:off x="1524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06" name="Rectangle 406"/>
            <p:cNvSpPr>
              <a:spLocks noChangeArrowheads="1"/>
            </p:cNvSpPr>
            <p:nvPr/>
          </p:nvSpPr>
          <p:spPr bwMode="auto">
            <a:xfrm>
              <a:off x="1905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07" name="Rectangle 407"/>
            <p:cNvSpPr>
              <a:spLocks noChangeArrowheads="1"/>
            </p:cNvSpPr>
            <p:nvPr/>
          </p:nvSpPr>
          <p:spPr bwMode="auto">
            <a:xfrm>
              <a:off x="2286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08" name="Rectangle 408"/>
            <p:cNvSpPr>
              <a:spLocks noChangeArrowheads="1"/>
            </p:cNvSpPr>
            <p:nvPr/>
          </p:nvSpPr>
          <p:spPr bwMode="auto">
            <a:xfrm>
              <a:off x="2667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09" name="Rectangle 409"/>
            <p:cNvSpPr>
              <a:spLocks noChangeArrowheads="1"/>
            </p:cNvSpPr>
            <p:nvPr/>
          </p:nvSpPr>
          <p:spPr bwMode="auto">
            <a:xfrm>
              <a:off x="3048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10" name="Rectangle 410"/>
            <p:cNvSpPr>
              <a:spLocks noChangeArrowheads="1"/>
            </p:cNvSpPr>
            <p:nvPr/>
          </p:nvSpPr>
          <p:spPr bwMode="auto">
            <a:xfrm>
              <a:off x="3429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11" name="Rectangle 411"/>
            <p:cNvSpPr>
              <a:spLocks noChangeArrowheads="1"/>
            </p:cNvSpPr>
            <p:nvPr/>
          </p:nvSpPr>
          <p:spPr bwMode="auto">
            <a:xfrm>
              <a:off x="3810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12" name="Rectangle 412"/>
            <p:cNvSpPr>
              <a:spLocks noChangeArrowheads="1"/>
            </p:cNvSpPr>
            <p:nvPr/>
          </p:nvSpPr>
          <p:spPr bwMode="auto">
            <a:xfrm>
              <a:off x="1143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13" name="Rectangle 413"/>
            <p:cNvSpPr>
              <a:spLocks noChangeArrowheads="1"/>
            </p:cNvSpPr>
            <p:nvPr/>
          </p:nvSpPr>
          <p:spPr bwMode="auto">
            <a:xfrm>
              <a:off x="1524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14" name="Rectangle 414"/>
            <p:cNvSpPr>
              <a:spLocks noChangeArrowheads="1"/>
            </p:cNvSpPr>
            <p:nvPr/>
          </p:nvSpPr>
          <p:spPr bwMode="auto">
            <a:xfrm>
              <a:off x="1905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15" name="Rectangle 415"/>
            <p:cNvSpPr>
              <a:spLocks noChangeArrowheads="1"/>
            </p:cNvSpPr>
            <p:nvPr/>
          </p:nvSpPr>
          <p:spPr bwMode="auto">
            <a:xfrm>
              <a:off x="2286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16" name="Rectangle 416"/>
            <p:cNvSpPr>
              <a:spLocks noChangeArrowheads="1"/>
            </p:cNvSpPr>
            <p:nvPr/>
          </p:nvSpPr>
          <p:spPr bwMode="auto">
            <a:xfrm>
              <a:off x="2667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17" name="Rectangle 417"/>
            <p:cNvSpPr>
              <a:spLocks noChangeArrowheads="1"/>
            </p:cNvSpPr>
            <p:nvPr/>
          </p:nvSpPr>
          <p:spPr bwMode="auto">
            <a:xfrm>
              <a:off x="3048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18" name="Rectangle 418"/>
            <p:cNvSpPr>
              <a:spLocks noChangeArrowheads="1"/>
            </p:cNvSpPr>
            <p:nvPr/>
          </p:nvSpPr>
          <p:spPr bwMode="auto">
            <a:xfrm>
              <a:off x="3429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19" name="Rectangle 419"/>
            <p:cNvSpPr>
              <a:spLocks noChangeArrowheads="1"/>
            </p:cNvSpPr>
            <p:nvPr/>
          </p:nvSpPr>
          <p:spPr bwMode="auto">
            <a:xfrm>
              <a:off x="3810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20" name="Rectangle 420"/>
            <p:cNvSpPr>
              <a:spLocks noChangeArrowheads="1"/>
            </p:cNvSpPr>
            <p:nvPr/>
          </p:nvSpPr>
          <p:spPr bwMode="auto">
            <a:xfrm>
              <a:off x="1143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21" name="Rectangle 421"/>
            <p:cNvSpPr>
              <a:spLocks noChangeArrowheads="1"/>
            </p:cNvSpPr>
            <p:nvPr/>
          </p:nvSpPr>
          <p:spPr bwMode="auto">
            <a:xfrm>
              <a:off x="1524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22" name="Rectangle 422"/>
            <p:cNvSpPr>
              <a:spLocks noChangeArrowheads="1"/>
            </p:cNvSpPr>
            <p:nvPr/>
          </p:nvSpPr>
          <p:spPr bwMode="auto">
            <a:xfrm>
              <a:off x="1905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23" name="Rectangle 423"/>
            <p:cNvSpPr>
              <a:spLocks noChangeArrowheads="1"/>
            </p:cNvSpPr>
            <p:nvPr/>
          </p:nvSpPr>
          <p:spPr bwMode="auto">
            <a:xfrm>
              <a:off x="2286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24" name="Rectangle 424"/>
            <p:cNvSpPr>
              <a:spLocks noChangeArrowheads="1"/>
            </p:cNvSpPr>
            <p:nvPr/>
          </p:nvSpPr>
          <p:spPr bwMode="auto">
            <a:xfrm>
              <a:off x="2667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25" name="Rectangle 425"/>
            <p:cNvSpPr>
              <a:spLocks noChangeArrowheads="1"/>
            </p:cNvSpPr>
            <p:nvPr/>
          </p:nvSpPr>
          <p:spPr bwMode="auto">
            <a:xfrm>
              <a:off x="3048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26" name="Rectangle 426"/>
            <p:cNvSpPr>
              <a:spLocks noChangeArrowheads="1"/>
            </p:cNvSpPr>
            <p:nvPr/>
          </p:nvSpPr>
          <p:spPr bwMode="auto">
            <a:xfrm>
              <a:off x="3429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27" name="Rectangle 427"/>
            <p:cNvSpPr>
              <a:spLocks noChangeArrowheads="1"/>
            </p:cNvSpPr>
            <p:nvPr/>
          </p:nvSpPr>
          <p:spPr bwMode="auto">
            <a:xfrm>
              <a:off x="3810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28" name="Rectangle 428"/>
            <p:cNvSpPr>
              <a:spLocks noChangeArrowheads="1"/>
            </p:cNvSpPr>
            <p:nvPr/>
          </p:nvSpPr>
          <p:spPr bwMode="auto">
            <a:xfrm>
              <a:off x="1143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29" name="Rectangle 429"/>
            <p:cNvSpPr>
              <a:spLocks noChangeArrowheads="1"/>
            </p:cNvSpPr>
            <p:nvPr/>
          </p:nvSpPr>
          <p:spPr bwMode="auto">
            <a:xfrm>
              <a:off x="1524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30" name="Rectangle 430"/>
            <p:cNvSpPr>
              <a:spLocks noChangeArrowheads="1"/>
            </p:cNvSpPr>
            <p:nvPr/>
          </p:nvSpPr>
          <p:spPr bwMode="auto">
            <a:xfrm>
              <a:off x="1905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31" name="Rectangle 431"/>
            <p:cNvSpPr>
              <a:spLocks noChangeArrowheads="1"/>
            </p:cNvSpPr>
            <p:nvPr/>
          </p:nvSpPr>
          <p:spPr bwMode="auto">
            <a:xfrm>
              <a:off x="2286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32" name="Rectangle 432"/>
            <p:cNvSpPr>
              <a:spLocks noChangeArrowheads="1"/>
            </p:cNvSpPr>
            <p:nvPr/>
          </p:nvSpPr>
          <p:spPr bwMode="auto">
            <a:xfrm>
              <a:off x="2667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33" name="Rectangle 433"/>
            <p:cNvSpPr>
              <a:spLocks noChangeArrowheads="1"/>
            </p:cNvSpPr>
            <p:nvPr/>
          </p:nvSpPr>
          <p:spPr bwMode="auto">
            <a:xfrm>
              <a:off x="3048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34" name="Rectangle 434"/>
            <p:cNvSpPr>
              <a:spLocks noChangeArrowheads="1"/>
            </p:cNvSpPr>
            <p:nvPr/>
          </p:nvSpPr>
          <p:spPr bwMode="auto">
            <a:xfrm>
              <a:off x="3429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35" name="Rectangle 435"/>
            <p:cNvSpPr>
              <a:spLocks noChangeArrowheads="1"/>
            </p:cNvSpPr>
            <p:nvPr/>
          </p:nvSpPr>
          <p:spPr bwMode="auto">
            <a:xfrm>
              <a:off x="3810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36" name="Rectangle 436"/>
            <p:cNvSpPr>
              <a:spLocks noChangeArrowheads="1"/>
            </p:cNvSpPr>
            <p:nvPr/>
          </p:nvSpPr>
          <p:spPr bwMode="auto">
            <a:xfrm>
              <a:off x="1143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37" name="Rectangle 437"/>
            <p:cNvSpPr>
              <a:spLocks noChangeArrowheads="1"/>
            </p:cNvSpPr>
            <p:nvPr/>
          </p:nvSpPr>
          <p:spPr bwMode="auto">
            <a:xfrm>
              <a:off x="1524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38" name="Rectangle 438"/>
            <p:cNvSpPr>
              <a:spLocks noChangeArrowheads="1"/>
            </p:cNvSpPr>
            <p:nvPr/>
          </p:nvSpPr>
          <p:spPr bwMode="auto">
            <a:xfrm>
              <a:off x="1905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39" name="Rectangle 439"/>
            <p:cNvSpPr>
              <a:spLocks noChangeArrowheads="1"/>
            </p:cNvSpPr>
            <p:nvPr/>
          </p:nvSpPr>
          <p:spPr bwMode="auto">
            <a:xfrm>
              <a:off x="2286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40" name="Rectangle 440"/>
            <p:cNvSpPr>
              <a:spLocks noChangeArrowheads="1"/>
            </p:cNvSpPr>
            <p:nvPr/>
          </p:nvSpPr>
          <p:spPr bwMode="auto">
            <a:xfrm>
              <a:off x="2667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41" name="Rectangle 441"/>
            <p:cNvSpPr>
              <a:spLocks noChangeArrowheads="1"/>
            </p:cNvSpPr>
            <p:nvPr/>
          </p:nvSpPr>
          <p:spPr bwMode="auto">
            <a:xfrm>
              <a:off x="3048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42" name="Rectangle 442"/>
            <p:cNvSpPr>
              <a:spLocks noChangeArrowheads="1"/>
            </p:cNvSpPr>
            <p:nvPr/>
          </p:nvSpPr>
          <p:spPr bwMode="auto">
            <a:xfrm>
              <a:off x="3429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43" name="Rectangle 443"/>
            <p:cNvSpPr>
              <a:spLocks noChangeArrowheads="1"/>
            </p:cNvSpPr>
            <p:nvPr/>
          </p:nvSpPr>
          <p:spPr bwMode="auto">
            <a:xfrm>
              <a:off x="3810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44" name="Rectangle 444"/>
            <p:cNvSpPr>
              <a:spLocks noChangeArrowheads="1"/>
            </p:cNvSpPr>
            <p:nvPr/>
          </p:nvSpPr>
          <p:spPr bwMode="auto">
            <a:xfrm>
              <a:off x="1143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445" name="Rectangle 445"/>
            <p:cNvSpPr>
              <a:spLocks noChangeArrowheads="1"/>
            </p:cNvSpPr>
            <p:nvPr/>
          </p:nvSpPr>
          <p:spPr bwMode="auto">
            <a:xfrm>
              <a:off x="1524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446" name="Rectangle 446"/>
            <p:cNvSpPr>
              <a:spLocks noChangeArrowheads="1"/>
            </p:cNvSpPr>
            <p:nvPr/>
          </p:nvSpPr>
          <p:spPr bwMode="auto">
            <a:xfrm>
              <a:off x="1905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447" name="Rectangle 447"/>
            <p:cNvSpPr>
              <a:spLocks noChangeArrowheads="1"/>
            </p:cNvSpPr>
            <p:nvPr/>
          </p:nvSpPr>
          <p:spPr bwMode="auto">
            <a:xfrm>
              <a:off x="2286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448" name="Rectangle 448"/>
            <p:cNvSpPr>
              <a:spLocks noChangeArrowheads="1"/>
            </p:cNvSpPr>
            <p:nvPr/>
          </p:nvSpPr>
          <p:spPr bwMode="auto">
            <a:xfrm>
              <a:off x="2667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449" name="Rectangle 449"/>
            <p:cNvSpPr>
              <a:spLocks noChangeArrowheads="1"/>
            </p:cNvSpPr>
            <p:nvPr/>
          </p:nvSpPr>
          <p:spPr bwMode="auto">
            <a:xfrm>
              <a:off x="3048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450" name="Rectangle 450"/>
            <p:cNvSpPr>
              <a:spLocks noChangeArrowheads="1"/>
            </p:cNvSpPr>
            <p:nvPr/>
          </p:nvSpPr>
          <p:spPr bwMode="auto">
            <a:xfrm>
              <a:off x="3429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451" name="Rectangle 451"/>
            <p:cNvSpPr>
              <a:spLocks noChangeArrowheads="1"/>
            </p:cNvSpPr>
            <p:nvPr/>
          </p:nvSpPr>
          <p:spPr bwMode="auto">
            <a:xfrm>
              <a:off x="3810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452" name="Rectangle 452"/>
            <p:cNvSpPr>
              <a:spLocks noChangeArrowheads="1"/>
            </p:cNvSpPr>
            <p:nvPr/>
          </p:nvSpPr>
          <p:spPr bwMode="auto">
            <a:xfrm>
              <a:off x="1143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453" name="Rectangle 453"/>
            <p:cNvSpPr>
              <a:spLocks noChangeArrowheads="1"/>
            </p:cNvSpPr>
            <p:nvPr/>
          </p:nvSpPr>
          <p:spPr bwMode="auto">
            <a:xfrm>
              <a:off x="1524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454" name="Rectangle 454"/>
            <p:cNvSpPr>
              <a:spLocks noChangeArrowheads="1"/>
            </p:cNvSpPr>
            <p:nvPr/>
          </p:nvSpPr>
          <p:spPr bwMode="auto">
            <a:xfrm>
              <a:off x="1905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455" name="Rectangle 455"/>
            <p:cNvSpPr>
              <a:spLocks noChangeArrowheads="1"/>
            </p:cNvSpPr>
            <p:nvPr/>
          </p:nvSpPr>
          <p:spPr bwMode="auto">
            <a:xfrm>
              <a:off x="2286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456" name="Rectangle 456"/>
            <p:cNvSpPr>
              <a:spLocks noChangeArrowheads="1"/>
            </p:cNvSpPr>
            <p:nvPr/>
          </p:nvSpPr>
          <p:spPr bwMode="auto">
            <a:xfrm>
              <a:off x="2667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457" name="Rectangle 457"/>
            <p:cNvSpPr>
              <a:spLocks noChangeArrowheads="1"/>
            </p:cNvSpPr>
            <p:nvPr/>
          </p:nvSpPr>
          <p:spPr bwMode="auto">
            <a:xfrm>
              <a:off x="3048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458" name="Rectangle 458"/>
            <p:cNvSpPr>
              <a:spLocks noChangeArrowheads="1"/>
            </p:cNvSpPr>
            <p:nvPr/>
          </p:nvSpPr>
          <p:spPr bwMode="auto">
            <a:xfrm>
              <a:off x="3429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459" name="Rectangle 459"/>
            <p:cNvSpPr>
              <a:spLocks noChangeArrowheads="1"/>
            </p:cNvSpPr>
            <p:nvPr/>
          </p:nvSpPr>
          <p:spPr bwMode="auto">
            <a:xfrm>
              <a:off x="3810000" y="4800600"/>
              <a:ext cx="381000" cy="381000"/>
            </a:xfrm>
            <a:prstGeom prst="rect">
              <a:avLst/>
            </a:prstGeom>
            <a:grpFill/>
            <a:ln w="9525" algn="ctr">
              <a:solidFill>
                <a:schemeClr val="tx1"/>
              </a:solidFill>
              <a:round/>
              <a:headEnd/>
              <a:tailEnd/>
            </a:ln>
          </p:spPr>
          <p:txBody>
            <a:bodyPr/>
            <a:lstStyle/>
            <a:p>
              <a:pPr>
                <a:defRPr/>
              </a:pPr>
              <a:endParaRPr lang="en-US"/>
            </a:p>
          </p:txBody>
        </p:sp>
      </p:grpSp>
      <p:grpSp>
        <p:nvGrpSpPr>
          <p:cNvPr id="73" name="Group 460"/>
          <p:cNvGrpSpPr>
            <a:grpSpLocks/>
          </p:cNvGrpSpPr>
          <p:nvPr/>
        </p:nvGrpSpPr>
        <p:grpSpPr bwMode="auto">
          <a:xfrm>
            <a:off x="2406650" y="1600200"/>
            <a:ext cx="1631950" cy="1498600"/>
            <a:chOff x="1143000" y="2133600"/>
            <a:chExt cx="3048000" cy="3048000"/>
          </a:xfrm>
          <a:solidFill>
            <a:srgbClr val="CCCCFF"/>
          </a:solidFill>
        </p:grpSpPr>
        <p:sp>
          <p:nvSpPr>
            <p:cNvPr id="461" name="Rectangle 461"/>
            <p:cNvSpPr>
              <a:spLocks noChangeArrowheads="1"/>
            </p:cNvSpPr>
            <p:nvPr/>
          </p:nvSpPr>
          <p:spPr bwMode="auto">
            <a:xfrm>
              <a:off x="1143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462" name="Rectangle 462"/>
            <p:cNvSpPr>
              <a:spLocks noChangeArrowheads="1"/>
            </p:cNvSpPr>
            <p:nvPr/>
          </p:nvSpPr>
          <p:spPr bwMode="auto">
            <a:xfrm>
              <a:off x="1524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463" name="Rectangle 463"/>
            <p:cNvSpPr>
              <a:spLocks noChangeArrowheads="1"/>
            </p:cNvSpPr>
            <p:nvPr/>
          </p:nvSpPr>
          <p:spPr bwMode="auto">
            <a:xfrm>
              <a:off x="1905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464" name="Rectangle 464"/>
            <p:cNvSpPr>
              <a:spLocks noChangeArrowheads="1"/>
            </p:cNvSpPr>
            <p:nvPr/>
          </p:nvSpPr>
          <p:spPr bwMode="auto">
            <a:xfrm>
              <a:off x="2286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465" name="Rectangle 465"/>
            <p:cNvSpPr>
              <a:spLocks noChangeArrowheads="1"/>
            </p:cNvSpPr>
            <p:nvPr/>
          </p:nvSpPr>
          <p:spPr bwMode="auto">
            <a:xfrm>
              <a:off x="2667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466" name="Rectangle 466"/>
            <p:cNvSpPr>
              <a:spLocks noChangeArrowheads="1"/>
            </p:cNvSpPr>
            <p:nvPr/>
          </p:nvSpPr>
          <p:spPr bwMode="auto">
            <a:xfrm>
              <a:off x="3048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467" name="Rectangle 467"/>
            <p:cNvSpPr>
              <a:spLocks noChangeArrowheads="1"/>
            </p:cNvSpPr>
            <p:nvPr/>
          </p:nvSpPr>
          <p:spPr bwMode="auto">
            <a:xfrm>
              <a:off x="3429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468" name="Rectangle 468"/>
            <p:cNvSpPr>
              <a:spLocks noChangeArrowheads="1"/>
            </p:cNvSpPr>
            <p:nvPr/>
          </p:nvSpPr>
          <p:spPr bwMode="auto">
            <a:xfrm>
              <a:off x="3810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469" name="Rectangle 469"/>
            <p:cNvSpPr>
              <a:spLocks noChangeArrowheads="1"/>
            </p:cNvSpPr>
            <p:nvPr/>
          </p:nvSpPr>
          <p:spPr bwMode="auto">
            <a:xfrm>
              <a:off x="1143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70" name="Rectangle 470"/>
            <p:cNvSpPr>
              <a:spLocks noChangeArrowheads="1"/>
            </p:cNvSpPr>
            <p:nvPr/>
          </p:nvSpPr>
          <p:spPr bwMode="auto">
            <a:xfrm>
              <a:off x="1524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71" name="Rectangle 471"/>
            <p:cNvSpPr>
              <a:spLocks noChangeArrowheads="1"/>
            </p:cNvSpPr>
            <p:nvPr/>
          </p:nvSpPr>
          <p:spPr bwMode="auto">
            <a:xfrm>
              <a:off x="1905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72" name="Rectangle 472"/>
            <p:cNvSpPr>
              <a:spLocks noChangeArrowheads="1"/>
            </p:cNvSpPr>
            <p:nvPr/>
          </p:nvSpPr>
          <p:spPr bwMode="auto">
            <a:xfrm>
              <a:off x="2286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73" name="Rectangle 473"/>
            <p:cNvSpPr>
              <a:spLocks noChangeArrowheads="1"/>
            </p:cNvSpPr>
            <p:nvPr/>
          </p:nvSpPr>
          <p:spPr bwMode="auto">
            <a:xfrm>
              <a:off x="2667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74" name="Rectangle 474"/>
            <p:cNvSpPr>
              <a:spLocks noChangeArrowheads="1"/>
            </p:cNvSpPr>
            <p:nvPr/>
          </p:nvSpPr>
          <p:spPr bwMode="auto">
            <a:xfrm>
              <a:off x="3048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75" name="Rectangle 475"/>
            <p:cNvSpPr>
              <a:spLocks noChangeArrowheads="1"/>
            </p:cNvSpPr>
            <p:nvPr/>
          </p:nvSpPr>
          <p:spPr bwMode="auto">
            <a:xfrm>
              <a:off x="3429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76" name="Rectangle 476"/>
            <p:cNvSpPr>
              <a:spLocks noChangeArrowheads="1"/>
            </p:cNvSpPr>
            <p:nvPr/>
          </p:nvSpPr>
          <p:spPr bwMode="auto">
            <a:xfrm>
              <a:off x="3810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77" name="Rectangle 477"/>
            <p:cNvSpPr>
              <a:spLocks noChangeArrowheads="1"/>
            </p:cNvSpPr>
            <p:nvPr/>
          </p:nvSpPr>
          <p:spPr bwMode="auto">
            <a:xfrm>
              <a:off x="1143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78" name="Rectangle 478"/>
            <p:cNvSpPr>
              <a:spLocks noChangeArrowheads="1"/>
            </p:cNvSpPr>
            <p:nvPr/>
          </p:nvSpPr>
          <p:spPr bwMode="auto">
            <a:xfrm>
              <a:off x="1524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79" name="Rectangle 479"/>
            <p:cNvSpPr>
              <a:spLocks noChangeArrowheads="1"/>
            </p:cNvSpPr>
            <p:nvPr/>
          </p:nvSpPr>
          <p:spPr bwMode="auto">
            <a:xfrm>
              <a:off x="1905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80" name="Rectangle 480"/>
            <p:cNvSpPr>
              <a:spLocks noChangeArrowheads="1"/>
            </p:cNvSpPr>
            <p:nvPr/>
          </p:nvSpPr>
          <p:spPr bwMode="auto">
            <a:xfrm>
              <a:off x="2286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81" name="Rectangle 481"/>
            <p:cNvSpPr>
              <a:spLocks noChangeArrowheads="1"/>
            </p:cNvSpPr>
            <p:nvPr/>
          </p:nvSpPr>
          <p:spPr bwMode="auto">
            <a:xfrm>
              <a:off x="2667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82" name="Rectangle 482"/>
            <p:cNvSpPr>
              <a:spLocks noChangeArrowheads="1"/>
            </p:cNvSpPr>
            <p:nvPr/>
          </p:nvSpPr>
          <p:spPr bwMode="auto">
            <a:xfrm>
              <a:off x="3048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83" name="Rectangle 483"/>
            <p:cNvSpPr>
              <a:spLocks noChangeArrowheads="1"/>
            </p:cNvSpPr>
            <p:nvPr/>
          </p:nvSpPr>
          <p:spPr bwMode="auto">
            <a:xfrm>
              <a:off x="3429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84" name="Rectangle 484"/>
            <p:cNvSpPr>
              <a:spLocks noChangeArrowheads="1"/>
            </p:cNvSpPr>
            <p:nvPr/>
          </p:nvSpPr>
          <p:spPr bwMode="auto">
            <a:xfrm>
              <a:off x="3810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85" name="Rectangle 485"/>
            <p:cNvSpPr>
              <a:spLocks noChangeArrowheads="1"/>
            </p:cNvSpPr>
            <p:nvPr/>
          </p:nvSpPr>
          <p:spPr bwMode="auto">
            <a:xfrm>
              <a:off x="1143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86" name="Rectangle 486"/>
            <p:cNvSpPr>
              <a:spLocks noChangeArrowheads="1"/>
            </p:cNvSpPr>
            <p:nvPr/>
          </p:nvSpPr>
          <p:spPr bwMode="auto">
            <a:xfrm>
              <a:off x="1524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87" name="Rectangle 487"/>
            <p:cNvSpPr>
              <a:spLocks noChangeArrowheads="1"/>
            </p:cNvSpPr>
            <p:nvPr/>
          </p:nvSpPr>
          <p:spPr bwMode="auto">
            <a:xfrm>
              <a:off x="1905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88" name="Rectangle 488"/>
            <p:cNvSpPr>
              <a:spLocks noChangeArrowheads="1"/>
            </p:cNvSpPr>
            <p:nvPr/>
          </p:nvSpPr>
          <p:spPr bwMode="auto">
            <a:xfrm>
              <a:off x="2286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89" name="Rectangle 489"/>
            <p:cNvSpPr>
              <a:spLocks noChangeArrowheads="1"/>
            </p:cNvSpPr>
            <p:nvPr/>
          </p:nvSpPr>
          <p:spPr bwMode="auto">
            <a:xfrm>
              <a:off x="2667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90" name="Rectangle 490"/>
            <p:cNvSpPr>
              <a:spLocks noChangeArrowheads="1"/>
            </p:cNvSpPr>
            <p:nvPr/>
          </p:nvSpPr>
          <p:spPr bwMode="auto">
            <a:xfrm>
              <a:off x="3048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91" name="Rectangle 491"/>
            <p:cNvSpPr>
              <a:spLocks noChangeArrowheads="1"/>
            </p:cNvSpPr>
            <p:nvPr/>
          </p:nvSpPr>
          <p:spPr bwMode="auto">
            <a:xfrm>
              <a:off x="3429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92" name="Rectangle 492"/>
            <p:cNvSpPr>
              <a:spLocks noChangeArrowheads="1"/>
            </p:cNvSpPr>
            <p:nvPr/>
          </p:nvSpPr>
          <p:spPr bwMode="auto">
            <a:xfrm>
              <a:off x="3810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93" name="Rectangle 493"/>
            <p:cNvSpPr>
              <a:spLocks noChangeArrowheads="1"/>
            </p:cNvSpPr>
            <p:nvPr/>
          </p:nvSpPr>
          <p:spPr bwMode="auto">
            <a:xfrm>
              <a:off x="1143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94" name="Rectangle 494"/>
            <p:cNvSpPr>
              <a:spLocks noChangeArrowheads="1"/>
            </p:cNvSpPr>
            <p:nvPr/>
          </p:nvSpPr>
          <p:spPr bwMode="auto">
            <a:xfrm>
              <a:off x="1524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95" name="Rectangle 495"/>
            <p:cNvSpPr>
              <a:spLocks noChangeArrowheads="1"/>
            </p:cNvSpPr>
            <p:nvPr/>
          </p:nvSpPr>
          <p:spPr bwMode="auto">
            <a:xfrm>
              <a:off x="1905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96" name="Rectangle 496"/>
            <p:cNvSpPr>
              <a:spLocks noChangeArrowheads="1"/>
            </p:cNvSpPr>
            <p:nvPr/>
          </p:nvSpPr>
          <p:spPr bwMode="auto">
            <a:xfrm>
              <a:off x="2286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97" name="Rectangle 497"/>
            <p:cNvSpPr>
              <a:spLocks noChangeArrowheads="1"/>
            </p:cNvSpPr>
            <p:nvPr/>
          </p:nvSpPr>
          <p:spPr bwMode="auto">
            <a:xfrm>
              <a:off x="2667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98" name="Rectangle 498"/>
            <p:cNvSpPr>
              <a:spLocks noChangeArrowheads="1"/>
            </p:cNvSpPr>
            <p:nvPr/>
          </p:nvSpPr>
          <p:spPr bwMode="auto">
            <a:xfrm>
              <a:off x="3048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99" name="Rectangle 499"/>
            <p:cNvSpPr>
              <a:spLocks noChangeArrowheads="1"/>
            </p:cNvSpPr>
            <p:nvPr/>
          </p:nvSpPr>
          <p:spPr bwMode="auto">
            <a:xfrm>
              <a:off x="3429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500" name="Rectangle 500"/>
            <p:cNvSpPr>
              <a:spLocks noChangeArrowheads="1"/>
            </p:cNvSpPr>
            <p:nvPr/>
          </p:nvSpPr>
          <p:spPr bwMode="auto">
            <a:xfrm>
              <a:off x="3810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501" name="Rectangle 501"/>
            <p:cNvSpPr>
              <a:spLocks noChangeArrowheads="1"/>
            </p:cNvSpPr>
            <p:nvPr/>
          </p:nvSpPr>
          <p:spPr bwMode="auto">
            <a:xfrm>
              <a:off x="1143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502" name="Rectangle 502"/>
            <p:cNvSpPr>
              <a:spLocks noChangeArrowheads="1"/>
            </p:cNvSpPr>
            <p:nvPr/>
          </p:nvSpPr>
          <p:spPr bwMode="auto">
            <a:xfrm>
              <a:off x="1524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503" name="Rectangle 503"/>
            <p:cNvSpPr>
              <a:spLocks noChangeArrowheads="1"/>
            </p:cNvSpPr>
            <p:nvPr/>
          </p:nvSpPr>
          <p:spPr bwMode="auto">
            <a:xfrm>
              <a:off x="1905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504" name="Rectangle 504"/>
            <p:cNvSpPr>
              <a:spLocks noChangeArrowheads="1"/>
            </p:cNvSpPr>
            <p:nvPr/>
          </p:nvSpPr>
          <p:spPr bwMode="auto">
            <a:xfrm>
              <a:off x="2286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505" name="Rectangle 505"/>
            <p:cNvSpPr>
              <a:spLocks noChangeArrowheads="1"/>
            </p:cNvSpPr>
            <p:nvPr/>
          </p:nvSpPr>
          <p:spPr bwMode="auto">
            <a:xfrm>
              <a:off x="2667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506" name="Rectangle 506"/>
            <p:cNvSpPr>
              <a:spLocks noChangeArrowheads="1"/>
            </p:cNvSpPr>
            <p:nvPr/>
          </p:nvSpPr>
          <p:spPr bwMode="auto">
            <a:xfrm>
              <a:off x="3048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507" name="Rectangle 507"/>
            <p:cNvSpPr>
              <a:spLocks noChangeArrowheads="1"/>
            </p:cNvSpPr>
            <p:nvPr/>
          </p:nvSpPr>
          <p:spPr bwMode="auto">
            <a:xfrm>
              <a:off x="3429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508" name="Rectangle 508"/>
            <p:cNvSpPr>
              <a:spLocks noChangeArrowheads="1"/>
            </p:cNvSpPr>
            <p:nvPr/>
          </p:nvSpPr>
          <p:spPr bwMode="auto">
            <a:xfrm>
              <a:off x="3810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509" name="Rectangle 509"/>
            <p:cNvSpPr>
              <a:spLocks noChangeArrowheads="1"/>
            </p:cNvSpPr>
            <p:nvPr/>
          </p:nvSpPr>
          <p:spPr bwMode="auto">
            <a:xfrm>
              <a:off x="1143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510" name="Rectangle 510"/>
            <p:cNvSpPr>
              <a:spLocks noChangeArrowheads="1"/>
            </p:cNvSpPr>
            <p:nvPr/>
          </p:nvSpPr>
          <p:spPr bwMode="auto">
            <a:xfrm>
              <a:off x="1524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511" name="Rectangle 511"/>
            <p:cNvSpPr>
              <a:spLocks noChangeArrowheads="1"/>
            </p:cNvSpPr>
            <p:nvPr/>
          </p:nvSpPr>
          <p:spPr bwMode="auto">
            <a:xfrm>
              <a:off x="1905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512" name="Rectangle 512"/>
            <p:cNvSpPr>
              <a:spLocks noChangeArrowheads="1"/>
            </p:cNvSpPr>
            <p:nvPr/>
          </p:nvSpPr>
          <p:spPr bwMode="auto">
            <a:xfrm>
              <a:off x="2286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513" name="Rectangle 513"/>
            <p:cNvSpPr>
              <a:spLocks noChangeArrowheads="1"/>
            </p:cNvSpPr>
            <p:nvPr/>
          </p:nvSpPr>
          <p:spPr bwMode="auto">
            <a:xfrm>
              <a:off x="2667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514" name="Rectangle 514"/>
            <p:cNvSpPr>
              <a:spLocks noChangeArrowheads="1"/>
            </p:cNvSpPr>
            <p:nvPr/>
          </p:nvSpPr>
          <p:spPr bwMode="auto">
            <a:xfrm>
              <a:off x="3048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515" name="Rectangle 515"/>
            <p:cNvSpPr>
              <a:spLocks noChangeArrowheads="1"/>
            </p:cNvSpPr>
            <p:nvPr/>
          </p:nvSpPr>
          <p:spPr bwMode="auto">
            <a:xfrm>
              <a:off x="3429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516" name="Rectangle 516"/>
            <p:cNvSpPr>
              <a:spLocks noChangeArrowheads="1"/>
            </p:cNvSpPr>
            <p:nvPr/>
          </p:nvSpPr>
          <p:spPr bwMode="auto">
            <a:xfrm>
              <a:off x="3810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517" name="Rectangle 517"/>
            <p:cNvSpPr>
              <a:spLocks noChangeArrowheads="1"/>
            </p:cNvSpPr>
            <p:nvPr/>
          </p:nvSpPr>
          <p:spPr bwMode="auto">
            <a:xfrm>
              <a:off x="1143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518" name="Rectangle 518"/>
            <p:cNvSpPr>
              <a:spLocks noChangeArrowheads="1"/>
            </p:cNvSpPr>
            <p:nvPr/>
          </p:nvSpPr>
          <p:spPr bwMode="auto">
            <a:xfrm>
              <a:off x="1524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519" name="Rectangle 519"/>
            <p:cNvSpPr>
              <a:spLocks noChangeArrowheads="1"/>
            </p:cNvSpPr>
            <p:nvPr/>
          </p:nvSpPr>
          <p:spPr bwMode="auto">
            <a:xfrm>
              <a:off x="1905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520" name="Rectangle 520"/>
            <p:cNvSpPr>
              <a:spLocks noChangeArrowheads="1"/>
            </p:cNvSpPr>
            <p:nvPr/>
          </p:nvSpPr>
          <p:spPr bwMode="auto">
            <a:xfrm>
              <a:off x="2286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521" name="Rectangle 521"/>
            <p:cNvSpPr>
              <a:spLocks noChangeArrowheads="1"/>
            </p:cNvSpPr>
            <p:nvPr/>
          </p:nvSpPr>
          <p:spPr bwMode="auto">
            <a:xfrm>
              <a:off x="2667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522" name="Rectangle 522"/>
            <p:cNvSpPr>
              <a:spLocks noChangeArrowheads="1"/>
            </p:cNvSpPr>
            <p:nvPr/>
          </p:nvSpPr>
          <p:spPr bwMode="auto">
            <a:xfrm>
              <a:off x="3048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523" name="Rectangle 523"/>
            <p:cNvSpPr>
              <a:spLocks noChangeArrowheads="1"/>
            </p:cNvSpPr>
            <p:nvPr/>
          </p:nvSpPr>
          <p:spPr bwMode="auto">
            <a:xfrm>
              <a:off x="3429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524" name="Rectangle 524"/>
            <p:cNvSpPr>
              <a:spLocks noChangeArrowheads="1"/>
            </p:cNvSpPr>
            <p:nvPr/>
          </p:nvSpPr>
          <p:spPr bwMode="auto">
            <a:xfrm>
              <a:off x="3810000" y="4800600"/>
              <a:ext cx="381000" cy="381000"/>
            </a:xfrm>
            <a:prstGeom prst="rect">
              <a:avLst/>
            </a:prstGeom>
            <a:grpFill/>
            <a:ln w="9525" algn="ctr">
              <a:solidFill>
                <a:schemeClr val="tx1"/>
              </a:solidFill>
              <a:round/>
              <a:headEnd/>
              <a:tailEnd/>
            </a:ln>
          </p:spPr>
          <p:txBody>
            <a:bodyPr/>
            <a:lstStyle/>
            <a:p>
              <a:pPr>
                <a:defRPr/>
              </a:pPr>
              <a:endParaRPr lang="en-US"/>
            </a:p>
          </p:txBody>
        </p:sp>
      </p:grpSp>
      <p:grpSp>
        <p:nvGrpSpPr>
          <p:cNvPr id="74" name="Group 525"/>
          <p:cNvGrpSpPr>
            <a:grpSpLocks/>
          </p:cNvGrpSpPr>
          <p:nvPr/>
        </p:nvGrpSpPr>
        <p:grpSpPr bwMode="auto">
          <a:xfrm>
            <a:off x="4159250" y="1600200"/>
            <a:ext cx="1631950" cy="1498600"/>
            <a:chOff x="1143000" y="2133600"/>
            <a:chExt cx="3048000" cy="3048000"/>
          </a:xfrm>
          <a:solidFill>
            <a:srgbClr val="CCCCFF"/>
          </a:solidFill>
        </p:grpSpPr>
        <p:sp>
          <p:nvSpPr>
            <p:cNvPr id="526" name="Rectangle 526"/>
            <p:cNvSpPr>
              <a:spLocks noChangeArrowheads="1"/>
            </p:cNvSpPr>
            <p:nvPr/>
          </p:nvSpPr>
          <p:spPr bwMode="auto">
            <a:xfrm>
              <a:off x="1143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527" name="Rectangle 527"/>
            <p:cNvSpPr>
              <a:spLocks noChangeArrowheads="1"/>
            </p:cNvSpPr>
            <p:nvPr/>
          </p:nvSpPr>
          <p:spPr bwMode="auto">
            <a:xfrm>
              <a:off x="1524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528" name="Rectangle 528"/>
            <p:cNvSpPr>
              <a:spLocks noChangeArrowheads="1"/>
            </p:cNvSpPr>
            <p:nvPr/>
          </p:nvSpPr>
          <p:spPr bwMode="auto">
            <a:xfrm>
              <a:off x="1905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529" name="Rectangle 529"/>
            <p:cNvSpPr>
              <a:spLocks noChangeArrowheads="1"/>
            </p:cNvSpPr>
            <p:nvPr/>
          </p:nvSpPr>
          <p:spPr bwMode="auto">
            <a:xfrm>
              <a:off x="2286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530" name="Rectangle 530"/>
            <p:cNvSpPr>
              <a:spLocks noChangeArrowheads="1"/>
            </p:cNvSpPr>
            <p:nvPr/>
          </p:nvSpPr>
          <p:spPr bwMode="auto">
            <a:xfrm>
              <a:off x="2667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531" name="Rectangle 531"/>
            <p:cNvSpPr>
              <a:spLocks noChangeArrowheads="1"/>
            </p:cNvSpPr>
            <p:nvPr/>
          </p:nvSpPr>
          <p:spPr bwMode="auto">
            <a:xfrm>
              <a:off x="3048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532" name="Rectangle 532"/>
            <p:cNvSpPr>
              <a:spLocks noChangeArrowheads="1"/>
            </p:cNvSpPr>
            <p:nvPr/>
          </p:nvSpPr>
          <p:spPr bwMode="auto">
            <a:xfrm>
              <a:off x="3429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533" name="Rectangle 533"/>
            <p:cNvSpPr>
              <a:spLocks noChangeArrowheads="1"/>
            </p:cNvSpPr>
            <p:nvPr/>
          </p:nvSpPr>
          <p:spPr bwMode="auto">
            <a:xfrm>
              <a:off x="3810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534" name="Rectangle 534"/>
            <p:cNvSpPr>
              <a:spLocks noChangeArrowheads="1"/>
            </p:cNvSpPr>
            <p:nvPr/>
          </p:nvSpPr>
          <p:spPr bwMode="auto">
            <a:xfrm>
              <a:off x="1143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535" name="Rectangle 535"/>
            <p:cNvSpPr>
              <a:spLocks noChangeArrowheads="1"/>
            </p:cNvSpPr>
            <p:nvPr/>
          </p:nvSpPr>
          <p:spPr bwMode="auto">
            <a:xfrm>
              <a:off x="1524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536" name="Rectangle 536"/>
            <p:cNvSpPr>
              <a:spLocks noChangeArrowheads="1"/>
            </p:cNvSpPr>
            <p:nvPr/>
          </p:nvSpPr>
          <p:spPr bwMode="auto">
            <a:xfrm>
              <a:off x="1905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537" name="Rectangle 537"/>
            <p:cNvSpPr>
              <a:spLocks noChangeArrowheads="1"/>
            </p:cNvSpPr>
            <p:nvPr/>
          </p:nvSpPr>
          <p:spPr bwMode="auto">
            <a:xfrm>
              <a:off x="2286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538" name="Rectangle 538"/>
            <p:cNvSpPr>
              <a:spLocks noChangeArrowheads="1"/>
            </p:cNvSpPr>
            <p:nvPr/>
          </p:nvSpPr>
          <p:spPr bwMode="auto">
            <a:xfrm>
              <a:off x="2667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539" name="Rectangle 539"/>
            <p:cNvSpPr>
              <a:spLocks noChangeArrowheads="1"/>
            </p:cNvSpPr>
            <p:nvPr/>
          </p:nvSpPr>
          <p:spPr bwMode="auto">
            <a:xfrm>
              <a:off x="3048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540" name="Rectangle 540"/>
            <p:cNvSpPr>
              <a:spLocks noChangeArrowheads="1"/>
            </p:cNvSpPr>
            <p:nvPr/>
          </p:nvSpPr>
          <p:spPr bwMode="auto">
            <a:xfrm>
              <a:off x="3429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541" name="Rectangle 541"/>
            <p:cNvSpPr>
              <a:spLocks noChangeArrowheads="1"/>
            </p:cNvSpPr>
            <p:nvPr/>
          </p:nvSpPr>
          <p:spPr bwMode="auto">
            <a:xfrm>
              <a:off x="3810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542" name="Rectangle 542"/>
            <p:cNvSpPr>
              <a:spLocks noChangeArrowheads="1"/>
            </p:cNvSpPr>
            <p:nvPr/>
          </p:nvSpPr>
          <p:spPr bwMode="auto">
            <a:xfrm>
              <a:off x="1143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543" name="Rectangle 543"/>
            <p:cNvSpPr>
              <a:spLocks noChangeArrowheads="1"/>
            </p:cNvSpPr>
            <p:nvPr/>
          </p:nvSpPr>
          <p:spPr bwMode="auto">
            <a:xfrm>
              <a:off x="1524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544" name="Rectangle 544"/>
            <p:cNvSpPr>
              <a:spLocks noChangeArrowheads="1"/>
            </p:cNvSpPr>
            <p:nvPr/>
          </p:nvSpPr>
          <p:spPr bwMode="auto">
            <a:xfrm>
              <a:off x="1905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545" name="Rectangle 545"/>
            <p:cNvSpPr>
              <a:spLocks noChangeArrowheads="1"/>
            </p:cNvSpPr>
            <p:nvPr/>
          </p:nvSpPr>
          <p:spPr bwMode="auto">
            <a:xfrm>
              <a:off x="2286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546" name="Rectangle 546"/>
            <p:cNvSpPr>
              <a:spLocks noChangeArrowheads="1"/>
            </p:cNvSpPr>
            <p:nvPr/>
          </p:nvSpPr>
          <p:spPr bwMode="auto">
            <a:xfrm>
              <a:off x="2667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547" name="Rectangle 547"/>
            <p:cNvSpPr>
              <a:spLocks noChangeArrowheads="1"/>
            </p:cNvSpPr>
            <p:nvPr/>
          </p:nvSpPr>
          <p:spPr bwMode="auto">
            <a:xfrm>
              <a:off x="3048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548" name="Rectangle 548"/>
            <p:cNvSpPr>
              <a:spLocks noChangeArrowheads="1"/>
            </p:cNvSpPr>
            <p:nvPr/>
          </p:nvSpPr>
          <p:spPr bwMode="auto">
            <a:xfrm>
              <a:off x="3429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549" name="Rectangle 549"/>
            <p:cNvSpPr>
              <a:spLocks noChangeArrowheads="1"/>
            </p:cNvSpPr>
            <p:nvPr/>
          </p:nvSpPr>
          <p:spPr bwMode="auto">
            <a:xfrm>
              <a:off x="3810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550" name="Rectangle 550"/>
            <p:cNvSpPr>
              <a:spLocks noChangeArrowheads="1"/>
            </p:cNvSpPr>
            <p:nvPr/>
          </p:nvSpPr>
          <p:spPr bwMode="auto">
            <a:xfrm>
              <a:off x="1143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551" name="Rectangle 551"/>
            <p:cNvSpPr>
              <a:spLocks noChangeArrowheads="1"/>
            </p:cNvSpPr>
            <p:nvPr/>
          </p:nvSpPr>
          <p:spPr bwMode="auto">
            <a:xfrm>
              <a:off x="1524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552" name="Rectangle 552"/>
            <p:cNvSpPr>
              <a:spLocks noChangeArrowheads="1"/>
            </p:cNvSpPr>
            <p:nvPr/>
          </p:nvSpPr>
          <p:spPr bwMode="auto">
            <a:xfrm>
              <a:off x="1905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553" name="Rectangle 553"/>
            <p:cNvSpPr>
              <a:spLocks noChangeArrowheads="1"/>
            </p:cNvSpPr>
            <p:nvPr/>
          </p:nvSpPr>
          <p:spPr bwMode="auto">
            <a:xfrm>
              <a:off x="2286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554" name="Rectangle 554"/>
            <p:cNvSpPr>
              <a:spLocks noChangeArrowheads="1"/>
            </p:cNvSpPr>
            <p:nvPr/>
          </p:nvSpPr>
          <p:spPr bwMode="auto">
            <a:xfrm>
              <a:off x="2667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555" name="Rectangle 555"/>
            <p:cNvSpPr>
              <a:spLocks noChangeArrowheads="1"/>
            </p:cNvSpPr>
            <p:nvPr/>
          </p:nvSpPr>
          <p:spPr bwMode="auto">
            <a:xfrm>
              <a:off x="3048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556" name="Rectangle 556"/>
            <p:cNvSpPr>
              <a:spLocks noChangeArrowheads="1"/>
            </p:cNvSpPr>
            <p:nvPr/>
          </p:nvSpPr>
          <p:spPr bwMode="auto">
            <a:xfrm>
              <a:off x="3429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557" name="Rectangle 557"/>
            <p:cNvSpPr>
              <a:spLocks noChangeArrowheads="1"/>
            </p:cNvSpPr>
            <p:nvPr/>
          </p:nvSpPr>
          <p:spPr bwMode="auto">
            <a:xfrm>
              <a:off x="3810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558" name="Rectangle 558"/>
            <p:cNvSpPr>
              <a:spLocks noChangeArrowheads="1"/>
            </p:cNvSpPr>
            <p:nvPr/>
          </p:nvSpPr>
          <p:spPr bwMode="auto">
            <a:xfrm>
              <a:off x="1143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559" name="Rectangle 559"/>
            <p:cNvSpPr>
              <a:spLocks noChangeArrowheads="1"/>
            </p:cNvSpPr>
            <p:nvPr/>
          </p:nvSpPr>
          <p:spPr bwMode="auto">
            <a:xfrm>
              <a:off x="1524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560" name="Rectangle 560"/>
            <p:cNvSpPr>
              <a:spLocks noChangeArrowheads="1"/>
            </p:cNvSpPr>
            <p:nvPr/>
          </p:nvSpPr>
          <p:spPr bwMode="auto">
            <a:xfrm>
              <a:off x="1905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561" name="Rectangle 561"/>
            <p:cNvSpPr>
              <a:spLocks noChangeArrowheads="1"/>
            </p:cNvSpPr>
            <p:nvPr/>
          </p:nvSpPr>
          <p:spPr bwMode="auto">
            <a:xfrm>
              <a:off x="2286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562" name="Rectangle 562"/>
            <p:cNvSpPr>
              <a:spLocks noChangeArrowheads="1"/>
            </p:cNvSpPr>
            <p:nvPr/>
          </p:nvSpPr>
          <p:spPr bwMode="auto">
            <a:xfrm>
              <a:off x="2667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563" name="Rectangle 563"/>
            <p:cNvSpPr>
              <a:spLocks noChangeArrowheads="1"/>
            </p:cNvSpPr>
            <p:nvPr/>
          </p:nvSpPr>
          <p:spPr bwMode="auto">
            <a:xfrm>
              <a:off x="3048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564" name="Rectangle 564"/>
            <p:cNvSpPr>
              <a:spLocks noChangeArrowheads="1"/>
            </p:cNvSpPr>
            <p:nvPr/>
          </p:nvSpPr>
          <p:spPr bwMode="auto">
            <a:xfrm>
              <a:off x="3429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565" name="Rectangle 565"/>
            <p:cNvSpPr>
              <a:spLocks noChangeArrowheads="1"/>
            </p:cNvSpPr>
            <p:nvPr/>
          </p:nvSpPr>
          <p:spPr bwMode="auto">
            <a:xfrm>
              <a:off x="3810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566" name="Rectangle 566"/>
            <p:cNvSpPr>
              <a:spLocks noChangeArrowheads="1"/>
            </p:cNvSpPr>
            <p:nvPr/>
          </p:nvSpPr>
          <p:spPr bwMode="auto">
            <a:xfrm>
              <a:off x="1143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567" name="Rectangle 567"/>
            <p:cNvSpPr>
              <a:spLocks noChangeArrowheads="1"/>
            </p:cNvSpPr>
            <p:nvPr/>
          </p:nvSpPr>
          <p:spPr bwMode="auto">
            <a:xfrm>
              <a:off x="1524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568" name="Rectangle 568"/>
            <p:cNvSpPr>
              <a:spLocks noChangeArrowheads="1"/>
            </p:cNvSpPr>
            <p:nvPr/>
          </p:nvSpPr>
          <p:spPr bwMode="auto">
            <a:xfrm>
              <a:off x="1905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569" name="Rectangle 569"/>
            <p:cNvSpPr>
              <a:spLocks noChangeArrowheads="1"/>
            </p:cNvSpPr>
            <p:nvPr/>
          </p:nvSpPr>
          <p:spPr bwMode="auto">
            <a:xfrm>
              <a:off x="2286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570" name="Rectangle 570"/>
            <p:cNvSpPr>
              <a:spLocks noChangeArrowheads="1"/>
            </p:cNvSpPr>
            <p:nvPr/>
          </p:nvSpPr>
          <p:spPr bwMode="auto">
            <a:xfrm>
              <a:off x="2667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571" name="Rectangle 571"/>
            <p:cNvSpPr>
              <a:spLocks noChangeArrowheads="1"/>
            </p:cNvSpPr>
            <p:nvPr/>
          </p:nvSpPr>
          <p:spPr bwMode="auto">
            <a:xfrm>
              <a:off x="3048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572" name="Rectangle 572"/>
            <p:cNvSpPr>
              <a:spLocks noChangeArrowheads="1"/>
            </p:cNvSpPr>
            <p:nvPr/>
          </p:nvSpPr>
          <p:spPr bwMode="auto">
            <a:xfrm>
              <a:off x="3429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573" name="Rectangle 573"/>
            <p:cNvSpPr>
              <a:spLocks noChangeArrowheads="1"/>
            </p:cNvSpPr>
            <p:nvPr/>
          </p:nvSpPr>
          <p:spPr bwMode="auto">
            <a:xfrm>
              <a:off x="3810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574" name="Rectangle 574"/>
            <p:cNvSpPr>
              <a:spLocks noChangeArrowheads="1"/>
            </p:cNvSpPr>
            <p:nvPr/>
          </p:nvSpPr>
          <p:spPr bwMode="auto">
            <a:xfrm>
              <a:off x="1143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575" name="Rectangle 575"/>
            <p:cNvSpPr>
              <a:spLocks noChangeArrowheads="1"/>
            </p:cNvSpPr>
            <p:nvPr/>
          </p:nvSpPr>
          <p:spPr bwMode="auto">
            <a:xfrm>
              <a:off x="1524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576" name="Rectangle 576"/>
            <p:cNvSpPr>
              <a:spLocks noChangeArrowheads="1"/>
            </p:cNvSpPr>
            <p:nvPr/>
          </p:nvSpPr>
          <p:spPr bwMode="auto">
            <a:xfrm>
              <a:off x="1905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577" name="Rectangle 577"/>
            <p:cNvSpPr>
              <a:spLocks noChangeArrowheads="1"/>
            </p:cNvSpPr>
            <p:nvPr/>
          </p:nvSpPr>
          <p:spPr bwMode="auto">
            <a:xfrm>
              <a:off x="2286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578" name="Rectangle 578"/>
            <p:cNvSpPr>
              <a:spLocks noChangeArrowheads="1"/>
            </p:cNvSpPr>
            <p:nvPr/>
          </p:nvSpPr>
          <p:spPr bwMode="auto">
            <a:xfrm>
              <a:off x="2667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579" name="Rectangle 579"/>
            <p:cNvSpPr>
              <a:spLocks noChangeArrowheads="1"/>
            </p:cNvSpPr>
            <p:nvPr/>
          </p:nvSpPr>
          <p:spPr bwMode="auto">
            <a:xfrm>
              <a:off x="3048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580" name="Rectangle 580"/>
            <p:cNvSpPr>
              <a:spLocks noChangeArrowheads="1"/>
            </p:cNvSpPr>
            <p:nvPr/>
          </p:nvSpPr>
          <p:spPr bwMode="auto">
            <a:xfrm>
              <a:off x="3429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581" name="Rectangle 581"/>
            <p:cNvSpPr>
              <a:spLocks noChangeArrowheads="1"/>
            </p:cNvSpPr>
            <p:nvPr/>
          </p:nvSpPr>
          <p:spPr bwMode="auto">
            <a:xfrm>
              <a:off x="3810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582" name="Rectangle 582"/>
            <p:cNvSpPr>
              <a:spLocks noChangeArrowheads="1"/>
            </p:cNvSpPr>
            <p:nvPr/>
          </p:nvSpPr>
          <p:spPr bwMode="auto">
            <a:xfrm>
              <a:off x="1143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583" name="Rectangle 583"/>
            <p:cNvSpPr>
              <a:spLocks noChangeArrowheads="1"/>
            </p:cNvSpPr>
            <p:nvPr/>
          </p:nvSpPr>
          <p:spPr bwMode="auto">
            <a:xfrm>
              <a:off x="1524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584" name="Rectangle 584"/>
            <p:cNvSpPr>
              <a:spLocks noChangeArrowheads="1"/>
            </p:cNvSpPr>
            <p:nvPr/>
          </p:nvSpPr>
          <p:spPr bwMode="auto">
            <a:xfrm>
              <a:off x="1905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585" name="Rectangle 585"/>
            <p:cNvSpPr>
              <a:spLocks noChangeArrowheads="1"/>
            </p:cNvSpPr>
            <p:nvPr/>
          </p:nvSpPr>
          <p:spPr bwMode="auto">
            <a:xfrm>
              <a:off x="2286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586" name="Rectangle 586"/>
            <p:cNvSpPr>
              <a:spLocks noChangeArrowheads="1"/>
            </p:cNvSpPr>
            <p:nvPr/>
          </p:nvSpPr>
          <p:spPr bwMode="auto">
            <a:xfrm>
              <a:off x="2667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587" name="Rectangle 587"/>
            <p:cNvSpPr>
              <a:spLocks noChangeArrowheads="1"/>
            </p:cNvSpPr>
            <p:nvPr/>
          </p:nvSpPr>
          <p:spPr bwMode="auto">
            <a:xfrm>
              <a:off x="3048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588" name="Rectangle 588"/>
            <p:cNvSpPr>
              <a:spLocks noChangeArrowheads="1"/>
            </p:cNvSpPr>
            <p:nvPr/>
          </p:nvSpPr>
          <p:spPr bwMode="auto">
            <a:xfrm>
              <a:off x="3429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589" name="Rectangle 589"/>
            <p:cNvSpPr>
              <a:spLocks noChangeArrowheads="1"/>
            </p:cNvSpPr>
            <p:nvPr/>
          </p:nvSpPr>
          <p:spPr bwMode="auto">
            <a:xfrm>
              <a:off x="3810000" y="4800600"/>
              <a:ext cx="381000" cy="381000"/>
            </a:xfrm>
            <a:prstGeom prst="rect">
              <a:avLst/>
            </a:prstGeom>
            <a:grpFill/>
            <a:ln w="9525" algn="ctr">
              <a:solidFill>
                <a:schemeClr val="tx1"/>
              </a:solidFill>
              <a:round/>
              <a:headEnd/>
              <a:tailEnd/>
            </a:ln>
          </p:spPr>
          <p:txBody>
            <a:bodyPr/>
            <a:lstStyle/>
            <a:p>
              <a:pPr>
                <a:defRPr/>
              </a:pPr>
              <a:endParaRPr lang="en-US"/>
            </a:p>
          </p:txBody>
        </p:sp>
      </p:grpSp>
      <p:sp>
        <p:nvSpPr>
          <p:cNvPr id="27660" name="TextBox 853"/>
          <p:cNvSpPr txBox="1">
            <a:spLocks noChangeArrowheads="1"/>
          </p:cNvSpPr>
          <p:nvPr/>
        </p:nvSpPr>
        <p:spPr bwMode="auto">
          <a:xfrm>
            <a:off x="685800" y="6324600"/>
            <a:ext cx="4876800" cy="461963"/>
          </a:xfrm>
          <a:prstGeom prst="rect">
            <a:avLst/>
          </a:prstGeom>
          <a:noFill/>
          <a:ln w="9525">
            <a:noFill/>
            <a:miter lim="800000"/>
            <a:headEnd/>
            <a:tailEnd/>
          </a:ln>
        </p:spPr>
        <p:txBody>
          <a:bodyPr>
            <a:spAutoFit/>
          </a:bodyPr>
          <a:lstStyle/>
          <a:p>
            <a:pPr algn="ctr"/>
            <a:r>
              <a:rPr lang="ru-RU"/>
              <a:t>Исходное изображение</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73"/>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7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4"/>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7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algn="ctr"/>
            <a:r>
              <a:rPr lang="ru-RU" smtClean="0"/>
              <a:t>Эффективно ли такое разбиение изображения</a:t>
            </a:r>
          </a:p>
        </p:txBody>
      </p:sp>
      <p:pic>
        <p:nvPicPr>
          <p:cNvPr id="28675" name="Picture 2" descr="C:\Documents and Settings\akharlamov\Local Settings\Temporary Internet Files\Content.IE5\FJ5MEQN3\MCj04315480000[1].png"/>
          <p:cNvPicPr>
            <a:picLocks noGrp="1" noChangeAspect="1" noChangeArrowheads="1"/>
          </p:cNvPicPr>
          <p:nvPr>
            <p:ph idx="1"/>
          </p:nvPr>
        </p:nvPicPr>
        <p:blipFill>
          <a:blip r:embed="rId3" cstate="print"/>
          <a:srcRect/>
          <a:stretch>
            <a:fillRect/>
          </a:stretch>
        </p:blipFill>
        <p:spPr>
          <a:xfrm>
            <a:off x="3403600" y="2828925"/>
            <a:ext cx="2286000" cy="2286000"/>
          </a:xfr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52400" y="228600"/>
            <a:ext cx="8763000" cy="1143000"/>
          </a:xfrm>
        </p:spPr>
        <p:txBody>
          <a:bodyPr/>
          <a:lstStyle/>
          <a:p>
            <a:r>
              <a:rPr lang="ru-RU" sz="3600" smtClean="0"/>
              <a:t>Типы памяти в </a:t>
            </a:r>
            <a:r>
              <a:rPr lang="en-US" sz="3600" smtClean="0"/>
              <a:t>CUDA</a:t>
            </a:r>
            <a:endParaRPr lang="ru-RU" sz="3600" smtClean="0"/>
          </a:p>
        </p:txBody>
      </p:sp>
      <p:graphicFrame>
        <p:nvGraphicFramePr>
          <p:cNvPr id="5165" name="Group 45"/>
          <p:cNvGraphicFramePr>
            <a:graphicFrameLocks noGrp="1"/>
          </p:cNvGraphicFramePr>
          <p:nvPr/>
        </p:nvGraphicFramePr>
        <p:xfrm>
          <a:off x="304800" y="1828800"/>
          <a:ext cx="8686800" cy="4508310"/>
        </p:xfrm>
        <a:graphic>
          <a:graphicData uri="http://schemas.openxmlformats.org/drawingml/2006/table">
            <a:tbl>
              <a:tblPr/>
              <a:tblGrid>
                <a:gridCol w="2074863"/>
                <a:gridCol w="1384300"/>
                <a:gridCol w="1998662"/>
                <a:gridCol w="3228975"/>
              </a:tblGrid>
              <a:tr h="63500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ru-RU" sz="2400" b="0" i="0" u="none" strike="noStrike" cap="none" normalizeH="0" baseline="0" dirty="0" smtClean="0">
                          <a:ln>
                            <a:noFill/>
                          </a:ln>
                          <a:solidFill>
                            <a:schemeClr val="tx1"/>
                          </a:solidFill>
                          <a:effectLst/>
                          <a:latin typeface="Tahoma" pitchFamily="34" charset="0"/>
                        </a:rPr>
                        <a:t>Тип памяти</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ru-RU" sz="2400" b="0" i="0" u="none" strike="noStrike" cap="none" normalizeH="0" baseline="0" smtClean="0">
                          <a:ln>
                            <a:noFill/>
                          </a:ln>
                          <a:solidFill>
                            <a:schemeClr val="tx1"/>
                          </a:solidFill>
                          <a:effectLst/>
                          <a:latin typeface="Tahoma" pitchFamily="34" charset="0"/>
                        </a:rPr>
                        <a:t>Доступ</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ru-RU" sz="2400" b="0" i="0" u="none" strike="noStrike" cap="none" normalizeH="0" baseline="0" smtClean="0">
                          <a:ln>
                            <a:noFill/>
                          </a:ln>
                          <a:solidFill>
                            <a:schemeClr val="tx1"/>
                          </a:solidFill>
                          <a:effectLst/>
                          <a:latin typeface="Tahoma" pitchFamily="34" charset="0"/>
                        </a:rPr>
                        <a:t>Уровень выделения</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ru-RU" sz="2400" b="0" i="0" u="none" strike="noStrike" cap="none" normalizeH="0" baseline="0" smtClean="0">
                          <a:ln>
                            <a:noFill/>
                          </a:ln>
                          <a:solidFill>
                            <a:schemeClr val="tx1"/>
                          </a:solidFill>
                          <a:effectLst/>
                          <a:latin typeface="Tahoma" pitchFamily="34" charset="0"/>
                        </a:rPr>
                        <a:t>Скорость работы</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ru-RU" sz="2000" b="0" i="0" u="none" strike="noStrike" cap="none" normalizeH="0" baseline="0" smtClean="0">
                          <a:ln>
                            <a:noFill/>
                          </a:ln>
                          <a:solidFill>
                            <a:schemeClr val="tx1"/>
                          </a:solidFill>
                          <a:effectLst/>
                          <a:latin typeface="Tahoma" pitchFamily="34" charset="0"/>
                        </a:rPr>
                        <a:t>Регистры</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400" b="0" i="0" u="none" strike="noStrike" cap="none" normalizeH="0" baseline="0" smtClean="0">
                          <a:ln>
                            <a:noFill/>
                          </a:ln>
                          <a:solidFill>
                            <a:schemeClr val="tx1"/>
                          </a:solidFill>
                          <a:effectLst/>
                          <a:latin typeface="Tahoma" pitchFamily="34" charset="0"/>
                        </a:rPr>
                        <a:t>R/W</a:t>
                      </a:r>
                      <a:endParaRPr kumimoji="1" lang="ru-RU" sz="2400" b="0" i="0" u="none" strike="noStrike" cap="none" normalizeH="0" baseline="0" smtClean="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400" b="0" i="0" u="none" strike="noStrike" cap="none" normalizeH="0" baseline="0" smtClean="0">
                          <a:ln>
                            <a:noFill/>
                          </a:ln>
                          <a:solidFill>
                            <a:schemeClr val="tx1"/>
                          </a:solidFill>
                          <a:effectLst/>
                          <a:latin typeface="Tahoma" pitchFamily="34" charset="0"/>
                        </a:rPr>
                        <a:t>Per-thread</a:t>
                      </a:r>
                      <a:endParaRPr kumimoji="1" lang="ru-RU" sz="2400" b="0" i="0" u="none" strike="noStrike" cap="none" normalizeH="0" baseline="0" smtClean="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ru-RU" sz="2400" b="0" i="0" u="none" strike="noStrike" cap="none" normalizeH="0" baseline="0" smtClean="0">
                          <a:ln>
                            <a:noFill/>
                          </a:ln>
                          <a:solidFill>
                            <a:schemeClr val="tx1"/>
                          </a:solidFill>
                          <a:effectLst/>
                          <a:latin typeface="Tahoma" pitchFamily="34" charset="0"/>
                        </a:rPr>
                        <a:t>Высокая(</a:t>
                      </a:r>
                      <a:r>
                        <a:rPr kumimoji="1" lang="en-US" sz="2400" b="0" i="0" u="none" strike="noStrike" cap="none" normalizeH="0" baseline="0" smtClean="0">
                          <a:ln>
                            <a:noFill/>
                          </a:ln>
                          <a:solidFill>
                            <a:schemeClr val="tx1"/>
                          </a:solidFill>
                          <a:effectLst/>
                          <a:latin typeface="Tahoma" pitchFamily="34" charset="0"/>
                        </a:rPr>
                        <a:t>on-chip</a:t>
                      </a:r>
                      <a:r>
                        <a:rPr kumimoji="1" lang="ru-RU" sz="2400" b="0" i="0" u="none" strike="noStrike" cap="none" normalizeH="0" baseline="0" smtClean="0">
                          <a:ln>
                            <a:noFill/>
                          </a:ln>
                          <a:solidFill>
                            <a:schemeClr val="tx1"/>
                          </a:solidFill>
                          <a:effectLst/>
                          <a:latin typeface="Tahoma" pitchFamily="34"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ru-RU" sz="2000" b="0" i="0" u="none" strike="noStrike" cap="none" normalizeH="0" baseline="0" smtClean="0">
                          <a:ln>
                            <a:noFill/>
                          </a:ln>
                          <a:solidFill>
                            <a:schemeClr val="tx1"/>
                          </a:solidFill>
                          <a:effectLst/>
                          <a:latin typeface="Tahoma" pitchFamily="34" charset="0"/>
                        </a:rPr>
                        <a:t>Локальная</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400" b="0" i="0" u="none" strike="noStrike" cap="none" normalizeH="0" baseline="0" smtClean="0">
                          <a:ln>
                            <a:noFill/>
                          </a:ln>
                          <a:solidFill>
                            <a:schemeClr val="tx1"/>
                          </a:solidFill>
                          <a:effectLst/>
                          <a:latin typeface="Tahoma" pitchFamily="34" charset="0"/>
                        </a:rPr>
                        <a:t>R/W</a:t>
                      </a:r>
                      <a:endParaRPr kumimoji="1" lang="ru-RU" sz="2400" b="0" i="0" u="none" strike="noStrike" cap="none" normalizeH="0" baseline="0" smtClean="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400" b="0" i="0" u="none" strike="noStrike" cap="none" normalizeH="0" baseline="0" smtClean="0">
                          <a:ln>
                            <a:noFill/>
                          </a:ln>
                          <a:solidFill>
                            <a:schemeClr val="tx1"/>
                          </a:solidFill>
                          <a:effectLst/>
                          <a:latin typeface="Tahoma" pitchFamily="34" charset="0"/>
                        </a:rPr>
                        <a:t>Per-thread</a:t>
                      </a:r>
                      <a:endParaRPr kumimoji="1" lang="ru-RU" sz="2400" b="0" i="0" u="none" strike="noStrike" cap="none" normalizeH="0" baseline="0" smtClean="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ru-RU" sz="2400" b="0" i="0" u="none" strike="noStrike" cap="none" normalizeH="0" baseline="0" smtClean="0">
                          <a:ln>
                            <a:noFill/>
                          </a:ln>
                          <a:solidFill>
                            <a:schemeClr val="tx1"/>
                          </a:solidFill>
                          <a:effectLst/>
                          <a:latin typeface="Tahoma" pitchFamily="34" charset="0"/>
                        </a:rPr>
                        <a:t>Низкая </a:t>
                      </a:r>
                      <a:r>
                        <a:rPr kumimoji="1" lang="en-US" sz="2400" b="0" i="0" u="none" strike="noStrike" cap="none" normalizeH="0" baseline="0" smtClean="0">
                          <a:ln>
                            <a:noFill/>
                          </a:ln>
                          <a:solidFill>
                            <a:schemeClr val="tx1"/>
                          </a:solidFill>
                          <a:effectLst/>
                          <a:latin typeface="Tahoma" pitchFamily="34" charset="0"/>
                        </a:rPr>
                        <a:t>(DRAM)</a:t>
                      </a:r>
                      <a:endParaRPr kumimoji="1" lang="ru-RU" sz="2400" b="0" i="0" u="none" strike="noStrike" cap="none" normalizeH="0" baseline="0" smtClean="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000" b="0" i="0" u="none" strike="noStrike" cap="none" normalizeH="0" baseline="0" smtClean="0">
                          <a:ln>
                            <a:noFill/>
                          </a:ln>
                          <a:solidFill>
                            <a:schemeClr val="tx1"/>
                          </a:solidFill>
                          <a:effectLst/>
                          <a:latin typeface="Tahoma" pitchFamily="34" charset="0"/>
                        </a:rPr>
                        <a:t>Shared</a:t>
                      </a:r>
                      <a:endParaRPr kumimoji="1" lang="ru-RU" sz="2000" b="0" i="0" u="none" strike="noStrike" cap="none" normalizeH="0" baseline="0" smtClean="0">
                        <a:ln>
                          <a:noFill/>
                        </a:ln>
                        <a:solidFill>
                          <a:schemeClr val="tx1"/>
                        </a:solidFill>
                        <a:effectLst/>
                        <a:latin typeface="Tahom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400" b="0" i="0" u="none" strike="noStrike" cap="none" normalizeH="0" baseline="0" smtClean="0">
                          <a:ln>
                            <a:noFill/>
                          </a:ln>
                          <a:solidFill>
                            <a:schemeClr val="tx1"/>
                          </a:solidFill>
                          <a:effectLst/>
                          <a:latin typeface="Tahoma" pitchFamily="34" charset="0"/>
                        </a:rPr>
                        <a:t>R/W</a:t>
                      </a:r>
                      <a:endParaRPr kumimoji="1" lang="ru-RU" sz="2400" b="0" i="0" u="none" strike="noStrike" cap="none" normalizeH="0" baseline="0" smtClean="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400" b="0" i="0" u="none" strike="noStrike" cap="none" normalizeH="0" baseline="0" smtClean="0">
                          <a:ln>
                            <a:noFill/>
                          </a:ln>
                          <a:solidFill>
                            <a:schemeClr val="tx1"/>
                          </a:solidFill>
                          <a:effectLst/>
                          <a:latin typeface="Tahoma" pitchFamily="34" charset="0"/>
                        </a:rPr>
                        <a:t>Per-block</a:t>
                      </a:r>
                      <a:endParaRPr kumimoji="1" lang="ru-RU" sz="2400" b="0" i="0" u="none" strike="noStrike" cap="none" normalizeH="0" baseline="0" smtClean="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ru-RU" sz="2400" b="0" i="0" u="none" strike="noStrike" cap="none" normalizeH="0" baseline="0" dirty="0" smtClean="0">
                          <a:ln>
                            <a:noFill/>
                          </a:ln>
                          <a:solidFill>
                            <a:schemeClr val="tx1"/>
                          </a:solidFill>
                          <a:effectLst/>
                          <a:latin typeface="Tahoma" pitchFamily="34" charset="0"/>
                        </a:rPr>
                        <a:t>Высокая(</a:t>
                      </a:r>
                      <a:r>
                        <a:rPr kumimoji="1" lang="en-US" sz="2400" b="0" i="0" u="none" strike="noStrike" cap="none" normalizeH="0" baseline="0" dirty="0" smtClean="0">
                          <a:ln>
                            <a:noFill/>
                          </a:ln>
                          <a:solidFill>
                            <a:schemeClr val="tx1"/>
                          </a:solidFill>
                          <a:effectLst/>
                          <a:latin typeface="Tahoma" pitchFamily="34" charset="0"/>
                        </a:rPr>
                        <a:t>on-chip</a:t>
                      </a:r>
                      <a:r>
                        <a:rPr kumimoji="1" lang="ru-RU" sz="2400" b="0" i="0" u="none" strike="noStrike" cap="none" normalizeH="0" baseline="0" dirty="0" smtClean="0">
                          <a:ln>
                            <a:noFill/>
                          </a:ln>
                          <a:solidFill>
                            <a:schemeClr val="tx1"/>
                          </a:solidFill>
                          <a:effectLst/>
                          <a:latin typeface="Tahoma" pitchFamily="34"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ru-RU" sz="2000" b="0" i="0" u="none" strike="noStrike" cap="none" normalizeH="0" baseline="0" smtClean="0">
                          <a:ln>
                            <a:noFill/>
                          </a:ln>
                          <a:solidFill>
                            <a:schemeClr val="tx1"/>
                          </a:solidFill>
                          <a:effectLst/>
                          <a:latin typeface="Tahoma" pitchFamily="34" charset="0"/>
                        </a:rPr>
                        <a:t>Глобальная</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400" b="0" i="0" u="none" strike="noStrike" cap="none" normalizeH="0" baseline="0" smtClean="0">
                          <a:ln>
                            <a:noFill/>
                          </a:ln>
                          <a:solidFill>
                            <a:schemeClr val="tx1"/>
                          </a:solidFill>
                          <a:effectLst/>
                          <a:latin typeface="Tahoma" pitchFamily="34" charset="0"/>
                        </a:rPr>
                        <a:t>R/W</a:t>
                      </a:r>
                      <a:endParaRPr kumimoji="1" lang="ru-RU" sz="2400" b="0" i="0" u="none" strike="noStrike" cap="none" normalizeH="0" baseline="0" smtClean="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400" b="0" i="0" u="none" strike="noStrike" cap="none" normalizeH="0" baseline="0" smtClean="0">
                          <a:ln>
                            <a:noFill/>
                          </a:ln>
                          <a:solidFill>
                            <a:schemeClr val="tx1"/>
                          </a:solidFill>
                          <a:effectLst/>
                          <a:latin typeface="Tahoma" pitchFamily="34" charset="0"/>
                        </a:rPr>
                        <a:t>Per-grid</a:t>
                      </a:r>
                      <a:endParaRPr kumimoji="1" lang="ru-RU" sz="2400" b="0" i="0" u="none" strike="noStrike" cap="none" normalizeH="0" baseline="0" smtClean="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ru-RU" sz="2400" b="0" i="0" u="none" strike="noStrike" cap="none" normalizeH="0" baseline="0" smtClean="0">
                          <a:ln>
                            <a:noFill/>
                          </a:ln>
                          <a:solidFill>
                            <a:schemeClr val="tx1"/>
                          </a:solidFill>
                          <a:effectLst/>
                          <a:latin typeface="Tahoma" pitchFamily="34" charset="0"/>
                        </a:rPr>
                        <a:t>Низкая </a:t>
                      </a:r>
                      <a:r>
                        <a:rPr kumimoji="1" lang="en-US" sz="2400" b="0" i="0" u="none" strike="noStrike" cap="none" normalizeH="0" baseline="0" smtClean="0">
                          <a:ln>
                            <a:noFill/>
                          </a:ln>
                          <a:solidFill>
                            <a:schemeClr val="tx1"/>
                          </a:solidFill>
                          <a:effectLst/>
                          <a:latin typeface="Tahoma" pitchFamily="34" charset="0"/>
                        </a:rPr>
                        <a:t>(DRAM)</a:t>
                      </a:r>
                      <a:endParaRPr kumimoji="1" lang="ru-RU" sz="2400" b="0" i="0" u="none" strike="noStrike" cap="none" normalizeH="0" baseline="0" smtClean="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0960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000" b="0" i="0" u="none" strike="noStrike" cap="none" normalizeH="0" baseline="0" smtClean="0">
                          <a:ln>
                            <a:noFill/>
                          </a:ln>
                          <a:solidFill>
                            <a:schemeClr val="tx1"/>
                          </a:solidFill>
                          <a:effectLst/>
                          <a:latin typeface="Tahoma" pitchFamily="34" charset="0"/>
                        </a:rPr>
                        <a:t>Constant</a:t>
                      </a:r>
                      <a:endParaRPr kumimoji="1" lang="ru-RU" sz="2000" b="0" i="0" u="none" strike="noStrike" cap="none" normalizeH="0" baseline="0" smtClean="0">
                        <a:ln>
                          <a:noFill/>
                        </a:ln>
                        <a:solidFill>
                          <a:schemeClr val="tx1"/>
                        </a:solidFill>
                        <a:effectLst/>
                        <a:latin typeface="Tahom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400" b="0" i="0" u="none" strike="noStrike" cap="none" normalizeH="0" baseline="0" smtClean="0">
                          <a:ln>
                            <a:noFill/>
                          </a:ln>
                          <a:solidFill>
                            <a:schemeClr val="tx1"/>
                          </a:solidFill>
                          <a:effectLst/>
                          <a:latin typeface="Tahoma" pitchFamily="34" charset="0"/>
                        </a:rPr>
                        <a:t>R/O</a:t>
                      </a:r>
                      <a:endParaRPr kumimoji="1" lang="ru-RU" sz="2400" b="0" i="0" u="none" strike="noStrike" cap="none" normalizeH="0" baseline="0" smtClean="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400" b="0" i="0" u="none" strike="noStrike" cap="none" normalizeH="0" baseline="0" smtClean="0">
                          <a:ln>
                            <a:noFill/>
                          </a:ln>
                          <a:solidFill>
                            <a:schemeClr val="tx1"/>
                          </a:solidFill>
                          <a:effectLst/>
                          <a:latin typeface="Tahoma" pitchFamily="34" charset="0"/>
                        </a:rPr>
                        <a:t>Per-grid</a:t>
                      </a:r>
                      <a:endParaRPr kumimoji="1" lang="ru-RU" sz="2400" b="0" i="0" u="none" strike="noStrike" cap="none" normalizeH="0" baseline="0" smtClean="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ru-RU" sz="2400" b="0" i="0" u="none" strike="noStrike" cap="none" normalizeH="0" baseline="0" smtClean="0">
                          <a:ln>
                            <a:noFill/>
                          </a:ln>
                          <a:solidFill>
                            <a:schemeClr val="tx1"/>
                          </a:solidFill>
                          <a:effectLst/>
                          <a:latin typeface="Tahoma" pitchFamily="34" charset="0"/>
                        </a:rPr>
                        <a:t>Высокая(</a:t>
                      </a:r>
                      <a:r>
                        <a:rPr kumimoji="1" lang="en-US" sz="2400" b="0" i="0" u="none" strike="noStrike" cap="none" normalizeH="0" baseline="0" smtClean="0">
                          <a:ln>
                            <a:noFill/>
                          </a:ln>
                          <a:solidFill>
                            <a:schemeClr val="tx1"/>
                          </a:solidFill>
                          <a:effectLst/>
                          <a:latin typeface="Tahoma" pitchFamily="34" charset="0"/>
                        </a:rPr>
                        <a:t>L1 cache</a:t>
                      </a:r>
                      <a:r>
                        <a:rPr kumimoji="1" lang="ru-RU" sz="2400" b="0" i="0" u="none" strike="noStrike" cap="none" normalizeH="0" baseline="0" smtClean="0">
                          <a:ln>
                            <a:noFill/>
                          </a:ln>
                          <a:solidFill>
                            <a:schemeClr val="tx1"/>
                          </a:solidFill>
                          <a:effectLst/>
                          <a:latin typeface="Tahoma" pitchFamily="34"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19125">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000" b="1" i="0" u="none" strike="noStrike" cap="none" normalizeH="0" baseline="0" smtClean="0">
                          <a:ln>
                            <a:noFill/>
                          </a:ln>
                          <a:solidFill>
                            <a:schemeClr val="tx1"/>
                          </a:solidFill>
                          <a:effectLst/>
                          <a:latin typeface="Tahoma" pitchFamily="34" charset="0"/>
                        </a:rPr>
                        <a:t>Texture</a:t>
                      </a:r>
                      <a:endParaRPr kumimoji="1" lang="ru-RU" sz="2000" b="1" i="0" u="none" strike="noStrike" cap="none" normalizeH="0" baseline="0" smtClean="0">
                        <a:ln>
                          <a:noFill/>
                        </a:ln>
                        <a:solidFill>
                          <a:schemeClr val="tx1"/>
                        </a:solidFill>
                        <a:effectLst/>
                        <a:latin typeface="Tahom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400" b="1" i="0" u="none" strike="noStrike" cap="none" normalizeH="0" baseline="0" smtClean="0">
                          <a:ln>
                            <a:noFill/>
                          </a:ln>
                          <a:solidFill>
                            <a:schemeClr val="tx1"/>
                          </a:solidFill>
                          <a:effectLst/>
                          <a:latin typeface="Tahoma" pitchFamily="34" charset="0"/>
                        </a:rPr>
                        <a:t>R/O</a:t>
                      </a:r>
                      <a:endParaRPr kumimoji="1" lang="ru-RU" sz="2400" b="1" i="0" u="none" strike="noStrike" cap="none" normalizeH="0" baseline="0" smtClean="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400" b="1" i="0" u="none" strike="noStrike" cap="none" normalizeH="0" baseline="0" smtClean="0">
                          <a:ln>
                            <a:noFill/>
                          </a:ln>
                          <a:solidFill>
                            <a:schemeClr val="tx1"/>
                          </a:solidFill>
                          <a:effectLst/>
                          <a:latin typeface="Tahoma" pitchFamily="34" charset="0"/>
                        </a:rPr>
                        <a:t>Per-grid</a:t>
                      </a:r>
                      <a:endParaRPr kumimoji="1" lang="ru-RU" sz="2400" b="1" i="0" u="none" strike="noStrike" cap="none" normalizeH="0" baseline="0" smtClean="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400" b="1" i="0" u="none" strike="noStrike" cap="none" normalizeH="0" baseline="0" dirty="0" smtClean="0">
                          <a:ln>
                            <a:noFill/>
                          </a:ln>
                          <a:solidFill>
                            <a:schemeClr val="tx1"/>
                          </a:solidFill>
                          <a:effectLst/>
                          <a:latin typeface="Courier New" pitchFamily="49" charset="0"/>
                          <a:cs typeface="Courier New" pitchFamily="49" charset="0"/>
                        </a:rPr>
                        <a:t>[-]</a:t>
                      </a:r>
                      <a:r>
                        <a:rPr kumimoji="1" lang="ru-RU" sz="2400" b="1" i="0" u="none" strike="noStrike" cap="none" normalizeH="0" baseline="0" dirty="0" smtClean="0">
                          <a:ln>
                            <a:noFill/>
                          </a:ln>
                          <a:solidFill>
                            <a:schemeClr val="tx1"/>
                          </a:solidFill>
                          <a:effectLst/>
                          <a:latin typeface="Tahoma" pitchFamily="34" charset="0"/>
                        </a:rPr>
                        <a:t>Низкая</a:t>
                      </a:r>
                      <a:r>
                        <a:rPr kumimoji="1" lang="en-US" sz="2400" b="1" i="0" u="none" strike="noStrike" cap="none" normalizeH="0" baseline="0" dirty="0" smtClean="0">
                          <a:ln>
                            <a:noFill/>
                          </a:ln>
                          <a:solidFill>
                            <a:schemeClr val="tx1"/>
                          </a:solidFill>
                          <a:effectLst/>
                          <a:latin typeface="Tahoma" pitchFamily="34" charset="0"/>
                        </a:rPr>
                        <a:t>(DRAM)</a:t>
                      </a:r>
                    </a:p>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400" b="1" i="0" u="none" strike="noStrike" cap="none" normalizeH="0" baseline="0" dirty="0" smtClean="0">
                          <a:ln>
                            <a:noFill/>
                          </a:ln>
                          <a:solidFill>
                            <a:schemeClr val="tx1"/>
                          </a:solidFill>
                          <a:effectLst/>
                          <a:latin typeface="Courier New" pitchFamily="49" charset="0"/>
                          <a:cs typeface="Courier New" pitchFamily="49" charset="0"/>
                        </a:rPr>
                        <a:t>[+]</a:t>
                      </a:r>
                      <a:r>
                        <a:rPr kumimoji="1" lang="en-US" sz="2400" b="1" i="0" u="none" strike="noStrike" cap="none" normalizeH="0" baseline="0" dirty="0" smtClean="0">
                          <a:ln>
                            <a:noFill/>
                          </a:ln>
                          <a:solidFill>
                            <a:schemeClr val="tx1"/>
                          </a:solidFill>
                          <a:effectLst/>
                          <a:latin typeface="Tahoma" pitchFamily="34" charset="0"/>
                        </a:rPr>
                        <a:t>L1 cache</a:t>
                      </a:r>
                      <a:endParaRPr kumimoji="1" lang="ru-RU" sz="2400" b="1" i="0" u="none" strike="noStrike" cap="none" normalizeH="0" baseline="0" dirty="0" smtClean="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3"/>
          <p:cNvSpPr>
            <a:spLocks noGrp="1"/>
          </p:cNvSpPr>
          <p:nvPr>
            <p:ph type="title"/>
          </p:nvPr>
        </p:nvSpPr>
        <p:spPr/>
        <p:txBody>
          <a:bodyPr/>
          <a:lstStyle/>
          <a:p>
            <a:r>
              <a:rPr lang="ru-RU" dirty="0" smtClean="0"/>
              <a:t>Свертка Оптимизации</a:t>
            </a:r>
            <a:endParaRPr lang="en-US" dirty="0" smtClean="0"/>
          </a:p>
        </p:txBody>
      </p:sp>
      <p:grpSp>
        <p:nvGrpSpPr>
          <p:cNvPr id="2" name="Group 69"/>
          <p:cNvGrpSpPr>
            <a:grpSpLocks/>
          </p:cNvGrpSpPr>
          <p:nvPr/>
        </p:nvGrpSpPr>
        <p:grpSpPr bwMode="auto">
          <a:xfrm>
            <a:off x="665163" y="3225800"/>
            <a:ext cx="1633537" cy="1498600"/>
            <a:chOff x="1143000" y="2133600"/>
            <a:chExt cx="3048000" cy="3048000"/>
          </a:xfrm>
          <a:solidFill>
            <a:srgbClr val="CCCCFF"/>
          </a:solidFill>
        </p:grpSpPr>
        <p:sp>
          <p:nvSpPr>
            <p:cNvPr id="7" name="Rectangle 5"/>
            <p:cNvSpPr>
              <a:spLocks noChangeArrowheads="1"/>
            </p:cNvSpPr>
            <p:nvPr/>
          </p:nvSpPr>
          <p:spPr bwMode="auto">
            <a:xfrm>
              <a:off x="1143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8" name="Rectangle 6"/>
            <p:cNvSpPr>
              <a:spLocks noChangeArrowheads="1"/>
            </p:cNvSpPr>
            <p:nvPr/>
          </p:nvSpPr>
          <p:spPr bwMode="auto">
            <a:xfrm>
              <a:off x="1524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9" name="Rectangle 7"/>
            <p:cNvSpPr>
              <a:spLocks noChangeArrowheads="1"/>
            </p:cNvSpPr>
            <p:nvPr/>
          </p:nvSpPr>
          <p:spPr bwMode="auto">
            <a:xfrm>
              <a:off x="1905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10" name="Rectangle 8"/>
            <p:cNvSpPr>
              <a:spLocks noChangeArrowheads="1"/>
            </p:cNvSpPr>
            <p:nvPr/>
          </p:nvSpPr>
          <p:spPr bwMode="auto">
            <a:xfrm>
              <a:off x="2286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11" name="Rectangle 9"/>
            <p:cNvSpPr>
              <a:spLocks noChangeArrowheads="1"/>
            </p:cNvSpPr>
            <p:nvPr/>
          </p:nvSpPr>
          <p:spPr bwMode="auto">
            <a:xfrm>
              <a:off x="2667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12" name="Rectangle 10"/>
            <p:cNvSpPr>
              <a:spLocks noChangeArrowheads="1"/>
            </p:cNvSpPr>
            <p:nvPr/>
          </p:nvSpPr>
          <p:spPr bwMode="auto">
            <a:xfrm>
              <a:off x="3048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13" name="Rectangle 11"/>
            <p:cNvSpPr>
              <a:spLocks noChangeArrowheads="1"/>
            </p:cNvSpPr>
            <p:nvPr/>
          </p:nvSpPr>
          <p:spPr bwMode="auto">
            <a:xfrm>
              <a:off x="3429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14" name="Rectangle 12"/>
            <p:cNvSpPr>
              <a:spLocks noChangeArrowheads="1"/>
            </p:cNvSpPr>
            <p:nvPr/>
          </p:nvSpPr>
          <p:spPr bwMode="auto">
            <a:xfrm>
              <a:off x="3810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15" name="Rectangle 13"/>
            <p:cNvSpPr>
              <a:spLocks noChangeArrowheads="1"/>
            </p:cNvSpPr>
            <p:nvPr/>
          </p:nvSpPr>
          <p:spPr bwMode="auto">
            <a:xfrm>
              <a:off x="1143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16" name="Rectangle 14"/>
            <p:cNvSpPr>
              <a:spLocks noChangeArrowheads="1"/>
            </p:cNvSpPr>
            <p:nvPr/>
          </p:nvSpPr>
          <p:spPr bwMode="auto">
            <a:xfrm>
              <a:off x="1524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17" name="Rectangle 15"/>
            <p:cNvSpPr>
              <a:spLocks noChangeArrowheads="1"/>
            </p:cNvSpPr>
            <p:nvPr/>
          </p:nvSpPr>
          <p:spPr bwMode="auto">
            <a:xfrm>
              <a:off x="1905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18" name="Rectangle 16"/>
            <p:cNvSpPr>
              <a:spLocks noChangeArrowheads="1"/>
            </p:cNvSpPr>
            <p:nvPr/>
          </p:nvSpPr>
          <p:spPr bwMode="auto">
            <a:xfrm>
              <a:off x="2286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19" name="Rectangle 17"/>
            <p:cNvSpPr>
              <a:spLocks noChangeArrowheads="1"/>
            </p:cNvSpPr>
            <p:nvPr/>
          </p:nvSpPr>
          <p:spPr bwMode="auto">
            <a:xfrm>
              <a:off x="2667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20" name="Rectangle 18"/>
            <p:cNvSpPr>
              <a:spLocks noChangeArrowheads="1"/>
            </p:cNvSpPr>
            <p:nvPr/>
          </p:nvSpPr>
          <p:spPr bwMode="auto">
            <a:xfrm>
              <a:off x="3048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21" name="Rectangle 19"/>
            <p:cNvSpPr>
              <a:spLocks noChangeArrowheads="1"/>
            </p:cNvSpPr>
            <p:nvPr/>
          </p:nvSpPr>
          <p:spPr bwMode="auto">
            <a:xfrm>
              <a:off x="3429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22" name="Rectangle 20"/>
            <p:cNvSpPr>
              <a:spLocks noChangeArrowheads="1"/>
            </p:cNvSpPr>
            <p:nvPr/>
          </p:nvSpPr>
          <p:spPr bwMode="auto">
            <a:xfrm>
              <a:off x="3810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23" name="Rectangle 21"/>
            <p:cNvSpPr>
              <a:spLocks noChangeArrowheads="1"/>
            </p:cNvSpPr>
            <p:nvPr/>
          </p:nvSpPr>
          <p:spPr bwMode="auto">
            <a:xfrm>
              <a:off x="1143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24" name="Rectangle 22"/>
            <p:cNvSpPr>
              <a:spLocks noChangeArrowheads="1"/>
            </p:cNvSpPr>
            <p:nvPr/>
          </p:nvSpPr>
          <p:spPr bwMode="auto">
            <a:xfrm>
              <a:off x="1524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25" name="Rectangle 23"/>
            <p:cNvSpPr>
              <a:spLocks noChangeArrowheads="1"/>
            </p:cNvSpPr>
            <p:nvPr/>
          </p:nvSpPr>
          <p:spPr bwMode="auto">
            <a:xfrm>
              <a:off x="1905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26" name="Rectangle 24"/>
            <p:cNvSpPr>
              <a:spLocks noChangeArrowheads="1"/>
            </p:cNvSpPr>
            <p:nvPr/>
          </p:nvSpPr>
          <p:spPr bwMode="auto">
            <a:xfrm>
              <a:off x="2286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27" name="Rectangle 25"/>
            <p:cNvSpPr>
              <a:spLocks noChangeArrowheads="1"/>
            </p:cNvSpPr>
            <p:nvPr/>
          </p:nvSpPr>
          <p:spPr bwMode="auto">
            <a:xfrm>
              <a:off x="2667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28" name="Rectangle 26"/>
            <p:cNvSpPr>
              <a:spLocks noChangeArrowheads="1"/>
            </p:cNvSpPr>
            <p:nvPr/>
          </p:nvSpPr>
          <p:spPr bwMode="auto">
            <a:xfrm>
              <a:off x="3048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29" name="Rectangle 27"/>
            <p:cNvSpPr>
              <a:spLocks noChangeArrowheads="1"/>
            </p:cNvSpPr>
            <p:nvPr/>
          </p:nvSpPr>
          <p:spPr bwMode="auto">
            <a:xfrm>
              <a:off x="3429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30" name="Rectangle 28"/>
            <p:cNvSpPr>
              <a:spLocks noChangeArrowheads="1"/>
            </p:cNvSpPr>
            <p:nvPr/>
          </p:nvSpPr>
          <p:spPr bwMode="auto">
            <a:xfrm>
              <a:off x="3810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31" name="Rectangle 29"/>
            <p:cNvSpPr>
              <a:spLocks noChangeArrowheads="1"/>
            </p:cNvSpPr>
            <p:nvPr/>
          </p:nvSpPr>
          <p:spPr bwMode="auto">
            <a:xfrm>
              <a:off x="1143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32" name="Rectangle 30"/>
            <p:cNvSpPr>
              <a:spLocks noChangeArrowheads="1"/>
            </p:cNvSpPr>
            <p:nvPr/>
          </p:nvSpPr>
          <p:spPr bwMode="auto">
            <a:xfrm>
              <a:off x="1524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33" name="Rectangle 31"/>
            <p:cNvSpPr>
              <a:spLocks noChangeArrowheads="1"/>
            </p:cNvSpPr>
            <p:nvPr/>
          </p:nvSpPr>
          <p:spPr bwMode="auto">
            <a:xfrm>
              <a:off x="1905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34" name="Rectangle 32"/>
            <p:cNvSpPr>
              <a:spLocks noChangeArrowheads="1"/>
            </p:cNvSpPr>
            <p:nvPr/>
          </p:nvSpPr>
          <p:spPr bwMode="auto">
            <a:xfrm>
              <a:off x="2286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35" name="Rectangle 33"/>
            <p:cNvSpPr>
              <a:spLocks noChangeArrowheads="1"/>
            </p:cNvSpPr>
            <p:nvPr/>
          </p:nvSpPr>
          <p:spPr bwMode="auto">
            <a:xfrm>
              <a:off x="2667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36" name="Rectangle 34"/>
            <p:cNvSpPr>
              <a:spLocks noChangeArrowheads="1"/>
            </p:cNvSpPr>
            <p:nvPr/>
          </p:nvSpPr>
          <p:spPr bwMode="auto">
            <a:xfrm>
              <a:off x="3048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37" name="Rectangle 35"/>
            <p:cNvSpPr>
              <a:spLocks noChangeArrowheads="1"/>
            </p:cNvSpPr>
            <p:nvPr/>
          </p:nvSpPr>
          <p:spPr bwMode="auto">
            <a:xfrm>
              <a:off x="3429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38" name="Rectangle 36"/>
            <p:cNvSpPr>
              <a:spLocks noChangeArrowheads="1"/>
            </p:cNvSpPr>
            <p:nvPr/>
          </p:nvSpPr>
          <p:spPr bwMode="auto">
            <a:xfrm>
              <a:off x="3810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39" name="Rectangle 37"/>
            <p:cNvSpPr>
              <a:spLocks noChangeArrowheads="1"/>
            </p:cNvSpPr>
            <p:nvPr/>
          </p:nvSpPr>
          <p:spPr bwMode="auto">
            <a:xfrm>
              <a:off x="1143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0" name="Rectangle 38"/>
            <p:cNvSpPr>
              <a:spLocks noChangeArrowheads="1"/>
            </p:cNvSpPr>
            <p:nvPr/>
          </p:nvSpPr>
          <p:spPr bwMode="auto">
            <a:xfrm>
              <a:off x="1524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1" name="Rectangle 39"/>
            <p:cNvSpPr>
              <a:spLocks noChangeArrowheads="1"/>
            </p:cNvSpPr>
            <p:nvPr/>
          </p:nvSpPr>
          <p:spPr bwMode="auto">
            <a:xfrm>
              <a:off x="1905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2" name="Rectangle 40"/>
            <p:cNvSpPr>
              <a:spLocks noChangeArrowheads="1"/>
            </p:cNvSpPr>
            <p:nvPr/>
          </p:nvSpPr>
          <p:spPr bwMode="auto">
            <a:xfrm>
              <a:off x="2286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3" name="Rectangle 41"/>
            <p:cNvSpPr>
              <a:spLocks noChangeArrowheads="1"/>
            </p:cNvSpPr>
            <p:nvPr/>
          </p:nvSpPr>
          <p:spPr bwMode="auto">
            <a:xfrm>
              <a:off x="2667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4" name="Rectangle 42"/>
            <p:cNvSpPr>
              <a:spLocks noChangeArrowheads="1"/>
            </p:cNvSpPr>
            <p:nvPr/>
          </p:nvSpPr>
          <p:spPr bwMode="auto">
            <a:xfrm>
              <a:off x="3048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5" name="Rectangle 43"/>
            <p:cNvSpPr>
              <a:spLocks noChangeArrowheads="1"/>
            </p:cNvSpPr>
            <p:nvPr/>
          </p:nvSpPr>
          <p:spPr bwMode="auto">
            <a:xfrm>
              <a:off x="3429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6" name="Rectangle 44"/>
            <p:cNvSpPr>
              <a:spLocks noChangeArrowheads="1"/>
            </p:cNvSpPr>
            <p:nvPr/>
          </p:nvSpPr>
          <p:spPr bwMode="auto">
            <a:xfrm>
              <a:off x="3810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7" name="Rectangle 45"/>
            <p:cNvSpPr>
              <a:spLocks noChangeArrowheads="1"/>
            </p:cNvSpPr>
            <p:nvPr/>
          </p:nvSpPr>
          <p:spPr bwMode="auto">
            <a:xfrm>
              <a:off x="1143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8" name="Rectangle 46"/>
            <p:cNvSpPr>
              <a:spLocks noChangeArrowheads="1"/>
            </p:cNvSpPr>
            <p:nvPr/>
          </p:nvSpPr>
          <p:spPr bwMode="auto">
            <a:xfrm>
              <a:off x="1524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9" name="Rectangle 47"/>
            <p:cNvSpPr>
              <a:spLocks noChangeArrowheads="1"/>
            </p:cNvSpPr>
            <p:nvPr/>
          </p:nvSpPr>
          <p:spPr bwMode="auto">
            <a:xfrm>
              <a:off x="1905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50" name="Rectangle 48"/>
            <p:cNvSpPr>
              <a:spLocks noChangeArrowheads="1"/>
            </p:cNvSpPr>
            <p:nvPr/>
          </p:nvSpPr>
          <p:spPr bwMode="auto">
            <a:xfrm>
              <a:off x="2286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51" name="Rectangle 49"/>
            <p:cNvSpPr>
              <a:spLocks noChangeArrowheads="1"/>
            </p:cNvSpPr>
            <p:nvPr/>
          </p:nvSpPr>
          <p:spPr bwMode="auto">
            <a:xfrm>
              <a:off x="2667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52" name="Rectangle 50"/>
            <p:cNvSpPr>
              <a:spLocks noChangeArrowheads="1"/>
            </p:cNvSpPr>
            <p:nvPr/>
          </p:nvSpPr>
          <p:spPr bwMode="auto">
            <a:xfrm>
              <a:off x="3048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53" name="Rectangle 51"/>
            <p:cNvSpPr>
              <a:spLocks noChangeArrowheads="1"/>
            </p:cNvSpPr>
            <p:nvPr/>
          </p:nvSpPr>
          <p:spPr bwMode="auto">
            <a:xfrm>
              <a:off x="3429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54" name="Rectangle 52"/>
            <p:cNvSpPr>
              <a:spLocks noChangeArrowheads="1"/>
            </p:cNvSpPr>
            <p:nvPr/>
          </p:nvSpPr>
          <p:spPr bwMode="auto">
            <a:xfrm>
              <a:off x="3810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55" name="Rectangle 53"/>
            <p:cNvSpPr>
              <a:spLocks noChangeArrowheads="1"/>
            </p:cNvSpPr>
            <p:nvPr/>
          </p:nvSpPr>
          <p:spPr bwMode="auto">
            <a:xfrm>
              <a:off x="1143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56" name="Rectangle 54"/>
            <p:cNvSpPr>
              <a:spLocks noChangeArrowheads="1"/>
            </p:cNvSpPr>
            <p:nvPr/>
          </p:nvSpPr>
          <p:spPr bwMode="auto">
            <a:xfrm>
              <a:off x="1524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57" name="Rectangle 55"/>
            <p:cNvSpPr>
              <a:spLocks noChangeArrowheads="1"/>
            </p:cNvSpPr>
            <p:nvPr/>
          </p:nvSpPr>
          <p:spPr bwMode="auto">
            <a:xfrm>
              <a:off x="1905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58" name="Rectangle 56"/>
            <p:cNvSpPr>
              <a:spLocks noChangeArrowheads="1"/>
            </p:cNvSpPr>
            <p:nvPr/>
          </p:nvSpPr>
          <p:spPr bwMode="auto">
            <a:xfrm>
              <a:off x="2286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59" name="Rectangle 57"/>
            <p:cNvSpPr>
              <a:spLocks noChangeArrowheads="1"/>
            </p:cNvSpPr>
            <p:nvPr/>
          </p:nvSpPr>
          <p:spPr bwMode="auto">
            <a:xfrm>
              <a:off x="2667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60" name="Rectangle 58"/>
            <p:cNvSpPr>
              <a:spLocks noChangeArrowheads="1"/>
            </p:cNvSpPr>
            <p:nvPr/>
          </p:nvSpPr>
          <p:spPr bwMode="auto">
            <a:xfrm>
              <a:off x="3048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61" name="Rectangle 59"/>
            <p:cNvSpPr>
              <a:spLocks noChangeArrowheads="1"/>
            </p:cNvSpPr>
            <p:nvPr/>
          </p:nvSpPr>
          <p:spPr bwMode="auto">
            <a:xfrm>
              <a:off x="3429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62" name="Rectangle 60"/>
            <p:cNvSpPr>
              <a:spLocks noChangeArrowheads="1"/>
            </p:cNvSpPr>
            <p:nvPr/>
          </p:nvSpPr>
          <p:spPr bwMode="auto">
            <a:xfrm>
              <a:off x="3810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63" name="Rectangle 61"/>
            <p:cNvSpPr>
              <a:spLocks noChangeArrowheads="1"/>
            </p:cNvSpPr>
            <p:nvPr/>
          </p:nvSpPr>
          <p:spPr bwMode="auto">
            <a:xfrm>
              <a:off x="1143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64" name="Rectangle 62"/>
            <p:cNvSpPr>
              <a:spLocks noChangeArrowheads="1"/>
            </p:cNvSpPr>
            <p:nvPr/>
          </p:nvSpPr>
          <p:spPr bwMode="auto">
            <a:xfrm>
              <a:off x="1524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65" name="Rectangle 63"/>
            <p:cNvSpPr>
              <a:spLocks noChangeArrowheads="1"/>
            </p:cNvSpPr>
            <p:nvPr/>
          </p:nvSpPr>
          <p:spPr bwMode="auto">
            <a:xfrm>
              <a:off x="1905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66" name="Rectangle 64"/>
            <p:cNvSpPr>
              <a:spLocks noChangeArrowheads="1"/>
            </p:cNvSpPr>
            <p:nvPr/>
          </p:nvSpPr>
          <p:spPr bwMode="auto">
            <a:xfrm>
              <a:off x="2286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67" name="Rectangle 65"/>
            <p:cNvSpPr>
              <a:spLocks noChangeArrowheads="1"/>
            </p:cNvSpPr>
            <p:nvPr/>
          </p:nvSpPr>
          <p:spPr bwMode="auto">
            <a:xfrm>
              <a:off x="2667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68" name="Rectangle 66"/>
            <p:cNvSpPr>
              <a:spLocks noChangeArrowheads="1"/>
            </p:cNvSpPr>
            <p:nvPr/>
          </p:nvSpPr>
          <p:spPr bwMode="auto">
            <a:xfrm>
              <a:off x="3048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69" name="Rectangle 67"/>
            <p:cNvSpPr>
              <a:spLocks noChangeArrowheads="1"/>
            </p:cNvSpPr>
            <p:nvPr/>
          </p:nvSpPr>
          <p:spPr bwMode="auto">
            <a:xfrm>
              <a:off x="3429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70" name="Rectangle 68"/>
            <p:cNvSpPr>
              <a:spLocks noChangeArrowheads="1"/>
            </p:cNvSpPr>
            <p:nvPr/>
          </p:nvSpPr>
          <p:spPr bwMode="auto">
            <a:xfrm>
              <a:off x="3810000" y="4800600"/>
              <a:ext cx="381000" cy="381000"/>
            </a:xfrm>
            <a:prstGeom prst="rect">
              <a:avLst/>
            </a:prstGeom>
            <a:grpFill/>
            <a:ln w="9525" algn="ctr">
              <a:solidFill>
                <a:schemeClr val="tx1"/>
              </a:solidFill>
              <a:round/>
              <a:headEnd/>
              <a:tailEnd/>
            </a:ln>
          </p:spPr>
          <p:txBody>
            <a:bodyPr/>
            <a:lstStyle/>
            <a:p>
              <a:pPr>
                <a:defRPr/>
              </a:pPr>
              <a:endParaRPr lang="en-US"/>
            </a:p>
          </p:txBody>
        </p:sp>
      </p:grpSp>
      <p:grpSp>
        <p:nvGrpSpPr>
          <p:cNvPr id="3" name="Group 852"/>
          <p:cNvGrpSpPr>
            <a:grpSpLocks/>
          </p:cNvGrpSpPr>
          <p:nvPr/>
        </p:nvGrpSpPr>
        <p:grpSpPr bwMode="auto">
          <a:xfrm>
            <a:off x="2406650" y="3225800"/>
            <a:ext cx="1631950" cy="1498600"/>
            <a:chOff x="2298700" y="3327400"/>
            <a:chExt cx="1631950" cy="1498600"/>
          </a:xfrm>
        </p:grpSpPr>
        <p:sp>
          <p:nvSpPr>
            <p:cNvPr id="29709" name="Rectangle 70"/>
            <p:cNvSpPr>
              <a:spLocks noChangeArrowheads="1"/>
            </p:cNvSpPr>
            <p:nvPr/>
          </p:nvSpPr>
          <p:spPr bwMode="auto">
            <a:xfrm>
              <a:off x="2298700" y="332740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9710" name="Rectangle 72"/>
            <p:cNvSpPr>
              <a:spLocks noChangeArrowheads="1"/>
            </p:cNvSpPr>
            <p:nvPr/>
          </p:nvSpPr>
          <p:spPr bwMode="auto">
            <a:xfrm>
              <a:off x="2501900" y="3327400"/>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29711" name="Rectangle 73"/>
            <p:cNvSpPr>
              <a:spLocks noChangeArrowheads="1"/>
            </p:cNvSpPr>
            <p:nvPr/>
          </p:nvSpPr>
          <p:spPr bwMode="auto">
            <a:xfrm>
              <a:off x="2706688" y="332740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9712" name="Rectangle 74"/>
            <p:cNvSpPr>
              <a:spLocks noChangeArrowheads="1"/>
            </p:cNvSpPr>
            <p:nvPr/>
          </p:nvSpPr>
          <p:spPr bwMode="auto">
            <a:xfrm>
              <a:off x="2909888" y="3327400"/>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29713" name="Rectangle 75"/>
            <p:cNvSpPr>
              <a:spLocks noChangeArrowheads="1"/>
            </p:cNvSpPr>
            <p:nvPr/>
          </p:nvSpPr>
          <p:spPr bwMode="auto">
            <a:xfrm>
              <a:off x="3114675" y="332740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9714" name="Rectangle 76"/>
            <p:cNvSpPr>
              <a:spLocks noChangeArrowheads="1"/>
            </p:cNvSpPr>
            <p:nvPr/>
          </p:nvSpPr>
          <p:spPr bwMode="auto">
            <a:xfrm>
              <a:off x="3317875" y="3327400"/>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29715" name="Rectangle 77"/>
            <p:cNvSpPr>
              <a:spLocks noChangeArrowheads="1"/>
            </p:cNvSpPr>
            <p:nvPr/>
          </p:nvSpPr>
          <p:spPr bwMode="auto">
            <a:xfrm>
              <a:off x="3522663" y="332740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9716" name="Rectangle 78"/>
            <p:cNvSpPr>
              <a:spLocks noChangeArrowheads="1"/>
            </p:cNvSpPr>
            <p:nvPr/>
          </p:nvSpPr>
          <p:spPr bwMode="auto">
            <a:xfrm>
              <a:off x="3725863" y="3327400"/>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29717" name="Rectangle 79"/>
            <p:cNvSpPr>
              <a:spLocks noChangeArrowheads="1"/>
            </p:cNvSpPr>
            <p:nvPr/>
          </p:nvSpPr>
          <p:spPr bwMode="auto">
            <a:xfrm>
              <a:off x="2298700" y="351472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9718" name="Rectangle 80"/>
            <p:cNvSpPr>
              <a:spLocks noChangeArrowheads="1"/>
            </p:cNvSpPr>
            <p:nvPr/>
          </p:nvSpPr>
          <p:spPr bwMode="auto">
            <a:xfrm>
              <a:off x="2501900" y="3514725"/>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29719" name="Rectangle 81"/>
            <p:cNvSpPr>
              <a:spLocks noChangeArrowheads="1"/>
            </p:cNvSpPr>
            <p:nvPr/>
          </p:nvSpPr>
          <p:spPr bwMode="auto">
            <a:xfrm>
              <a:off x="2706688" y="351472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9720" name="Rectangle 82"/>
            <p:cNvSpPr>
              <a:spLocks noChangeArrowheads="1"/>
            </p:cNvSpPr>
            <p:nvPr/>
          </p:nvSpPr>
          <p:spPr bwMode="auto">
            <a:xfrm>
              <a:off x="2909888" y="3514725"/>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29721" name="Rectangle 83"/>
            <p:cNvSpPr>
              <a:spLocks noChangeArrowheads="1"/>
            </p:cNvSpPr>
            <p:nvPr/>
          </p:nvSpPr>
          <p:spPr bwMode="auto">
            <a:xfrm>
              <a:off x="3114675" y="351472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9722" name="Rectangle 84"/>
            <p:cNvSpPr>
              <a:spLocks noChangeArrowheads="1"/>
            </p:cNvSpPr>
            <p:nvPr/>
          </p:nvSpPr>
          <p:spPr bwMode="auto">
            <a:xfrm>
              <a:off x="3317875" y="3514725"/>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29723" name="Rectangle 85"/>
            <p:cNvSpPr>
              <a:spLocks noChangeArrowheads="1"/>
            </p:cNvSpPr>
            <p:nvPr/>
          </p:nvSpPr>
          <p:spPr bwMode="auto">
            <a:xfrm>
              <a:off x="3522663" y="351472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9724" name="Rectangle 86"/>
            <p:cNvSpPr>
              <a:spLocks noChangeArrowheads="1"/>
            </p:cNvSpPr>
            <p:nvPr/>
          </p:nvSpPr>
          <p:spPr bwMode="auto">
            <a:xfrm>
              <a:off x="3725863" y="3514725"/>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29725" name="Rectangle 87"/>
            <p:cNvSpPr>
              <a:spLocks noChangeArrowheads="1"/>
            </p:cNvSpPr>
            <p:nvPr/>
          </p:nvSpPr>
          <p:spPr bwMode="auto">
            <a:xfrm>
              <a:off x="2298700" y="370205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9726" name="Rectangle 88"/>
            <p:cNvSpPr>
              <a:spLocks noChangeArrowheads="1"/>
            </p:cNvSpPr>
            <p:nvPr/>
          </p:nvSpPr>
          <p:spPr bwMode="auto">
            <a:xfrm>
              <a:off x="2501900" y="3702050"/>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29727" name="Rectangle 89"/>
            <p:cNvSpPr>
              <a:spLocks noChangeArrowheads="1"/>
            </p:cNvSpPr>
            <p:nvPr/>
          </p:nvSpPr>
          <p:spPr bwMode="auto">
            <a:xfrm>
              <a:off x="2706688" y="370205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9728" name="Rectangle 90"/>
            <p:cNvSpPr>
              <a:spLocks noChangeArrowheads="1"/>
            </p:cNvSpPr>
            <p:nvPr/>
          </p:nvSpPr>
          <p:spPr bwMode="auto">
            <a:xfrm>
              <a:off x="2909888" y="3702050"/>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29729" name="Rectangle 91"/>
            <p:cNvSpPr>
              <a:spLocks noChangeArrowheads="1"/>
            </p:cNvSpPr>
            <p:nvPr/>
          </p:nvSpPr>
          <p:spPr bwMode="auto">
            <a:xfrm>
              <a:off x="3114675" y="370205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9730" name="Rectangle 92"/>
            <p:cNvSpPr>
              <a:spLocks noChangeArrowheads="1"/>
            </p:cNvSpPr>
            <p:nvPr/>
          </p:nvSpPr>
          <p:spPr bwMode="auto">
            <a:xfrm>
              <a:off x="3317875" y="3702050"/>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29731" name="Rectangle 93"/>
            <p:cNvSpPr>
              <a:spLocks noChangeArrowheads="1"/>
            </p:cNvSpPr>
            <p:nvPr/>
          </p:nvSpPr>
          <p:spPr bwMode="auto">
            <a:xfrm>
              <a:off x="3522663" y="370205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9732" name="Rectangle 94"/>
            <p:cNvSpPr>
              <a:spLocks noChangeArrowheads="1"/>
            </p:cNvSpPr>
            <p:nvPr/>
          </p:nvSpPr>
          <p:spPr bwMode="auto">
            <a:xfrm>
              <a:off x="3725863" y="3702050"/>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29733" name="Rectangle 95"/>
            <p:cNvSpPr>
              <a:spLocks noChangeArrowheads="1"/>
            </p:cNvSpPr>
            <p:nvPr/>
          </p:nvSpPr>
          <p:spPr bwMode="auto">
            <a:xfrm>
              <a:off x="2298700" y="388937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9734" name="Rectangle 96"/>
            <p:cNvSpPr>
              <a:spLocks noChangeArrowheads="1"/>
            </p:cNvSpPr>
            <p:nvPr/>
          </p:nvSpPr>
          <p:spPr bwMode="auto">
            <a:xfrm>
              <a:off x="2501900" y="3889375"/>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29735" name="Rectangle 97"/>
            <p:cNvSpPr>
              <a:spLocks noChangeArrowheads="1"/>
            </p:cNvSpPr>
            <p:nvPr/>
          </p:nvSpPr>
          <p:spPr bwMode="auto">
            <a:xfrm>
              <a:off x="2706688" y="388937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9736" name="Rectangle 98"/>
            <p:cNvSpPr>
              <a:spLocks noChangeArrowheads="1"/>
            </p:cNvSpPr>
            <p:nvPr/>
          </p:nvSpPr>
          <p:spPr bwMode="auto">
            <a:xfrm>
              <a:off x="2909888" y="3889375"/>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29737" name="Rectangle 99"/>
            <p:cNvSpPr>
              <a:spLocks noChangeArrowheads="1"/>
            </p:cNvSpPr>
            <p:nvPr/>
          </p:nvSpPr>
          <p:spPr bwMode="auto">
            <a:xfrm>
              <a:off x="3114675" y="388937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9738" name="Rectangle 100"/>
            <p:cNvSpPr>
              <a:spLocks noChangeArrowheads="1"/>
            </p:cNvSpPr>
            <p:nvPr/>
          </p:nvSpPr>
          <p:spPr bwMode="auto">
            <a:xfrm>
              <a:off x="3317875" y="3889375"/>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29739" name="Rectangle 101"/>
            <p:cNvSpPr>
              <a:spLocks noChangeArrowheads="1"/>
            </p:cNvSpPr>
            <p:nvPr/>
          </p:nvSpPr>
          <p:spPr bwMode="auto">
            <a:xfrm>
              <a:off x="3522663" y="388937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9740" name="Rectangle 102"/>
            <p:cNvSpPr>
              <a:spLocks noChangeArrowheads="1"/>
            </p:cNvSpPr>
            <p:nvPr/>
          </p:nvSpPr>
          <p:spPr bwMode="auto">
            <a:xfrm>
              <a:off x="3725863" y="3889375"/>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29741" name="Rectangle 103"/>
            <p:cNvSpPr>
              <a:spLocks noChangeArrowheads="1"/>
            </p:cNvSpPr>
            <p:nvPr/>
          </p:nvSpPr>
          <p:spPr bwMode="auto">
            <a:xfrm>
              <a:off x="2298700" y="407670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9742" name="Rectangle 104"/>
            <p:cNvSpPr>
              <a:spLocks noChangeArrowheads="1"/>
            </p:cNvSpPr>
            <p:nvPr/>
          </p:nvSpPr>
          <p:spPr bwMode="auto">
            <a:xfrm>
              <a:off x="2501900" y="4076700"/>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29743" name="Rectangle 105"/>
            <p:cNvSpPr>
              <a:spLocks noChangeArrowheads="1"/>
            </p:cNvSpPr>
            <p:nvPr/>
          </p:nvSpPr>
          <p:spPr bwMode="auto">
            <a:xfrm>
              <a:off x="2706688" y="407670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9744" name="Rectangle 106"/>
            <p:cNvSpPr>
              <a:spLocks noChangeArrowheads="1"/>
            </p:cNvSpPr>
            <p:nvPr/>
          </p:nvSpPr>
          <p:spPr bwMode="auto">
            <a:xfrm>
              <a:off x="2909888" y="4076700"/>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29745" name="Rectangle 107"/>
            <p:cNvSpPr>
              <a:spLocks noChangeArrowheads="1"/>
            </p:cNvSpPr>
            <p:nvPr/>
          </p:nvSpPr>
          <p:spPr bwMode="auto">
            <a:xfrm>
              <a:off x="3114675" y="407670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9746" name="Rectangle 108"/>
            <p:cNvSpPr>
              <a:spLocks noChangeArrowheads="1"/>
            </p:cNvSpPr>
            <p:nvPr/>
          </p:nvSpPr>
          <p:spPr bwMode="auto">
            <a:xfrm>
              <a:off x="3317875" y="4076700"/>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29747" name="Rectangle 109"/>
            <p:cNvSpPr>
              <a:spLocks noChangeArrowheads="1"/>
            </p:cNvSpPr>
            <p:nvPr/>
          </p:nvSpPr>
          <p:spPr bwMode="auto">
            <a:xfrm>
              <a:off x="3522663" y="407670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9748" name="Rectangle 110"/>
            <p:cNvSpPr>
              <a:spLocks noChangeArrowheads="1"/>
            </p:cNvSpPr>
            <p:nvPr/>
          </p:nvSpPr>
          <p:spPr bwMode="auto">
            <a:xfrm>
              <a:off x="3725863" y="4076700"/>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29749" name="Rectangle 111"/>
            <p:cNvSpPr>
              <a:spLocks noChangeArrowheads="1"/>
            </p:cNvSpPr>
            <p:nvPr/>
          </p:nvSpPr>
          <p:spPr bwMode="auto">
            <a:xfrm>
              <a:off x="2298700" y="426402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9750" name="Rectangle 112"/>
            <p:cNvSpPr>
              <a:spLocks noChangeArrowheads="1"/>
            </p:cNvSpPr>
            <p:nvPr/>
          </p:nvSpPr>
          <p:spPr bwMode="auto">
            <a:xfrm>
              <a:off x="2501900" y="4264025"/>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29751" name="Rectangle 113"/>
            <p:cNvSpPr>
              <a:spLocks noChangeArrowheads="1"/>
            </p:cNvSpPr>
            <p:nvPr/>
          </p:nvSpPr>
          <p:spPr bwMode="auto">
            <a:xfrm>
              <a:off x="2706688" y="426402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9752" name="Rectangle 114"/>
            <p:cNvSpPr>
              <a:spLocks noChangeArrowheads="1"/>
            </p:cNvSpPr>
            <p:nvPr/>
          </p:nvSpPr>
          <p:spPr bwMode="auto">
            <a:xfrm>
              <a:off x="2909888" y="4264025"/>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29753" name="Rectangle 115"/>
            <p:cNvSpPr>
              <a:spLocks noChangeArrowheads="1"/>
            </p:cNvSpPr>
            <p:nvPr/>
          </p:nvSpPr>
          <p:spPr bwMode="auto">
            <a:xfrm>
              <a:off x="3114675" y="426402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9754" name="Rectangle 116"/>
            <p:cNvSpPr>
              <a:spLocks noChangeArrowheads="1"/>
            </p:cNvSpPr>
            <p:nvPr/>
          </p:nvSpPr>
          <p:spPr bwMode="auto">
            <a:xfrm>
              <a:off x="3317875" y="4264025"/>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29755" name="Rectangle 117"/>
            <p:cNvSpPr>
              <a:spLocks noChangeArrowheads="1"/>
            </p:cNvSpPr>
            <p:nvPr/>
          </p:nvSpPr>
          <p:spPr bwMode="auto">
            <a:xfrm>
              <a:off x="3522663" y="426402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9756" name="Rectangle 118"/>
            <p:cNvSpPr>
              <a:spLocks noChangeArrowheads="1"/>
            </p:cNvSpPr>
            <p:nvPr/>
          </p:nvSpPr>
          <p:spPr bwMode="auto">
            <a:xfrm>
              <a:off x="3725863" y="4264025"/>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29757" name="Rectangle 119"/>
            <p:cNvSpPr>
              <a:spLocks noChangeArrowheads="1"/>
            </p:cNvSpPr>
            <p:nvPr/>
          </p:nvSpPr>
          <p:spPr bwMode="auto">
            <a:xfrm>
              <a:off x="2298700" y="445135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9758" name="Rectangle 120"/>
            <p:cNvSpPr>
              <a:spLocks noChangeArrowheads="1"/>
            </p:cNvSpPr>
            <p:nvPr/>
          </p:nvSpPr>
          <p:spPr bwMode="auto">
            <a:xfrm>
              <a:off x="2501900" y="4451350"/>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29759" name="Rectangle 121"/>
            <p:cNvSpPr>
              <a:spLocks noChangeArrowheads="1"/>
            </p:cNvSpPr>
            <p:nvPr/>
          </p:nvSpPr>
          <p:spPr bwMode="auto">
            <a:xfrm>
              <a:off x="2706688" y="445135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9760" name="Rectangle 122"/>
            <p:cNvSpPr>
              <a:spLocks noChangeArrowheads="1"/>
            </p:cNvSpPr>
            <p:nvPr/>
          </p:nvSpPr>
          <p:spPr bwMode="auto">
            <a:xfrm>
              <a:off x="2909888" y="4451350"/>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29761" name="Rectangle 123"/>
            <p:cNvSpPr>
              <a:spLocks noChangeArrowheads="1"/>
            </p:cNvSpPr>
            <p:nvPr/>
          </p:nvSpPr>
          <p:spPr bwMode="auto">
            <a:xfrm>
              <a:off x="3114675" y="445135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9762" name="Rectangle 124"/>
            <p:cNvSpPr>
              <a:spLocks noChangeArrowheads="1"/>
            </p:cNvSpPr>
            <p:nvPr/>
          </p:nvSpPr>
          <p:spPr bwMode="auto">
            <a:xfrm>
              <a:off x="3317875" y="4451350"/>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29763" name="Rectangle 125"/>
            <p:cNvSpPr>
              <a:spLocks noChangeArrowheads="1"/>
            </p:cNvSpPr>
            <p:nvPr/>
          </p:nvSpPr>
          <p:spPr bwMode="auto">
            <a:xfrm>
              <a:off x="3522663" y="445135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9764" name="Rectangle 126"/>
            <p:cNvSpPr>
              <a:spLocks noChangeArrowheads="1"/>
            </p:cNvSpPr>
            <p:nvPr/>
          </p:nvSpPr>
          <p:spPr bwMode="auto">
            <a:xfrm>
              <a:off x="3725863" y="4451350"/>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29765" name="Rectangle 127"/>
            <p:cNvSpPr>
              <a:spLocks noChangeArrowheads="1"/>
            </p:cNvSpPr>
            <p:nvPr/>
          </p:nvSpPr>
          <p:spPr bwMode="auto">
            <a:xfrm>
              <a:off x="2298700" y="463867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9766" name="Rectangle 128"/>
            <p:cNvSpPr>
              <a:spLocks noChangeArrowheads="1"/>
            </p:cNvSpPr>
            <p:nvPr/>
          </p:nvSpPr>
          <p:spPr bwMode="auto">
            <a:xfrm>
              <a:off x="2501900" y="4638675"/>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29767" name="Rectangle 129"/>
            <p:cNvSpPr>
              <a:spLocks noChangeArrowheads="1"/>
            </p:cNvSpPr>
            <p:nvPr/>
          </p:nvSpPr>
          <p:spPr bwMode="auto">
            <a:xfrm>
              <a:off x="2706688" y="463867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9768" name="Rectangle 130"/>
            <p:cNvSpPr>
              <a:spLocks noChangeArrowheads="1"/>
            </p:cNvSpPr>
            <p:nvPr/>
          </p:nvSpPr>
          <p:spPr bwMode="auto">
            <a:xfrm>
              <a:off x="2909888" y="4638675"/>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29769" name="Rectangle 131"/>
            <p:cNvSpPr>
              <a:spLocks noChangeArrowheads="1"/>
            </p:cNvSpPr>
            <p:nvPr/>
          </p:nvSpPr>
          <p:spPr bwMode="auto">
            <a:xfrm>
              <a:off x="3114675" y="463867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9770" name="Rectangle 132"/>
            <p:cNvSpPr>
              <a:spLocks noChangeArrowheads="1"/>
            </p:cNvSpPr>
            <p:nvPr/>
          </p:nvSpPr>
          <p:spPr bwMode="auto">
            <a:xfrm>
              <a:off x="3317875" y="4638675"/>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29771" name="Rectangle 133"/>
            <p:cNvSpPr>
              <a:spLocks noChangeArrowheads="1"/>
            </p:cNvSpPr>
            <p:nvPr/>
          </p:nvSpPr>
          <p:spPr bwMode="auto">
            <a:xfrm>
              <a:off x="3522663" y="463867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9772" name="Rectangle 134"/>
            <p:cNvSpPr>
              <a:spLocks noChangeArrowheads="1"/>
            </p:cNvSpPr>
            <p:nvPr/>
          </p:nvSpPr>
          <p:spPr bwMode="auto">
            <a:xfrm>
              <a:off x="3725863" y="4638675"/>
              <a:ext cx="204787" cy="187325"/>
            </a:xfrm>
            <a:prstGeom prst="rect">
              <a:avLst/>
            </a:prstGeom>
            <a:solidFill>
              <a:srgbClr val="CCCCFF"/>
            </a:solidFill>
            <a:ln w="9525" algn="ctr">
              <a:solidFill>
                <a:schemeClr val="tx1"/>
              </a:solidFill>
              <a:round/>
              <a:headEnd/>
              <a:tailEnd/>
            </a:ln>
          </p:spPr>
          <p:txBody>
            <a:bodyPr/>
            <a:lstStyle/>
            <a:p>
              <a:endParaRPr lang="en-US"/>
            </a:p>
          </p:txBody>
        </p:sp>
      </p:grpSp>
      <p:grpSp>
        <p:nvGrpSpPr>
          <p:cNvPr id="4" name="Group 135"/>
          <p:cNvGrpSpPr>
            <a:grpSpLocks/>
          </p:cNvGrpSpPr>
          <p:nvPr/>
        </p:nvGrpSpPr>
        <p:grpSpPr bwMode="auto">
          <a:xfrm>
            <a:off x="4159250" y="3225800"/>
            <a:ext cx="1631950" cy="1498600"/>
            <a:chOff x="1143000" y="2133600"/>
            <a:chExt cx="3048000" cy="3048000"/>
          </a:xfrm>
          <a:solidFill>
            <a:srgbClr val="CCCCFF"/>
          </a:solidFill>
        </p:grpSpPr>
        <p:sp>
          <p:nvSpPr>
            <p:cNvPr id="136" name="Rectangle 136"/>
            <p:cNvSpPr>
              <a:spLocks noChangeArrowheads="1"/>
            </p:cNvSpPr>
            <p:nvPr/>
          </p:nvSpPr>
          <p:spPr bwMode="auto">
            <a:xfrm>
              <a:off x="1143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137" name="Rectangle 137"/>
            <p:cNvSpPr>
              <a:spLocks noChangeArrowheads="1"/>
            </p:cNvSpPr>
            <p:nvPr/>
          </p:nvSpPr>
          <p:spPr bwMode="auto">
            <a:xfrm>
              <a:off x="1524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138" name="Rectangle 138"/>
            <p:cNvSpPr>
              <a:spLocks noChangeArrowheads="1"/>
            </p:cNvSpPr>
            <p:nvPr/>
          </p:nvSpPr>
          <p:spPr bwMode="auto">
            <a:xfrm>
              <a:off x="1905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139" name="Rectangle 139"/>
            <p:cNvSpPr>
              <a:spLocks noChangeArrowheads="1"/>
            </p:cNvSpPr>
            <p:nvPr/>
          </p:nvSpPr>
          <p:spPr bwMode="auto">
            <a:xfrm>
              <a:off x="2286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140" name="Rectangle 140"/>
            <p:cNvSpPr>
              <a:spLocks noChangeArrowheads="1"/>
            </p:cNvSpPr>
            <p:nvPr/>
          </p:nvSpPr>
          <p:spPr bwMode="auto">
            <a:xfrm>
              <a:off x="2667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141" name="Rectangle 141"/>
            <p:cNvSpPr>
              <a:spLocks noChangeArrowheads="1"/>
            </p:cNvSpPr>
            <p:nvPr/>
          </p:nvSpPr>
          <p:spPr bwMode="auto">
            <a:xfrm>
              <a:off x="3048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142" name="Rectangle 142"/>
            <p:cNvSpPr>
              <a:spLocks noChangeArrowheads="1"/>
            </p:cNvSpPr>
            <p:nvPr/>
          </p:nvSpPr>
          <p:spPr bwMode="auto">
            <a:xfrm>
              <a:off x="3429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143" name="Rectangle 143"/>
            <p:cNvSpPr>
              <a:spLocks noChangeArrowheads="1"/>
            </p:cNvSpPr>
            <p:nvPr/>
          </p:nvSpPr>
          <p:spPr bwMode="auto">
            <a:xfrm>
              <a:off x="3810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144" name="Rectangle 144"/>
            <p:cNvSpPr>
              <a:spLocks noChangeArrowheads="1"/>
            </p:cNvSpPr>
            <p:nvPr/>
          </p:nvSpPr>
          <p:spPr bwMode="auto">
            <a:xfrm>
              <a:off x="1143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145" name="Rectangle 145"/>
            <p:cNvSpPr>
              <a:spLocks noChangeArrowheads="1"/>
            </p:cNvSpPr>
            <p:nvPr/>
          </p:nvSpPr>
          <p:spPr bwMode="auto">
            <a:xfrm>
              <a:off x="1524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146" name="Rectangle 146"/>
            <p:cNvSpPr>
              <a:spLocks noChangeArrowheads="1"/>
            </p:cNvSpPr>
            <p:nvPr/>
          </p:nvSpPr>
          <p:spPr bwMode="auto">
            <a:xfrm>
              <a:off x="1905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147" name="Rectangle 147"/>
            <p:cNvSpPr>
              <a:spLocks noChangeArrowheads="1"/>
            </p:cNvSpPr>
            <p:nvPr/>
          </p:nvSpPr>
          <p:spPr bwMode="auto">
            <a:xfrm>
              <a:off x="2286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148" name="Rectangle 148"/>
            <p:cNvSpPr>
              <a:spLocks noChangeArrowheads="1"/>
            </p:cNvSpPr>
            <p:nvPr/>
          </p:nvSpPr>
          <p:spPr bwMode="auto">
            <a:xfrm>
              <a:off x="2667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149" name="Rectangle 149"/>
            <p:cNvSpPr>
              <a:spLocks noChangeArrowheads="1"/>
            </p:cNvSpPr>
            <p:nvPr/>
          </p:nvSpPr>
          <p:spPr bwMode="auto">
            <a:xfrm>
              <a:off x="3048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150" name="Rectangle 150"/>
            <p:cNvSpPr>
              <a:spLocks noChangeArrowheads="1"/>
            </p:cNvSpPr>
            <p:nvPr/>
          </p:nvSpPr>
          <p:spPr bwMode="auto">
            <a:xfrm>
              <a:off x="3429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151" name="Rectangle 151"/>
            <p:cNvSpPr>
              <a:spLocks noChangeArrowheads="1"/>
            </p:cNvSpPr>
            <p:nvPr/>
          </p:nvSpPr>
          <p:spPr bwMode="auto">
            <a:xfrm>
              <a:off x="3810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152" name="Rectangle 152"/>
            <p:cNvSpPr>
              <a:spLocks noChangeArrowheads="1"/>
            </p:cNvSpPr>
            <p:nvPr/>
          </p:nvSpPr>
          <p:spPr bwMode="auto">
            <a:xfrm>
              <a:off x="1143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153" name="Rectangle 153"/>
            <p:cNvSpPr>
              <a:spLocks noChangeArrowheads="1"/>
            </p:cNvSpPr>
            <p:nvPr/>
          </p:nvSpPr>
          <p:spPr bwMode="auto">
            <a:xfrm>
              <a:off x="1524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154" name="Rectangle 154"/>
            <p:cNvSpPr>
              <a:spLocks noChangeArrowheads="1"/>
            </p:cNvSpPr>
            <p:nvPr/>
          </p:nvSpPr>
          <p:spPr bwMode="auto">
            <a:xfrm>
              <a:off x="1905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155" name="Rectangle 155"/>
            <p:cNvSpPr>
              <a:spLocks noChangeArrowheads="1"/>
            </p:cNvSpPr>
            <p:nvPr/>
          </p:nvSpPr>
          <p:spPr bwMode="auto">
            <a:xfrm>
              <a:off x="2286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156" name="Rectangle 156"/>
            <p:cNvSpPr>
              <a:spLocks noChangeArrowheads="1"/>
            </p:cNvSpPr>
            <p:nvPr/>
          </p:nvSpPr>
          <p:spPr bwMode="auto">
            <a:xfrm>
              <a:off x="2667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157" name="Rectangle 157"/>
            <p:cNvSpPr>
              <a:spLocks noChangeArrowheads="1"/>
            </p:cNvSpPr>
            <p:nvPr/>
          </p:nvSpPr>
          <p:spPr bwMode="auto">
            <a:xfrm>
              <a:off x="3048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158" name="Rectangle 158"/>
            <p:cNvSpPr>
              <a:spLocks noChangeArrowheads="1"/>
            </p:cNvSpPr>
            <p:nvPr/>
          </p:nvSpPr>
          <p:spPr bwMode="auto">
            <a:xfrm>
              <a:off x="3429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159" name="Rectangle 159"/>
            <p:cNvSpPr>
              <a:spLocks noChangeArrowheads="1"/>
            </p:cNvSpPr>
            <p:nvPr/>
          </p:nvSpPr>
          <p:spPr bwMode="auto">
            <a:xfrm>
              <a:off x="3810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160" name="Rectangle 160"/>
            <p:cNvSpPr>
              <a:spLocks noChangeArrowheads="1"/>
            </p:cNvSpPr>
            <p:nvPr/>
          </p:nvSpPr>
          <p:spPr bwMode="auto">
            <a:xfrm>
              <a:off x="1143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161" name="Rectangle 161"/>
            <p:cNvSpPr>
              <a:spLocks noChangeArrowheads="1"/>
            </p:cNvSpPr>
            <p:nvPr/>
          </p:nvSpPr>
          <p:spPr bwMode="auto">
            <a:xfrm>
              <a:off x="1524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162" name="Rectangle 162"/>
            <p:cNvSpPr>
              <a:spLocks noChangeArrowheads="1"/>
            </p:cNvSpPr>
            <p:nvPr/>
          </p:nvSpPr>
          <p:spPr bwMode="auto">
            <a:xfrm>
              <a:off x="1905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163" name="Rectangle 163"/>
            <p:cNvSpPr>
              <a:spLocks noChangeArrowheads="1"/>
            </p:cNvSpPr>
            <p:nvPr/>
          </p:nvSpPr>
          <p:spPr bwMode="auto">
            <a:xfrm>
              <a:off x="2286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164" name="Rectangle 164"/>
            <p:cNvSpPr>
              <a:spLocks noChangeArrowheads="1"/>
            </p:cNvSpPr>
            <p:nvPr/>
          </p:nvSpPr>
          <p:spPr bwMode="auto">
            <a:xfrm>
              <a:off x="2667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165" name="Rectangle 165"/>
            <p:cNvSpPr>
              <a:spLocks noChangeArrowheads="1"/>
            </p:cNvSpPr>
            <p:nvPr/>
          </p:nvSpPr>
          <p:spPr bwMode="auto">
            <a:xfrm>
              <a:off x="3048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166" name="Rectangle 166"/>
            <p:cNvSpPr>
              <a:spLocks noChangeArrowheads="1"/>
            </p:cNvSpPr>
            <p:nvPr/>
          </p:nvSpPr>
          <p:spPr bwMode="auto">
            <a:xfrm>
              <a:off x="3429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167" name="Rectangle 167"/>
            <p:cNvSpPr>
              <a:spLocks noChangeArrowheads="1"/>
            </p:cNvSpPr>
            <p:nvPr/>
          </p:nvSpPr>
          <p:spPr bwMode="auto">
            <a:xfrm>
              <a:off x="3810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168" name="Rectangle 168"/>
            <p:cNvSpPr>
              <a:spLocks noChangeArrowheads="1"/>
            </p:cNvSpPr>
            <p:nvPr/>
          </p:nvSpPr>
          <p:spPr bwMode="auto">
            <a:xfrm>
              <a:off x="1143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169" name="Rectangle 169"/>
            <p:cNvSpPr>
              <a:spLocks noChangeArrowheads="1"/>
            </p:cNvSpPr>
            <p:nvPr/>
          </p:nvSpPr>
          <p:spPr bwMode="auto">
            <a:xfrm>
              <a:off x="1524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170" name="Rectangle 170"/>
            <p:cNvSpPr>
              <a:spLocks noChangeArrowheads="1"/>
            </p:cNvSpPr>
            <p:nvPr/>
          </p:nvSpPr>
          <p:spPr bwMode="auto">
            <a:xfrm>
              <a:off x="1905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171" name="Rectangle 171"/>
            <p:cNvSpPr>
              <a:spLocks noChangeArrowheads="1"/>
            </p:cNvSpPr>
            <p:nvPr/>
          </p:nvSpPr>
          <p:spPr bwMode="auto">
            <a:xfrm>
              <a:off x="2286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172" name="Rectangle 172"/>
            <p:cNvSpPr>
              <a:spLocks noChangeArrowheads="1"/>
            </p:cNvSpPr>
            <p:nvPr/>
          </p:nvSpPr>
          <p:spPr bwMode="auto">
            <a:xfrm>
              <a:off x="2667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173" name="Rectangle 173"/>
            <p:cNvSpPr>
              <a:spLocks noChangeArrowheads="1"/>
            </p:cNvSpPr>
            <p:nvPr/>
          </p:nvSpPr>
          <p:spPr bwMode="auto">
            <a:xfrm>
              <a:off x="3048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174" name="Rectangle 174"/>
            <p:cNvSpPr>
              <a:spLocks noChangeArrowheads="1"/>
            </p:cNvSpPr>
            <p:nvPr/>
          </p:nvSpPr>
          <p:spPr bwMode="auto">
            <a:xfrm>
              <a:off x="3429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175" name="Rectangle 175"/>
            <p:cNvSpPr>
              <a:spLocks noChangeArrowheads="1"/>
            </p:cNvSpPr>
            <p:nvPr/>
          </p:nvSpPr>
          <p:spPr bwMode="auto">
            <a:xfrm>
              <a:off x="3810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176" name="Rectangle 176"/>
            <p:cNvSpPr>
              <a:spLocks noChangeArrowheads="1"/>
            </p:cNvSpPr>
            <p:nvPr/>
          </p:nvSpPr>
          <p:spPr bwMode="auto">
            <a:xfrm>
              <a:off x="1143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177" name="Rectangle 177"/>
            <p:cNvSpPr>
              <a:spLocks noChangeArrowheads="1"/>
            </p:cNvSpPr>
            <p:nvPr/>
          </p:nvSpPr>
          <p:spPr bwMode="auto">
            <a:xfrm>
              <a:off x="1524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178" name="Rectangle 178"/>
            <p:cNvSpPr>
              <a:spLocks noChangeArrowheads="1"/>
            </p:cNvSpPr>
            <p:nvPr/>
          </p:nvSpPr>
          <p:spPr bwMode="auto">
            <a:xfrm>
              <a:off x="1905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179" name="Rectangle 179"/>
            <p:cNvSpPr>
              <a:spLocks noChangeArrowheads="1"/>
            </p:cNvSpPr>
            <p:nvPr/>
          </p:nvSpPr>
          <p:spPr bwMode="auto">
            <a:xfrm>
              <a:off x="2286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180" name="Rectangle 180"/>
            <p:cNvSpPr>
              <a:spLocks noChangeArrowheads="1"/>
            </p:cNvSpPr>
            <p:nvPr/>
          </p:nvSpPr>
          <p:spPr bwMode="auto">
            <a:xfrm>
              <a:off x="2667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181" name="Rectangle 181"/>
            <p:cNvSpPr>
              <a:spLocks noChangeArrowheads="1"/>
            </p:cNvSpPr>
            <p:nvPr/>
          </p:nvSpPr>
          <p:spPr bwMode="auto">
            <a:xfrm>
              <a:off x="3048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182" name="Rectangle 182"/>
            <p:cNvSpPr>
              <a:spLocks noChangeArrowheads="1"/>
            </p:cNvSpPr>
            <p:nvPr/>
          </p:nvSpPr>
          <p:spPr bwMode="auto">
            <a:xfrm>
              <a:off x="3429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183" name="Rectangle 183"/>
            <p:cNvSpPr>
              <a:spLocks noChangeArrowheads="1"/>
            </p:cNvSpPr>
            <p:nvPr/>
          </p:nvSpPr>
          <p:spPr bwMode="auto">
            <a:xfrm>
              <a:off x="3810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184" name="Rectangle 184"/>
            <p:cNvSpPr>
              <a:spLocks noChangeArrowheads="1"/>
            </p:cNvSpPr>
            <p:nvPr/>
          </p:nvSpPr>
          <p:spPr bwMode="auto">
            <a:xfrm>
              <a:off x="1143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185" name="Rectangle 185"/>
            <p:cNvSpPr>
              <a:spLocks noChangeArrowheads="1"/>
            </p:cNvSpPr>
            <p:nvPr/>
          </p:nvSpPr>
          <p:spPr bwMode="auto">
            <a:xfrm>
              <a:off x="1524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186" name="Rectangle 186"/>
            <p:cNvSpPr>
              <a:spLocks noChangeArrowheads="1"/>
            </p:cNvSpPr>
            <p:nvPr/>
          </p:nvSpPr>
          <p:spPr bwMode="auto">
            <a:xfrm>
              <a:off x="1905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187" name="Rectangle 187"/>
            <p:cNvSpPr>
              <a:spLocks noChangeArrowheads="1"/>
            </p:cNvSpPr>
            <p:nvPr/>
          </p:nvSpPr>
          <p:spPr bwMode="auto">
            <a:xfrm>
              <a:off x="2286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188" name="Rectangle 188"/>
            <p:cNvSpPr>
              <a:spLocks noChangeArrowheads="1"/>
            </p:cNvSpPr>
            <p:nvPr/>
          </p:nvSpPr>
          <p:spPr bwMode="auto">
            <a:xfrm>
              <a:off x="2667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189" name="Rectangle 189"/>
            <p:cNvSpPr>
              <a:spLocks noChangeArrowheads="1"/>
            </p:cNvSpPr>
            <p:nvPr/>
          </p:nvSpPr>
          <p:spPr bwMode="auto">
            <a:xfrm>
              <a:off x="3048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190" name="Rectangle 190"/>
            <p:cNvSpPr>
              <a:spLocks noChangeArrowheads="1"/>
            </p:cNvSpPr>
            <p:nvPr/>
          </p:nvSpPr>
          <p:spPr bwMode="auto">
            <a:xfrm>
              <a:off x="3429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191" name="Rectangle 191"/>
            <p:cNvSpPr>
              <a:spLocks noChangeArrowheads="1"/>
            </p:cNvSpPr>
            <p:nvPr/>
          </p:nvSpPr>
          <p:spPr bwMode="auto">
            <a:xfrm>
              <a:off x="3810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192" name="Rectangle 192"/>
            <p:cNvSpPr>
              <a:spLocks noChangeArrowheads="1"/>
            </p:cNvSpPr>
            <p:nvPr/>
          </p:nvSpPr>
          <p:spPr bwMode="auto">
            <a:xfrm>
              <a:off x="1143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193" name="Rectangle 193"/>
            <p:cNvSpPr>
              <a:spLocks noChangeArrowheads="1"/>
            </p:cNvSpPr>
            <p:nvPr/>
          </p:nvSpPr>
          <p:spPr bwMode="auto">
            <a:xfrm>
              <a:off x="1524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194" name="Rectangle 194"/>
            <p:cNvSpPr>
              <a:spLocks noChangeArrowheads="1"/>
            </p:cNvSpPr>
            <p:nvPr/>
          </p:nvSpPr>
          <p:spPr bwMode="auto">
            <a:xfrm>
              <a:off x="1905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195" name="Rectangle 195"/>
            <p:cNvSpPr>
              <a:spLocks noChangeArrowheads="1"/>
            </p:cNvSpPr>
            <p:nvPr/>
          </p:nvSpPr>
          <p:spPr bwMode="auto">
            <a:xfrm>
              <a:off x="2286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196" name="Rectangle 196"/>
            <p:cNvSpPr>
              <a:spLocks noChangeArrowheads="1"/>
            </p:cNvSpPr>
            <p:nvPr/>
          </p:nvSpPr>
          <p:spPr bwMode="auto">
            <a:xfrm>
              <a:off x="2667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197" name="Rectangle 197"/>
            <p:cNvSpPr>
              <a:spLocks noChangeArrowheads="1"/>
            </p:cNvSpPr>
            <p:nvPr/>
          </p:nvSpPr>
          <p:spPr bwMode="auto">
            <a:xfrm>
              <a:off x="3048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198" name="Rectangle 198"/>
            <p:cNvSpPr>
              <a:spLocks noChangeArrowheads="1"/>
            </p:cNvSpPr>
            <p:nvPr/>
          </p:nvSpPr>
          <p:spPr bwMode="auto">
            <a:xfrm>
              <a:off x="3429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199" name="Rectangle 199"/>
            <p:cNvSpPr>
              <a:spLocks noChangeArrowheads="1"/>
            </p:cNvSpPr>
            <p:nvPr/>
          </p:nvSpPr>
          <p:spPr bwMode="auto">
            <a:xfrm>
              <a:off x="3810000" y="4800600"/>
              <a:ext cx="381000" cy="381000"/>
            </a:xfrm>
            <a:prstGeom prst="rect">
              <a:avLst/>
            </a:prstGeom>
            <a:grpFill/>
            <a:ln w="9525" algn="ctr">
              <a:solidFill>
                <a:schemeClr val="tx1"/>
              </a:solidFill>
              <a:round/>
              <a:headEnd/>
              <a:tailEnd/>
            </a:ln>
          </p:spPr>
          <p:txBody>
            <a:bodyPr/>
            <a:lstStyle/>
            <a:p>
              <a:pPr>
                <a:defRPr/>
              </a:pPr>
              <a:endParaRPr lang="en-US"/>
            </a:p>
          </p:txBody>
        </p:sp>
      </p:grpSp>
      <p:grpSp>
        <p:nvGrpSpPr>
          <p:cNvPr id="5" name="Group 200"/>
          <p:cNvGrpSpPr>
            <a:grpSpLocks/>
          </p:cNvGrpSpPr>
          <p:nvPr/>
        </p:nvGrpSpPr>
        <p:grpSpPr bwMode="auto">
          <a:xfrm>
            <a:off x="665163" y="4826000"/>
            <a:ext cx="1633537" cy="1498600"/>
            <a:chOff x="1143000" y="2133600"/>
            <a:chExt cx="3048000" cy="3048000"/>
          </a:xfrm>
          <a:solidFill>
            <a:srgbClr val="CCCCFF"/>
          </a:solidFill>
        </p:grpSpPr>
        <p:sp>
          <p:nvSpPr>
            <p:cNvPr id="201" name="Rectangle 201"/>
            <p:cNvSpPr>
              <a:spLocks noChangeArrowheads="1"/>
            </p:cNvSpPr>
            <p:nvPr/>
          </p:nvSpPr>
          <p:spPr bwMode="auto">
            <a:xfrm>
              <a:off x="1143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202" name="Rectangle 202"/>
            <p:cNvSpPr>
              <a:spLocks noChangeArrowheads="1"/>
            </p:cNvSpPr>
            <p:nvPr/>
          </p:nvSpPr>
          <p:spPr bwMode="auto">
            <a:xfrm>
              <a:off x="1524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203" name="Rectangle 203"/>
            <p:cNvSpPr>
              <a:spLocks noChangeArrowheads="1"/>
            </p:cNvSpPr>
            <p:nvPr/>
          </p:nvSpPr>
          <p:spPr bwMode="auto">
            <a:xfrm>
              <a:off x="1905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204" name="Rectangle 204"/>
            <p:cNvSpPr>
              <a:spLocks noChangeArrowheads="1"/>
            </p:cNvSpPr>
            <p:nvPr/>
          </p:nvSpPr>
          <p:spPr bwMode="auto">
            <a:xfrm>
              <a:off x="2286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205" name="Rectangle 205"/>
            <p:cNvSpPr>
              <a:spLocks noChangeArrowheads="1"/>
            </p:cNvSpPr>
            <p:nvPr/>
          </p:nvSpPr>
          <p:spPr bwMode="auto">
            <a:xfrm>
              <a:off x="2667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206" name="Rectangle 206"/>
            <p:cNvSpPr>
              <a:spLocks noChangeArrowheads="1"/>
            </p:cNvSpPr>
            <p:nvPr/>
          </p:nvSpPr>
          <p:spPr bwMode="auto">
            <a:xfrm>
              <a:off x="3048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207" name="Rectangle 207"/>
            <p:cNvSpPr>
              <a:spLocks noChangeArrowheads="1"/>
            </p:cNvSpPr>
            <p:nvPr/>
          </p:nvSpPr>
          <p:spPr bwMode="auto">
            <a:xfrm>
              <a:off x="3429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208" name="Rectangle 208"/>
            <p:cNvSpPr>
              <a:spLocks noChangeArrowheads="1"/>
            </p:cNvSpPr>
            <p:nvPr/>
          </p:nvSpPr>
          <p:spPr bwMode="auto">
            <a:xfrm>
              <a:off x="3810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209" name="Rectangle 209"/>
            <p:cNvSpPr>
              <a:spLocks noChangeArrowheads="1"/>
            </p:cNvSpPr>
            <p:nvPr/>
          </p:nvSpPr>
          <p:spPr bwMode="auto">
            <a:xfrm>
              <a:off x="1143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210" name="Rectangle 210"/>
            <p:cNvSpPr>
              <a:spLocks noChangeArrowheads="1"/>
            </p:cNvSpPr>
            <p:nvPr/>
          </p:nvSpPr>
          <p:spPr bwMode="auto">
            <a:xfrm>
              <a:off x="1524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211" name="Rectangle 211"/>
            <p:cNvSpPr>
              <a:spLocks noChangeArrowheads="1"/>
            </p:cNvSpPr>
            <p:nvPr/>
          </p:nvSpPr>
          <p:spPr bwMode="auto">
            <a:xfrm>
              <a:off x="1905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212" name="Rectangle 212"/>
            <p:cNvSpPr>
              <a:spLocks noChangeArrowheads="1"/>
            </p:cNvSpPr>
            <p:nvPr/>
          </p:nvSpPr>
          <p:spPr bwMode="auto">
            <a:xfrm>
              <a:off x="2286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213" name="Rectangle 213"/>
            <p:cNvSpPr>
              <a:spLocks noChangeArrowheads="1"/>
            </p:cNvSpPr>
            <p:nvPr/>
          </p:nvSpPr>
          <p:spPr bwMode="auto">
            <a:xfrm>
              <a:off x="2667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214" name="Rectangle 214"/>
            <p:cNvSpPr>
              <a:spLocks noChangeArrowheads="1"/>
            </p:cNvSpPr>
            <p:nvPr/>
          </p:nvSpPr>
          <p:spPr bwMode="auto">
            <a:xfrm>
              <a:off x="3048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215" name="Rectangle 215"/>
            <p:cNvSpPr>
              <a:spLocks noChangeArrowheads="1"/>
            </p:cNvSpPr>
            <p:nvPr/>
          </p:nvSpPr>
          <p:spPr bwMode="auto">
            <a:xfrm>
              <a:off x="3429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216" name="Rectangle 216"/>
            <p:cNvSpPr>
              <a:spLocks noChangeArrowheads="1"/>
            </p:cNvSpPr>
            <p:nvPr/>
          </p:nvSpPr>
          <p:spPr bwMode="auto">
            <a:xfrm>
              <a:off x="3810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217" name="Rectangle 217"/>
            <p:cNvSpPr>
              <a:spLocks noChangeArrowheads="1"/>
            </p:cNvSpPr>
            <p:nvPr/>
          </p:nvSpPr>
          <p:spPr bwMode="auto">
            <a:xfrm>
              <a:off x="1143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218" name="Rectangle 218"/>
            <p:cNvSpPr>
              <a:spLocks noChangeArrowheads="1"/>
            </p:cNvSpPr>
            <p:nvPr/>
          </p:nvSpPr>
          <p:spPr bwMode="auto">
            <a:xfrm>
              <a:off x="1524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219" name="Rectangle 219"/>
            <p:cNvSpPr>
              <a:spLocks noChangeArrowheads="1"/>
            </p:cNvSpPr>
            <p:nvPr/>
          </p:nvSpPr>
          <p:spPr bwMode="auto">
            <a:xfrm>
              <a:off x="1905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220" name="Rectangle 220"/>
            <p:cNvSpPr>
              <a:spLocks noChangeArrowheads="1"/>
            </p:cNvSpPr>
            <p:nvPr/>
          </p:nvSpPr>
          <p:spPr bwMode="auto">
            <a:xfrm>
              <a:off x="2286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221" name="Rectangle 221"/>
            <p:cNvSpPr>
              <a:spLocks noChangeArrowheads="1"/>
            </p:cNvSpPr>
            <p:nvPr/>
          </p:nvSpPr>
          <p:spPr bwMode="auto">
            <a:xfrm>
              <a:off x="2667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222" name="Rectangle 222"/>
            <p:cNvSpPr>
              <a:spLocks noChangeArrowheads="1"/>
            </p:cNvSpPr>
            <p:nvPr/>
          </p:nvSpPr>
          <p:spPr bwMode="auto">
            <a:xfrm>
              <a:off x="3048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223" name="Rectangle 223"/>
            <p:cNvSpPr>
              <a:spLocks noChangeArrowheads="1"/>
            </p:cNvSpPr>
            <p:nvPr/>
          </p:nvSpPr>
          <p:spPr bwMode="auto">
            <a:xfrm>
              <a:off x="3429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224" name="Rectangle 224"/>
            <p:cNvSpPr>
              <a:spLocks noChangeArrowheads="1"/>
            </p:cNvSpPr>
            <p:nvPr/>
          </p:nvSpPr>
          <p:spPr bwMode="auto">
            <a:xfrm>
              <a:off x="3810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225" name="Rectangle 225"/>
            <p:cNvSpPr>
              <a:spLocks noChangeArrowheads="1"/>
            </p:cNvSpPr>
            <p:nvPr/>
          </p:nvSpPr>
          <p:spPr bwMode="auto">
            <a:xfrm>
              <a:off x="1143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226" name="Rectangle 226"/>
            <p:cNvSpPr>
              <a:spLocks noChangeArrowheads="1"/>
            </p:cNvSpPr>
            <p:nvPr/>
          </p:nvSpPr>
          <p:spPr bwMode="auto">
            <a:xfrm>
              <a:off x="1524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227" name="Rectangle 227"/>
            <p:cNvSpPr>
              <a:spLocks noChangeArrowheads="1"/>
            </p:cNvSpPr>
            <p:nvPr/>
          </p:nvSpPr>
          <p:spPr bwMode="auto">
            <a:xfrm>
              <a:off x="1905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228" name="Rectangle 228"/>
            <p:cNvSpPr>
              <a:spLocks noChangeArrowheads="1"/>
            </p:cNvSpPr>
            <p:nvPr/>
          </p:nvSpPr>
          <p:spPr bwMode="auto">
            <a:xfrm>
              <a:off x="2286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229" name="Rectangle 229"/>
            <p:cNvSpPr>
              <a:spLocks noChangeArrowheads="1"/>
            </p:cNvSpPr>
            <p:nvPr/>
          </p:nvSpPr>
          <p:spPr bwMode="auto">
            <a:xfrm>
              <a:off x="2667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230" name="Rectangle 230"/>
            <p:cNvSpPr>
              <a:spLocks noChangeArrowheads="1"/>
            </p:cNvSpPr>
            <p:nvPr/>
          </p:nvSpPr>
          <p:spPr bwMode="auto">
            <a:xfrm>
              <a:off x="3048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231" name="Rectangle 231"/>
            <p:cNvSpPr>
              <a:spLocks noChangeArrowheads="1"/>
            </p:cNvSpPr>
            <p:nvPr/>
          </p:nvSpPr>
          <p:spPr bwMode="auto">
            <a:xfrm>
              <a:off x="3429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232" name="Rectangle 232"/>
            <p:cNvSpPr>
              <a:spLocks noChangeArrowheads="1"/>
            </p:cNvSpPr>
            <p:nvPr/>
          </p:nvSpPr>
          <p:spPr bwMode="auto">
            <a:xfrm>
              <a:off x="3810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233" name="Rectangle 233"/>
            <p:cNvSpPr>
              <a:spLocks noChangeArrowheads="1"/>
            </p:cNvSpPr>
            <p:nvPr/>
          </p:nvSpPr>
          <p:spPr bwMode="auto">
            <a:xfrm>
              <a:off x="1143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234" name="Rectangle 234"/>
            <p:cNvSpPr>
              <a:spLocks noChangeArrowheads="1"/>
            </p:cNvSpPr>
            <p:nvPr/>
          </p:nvSpPr>
          <p:spPr bwMode="auto">
            <a:xfrm>
              <a:off x="1524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235" name="Rectangle 235"/>
            <p:cNvSpPr>
              <a:spLocks noChangeArrowheads="1"/>
            </p:cNvSpPr>
            <p:nvPr/>
          </p:nvSpPr>
          <p:spPr bwMode="auto">
            <a:xfrm>
              <a:off x="1905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236" name="Rectangle 236"/>
            <p:cNvSpPr>
              <a:spLocks noChangeArrowheads="1"/>
            </p:cNvSpPr>
            <p:nvPr/>
          </p:nvSpPr>
          <p:spPr bwMode="auto">
            <a:xfrm>
              <a:off x="2286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237" name="Rectangle 237"/>
            <p:cNvSpPr>
              <a:spLocks noChangeArrowheads="1"/>
            </p:cNvSpPr>
            <p:nvPr/>
          </p:nvSpPr>
          <p:spPr bwMode="auto">
            <a:xfrm>
              <a:off x="2667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238" name="Rectangle 238"/>
            <p:cNvSpPr>
              <a:spLocks noChangeArrowheads="1"/>
            </p:cNvSpPr>
            <p:nvPr/>
          </p:nvSpPr>
          <p:spPr bwMode="auto">
            <a:xfrm>
              <a:off x="3048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239" name="Rectangle 239"/>
            <p:cNvSpPr>
              <a:spLocks noChangeArrowheads="1"/>
            </p:cNvSpPr>
            <p:nvPr/>
          </p:nvSpPr>
          <p:spPr bwMode="auto">
            <a:xfrm>
              <a:off x="3429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240" name="Rectangle 240"/>
            <p:cNvSpPr>
              <a:spLocks noChangeArrowheads="1"/>
            </p:cNvSpPr>
            <p:nvPr/>
          </p:nvSpPr>
          <p:spPr bwMode="auto">
            <a:xfrm>
              <a:off x="3810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241" name="Rectangle 241"/>
            <p:cNvSpPr>
              <a:spLocks noChangeArrowheads="1"/>
            </p:cNvSpPr>
            <p:nvPr/>
          </p:nvSpPr>
          <p:spPr bwMode="auto">
            <a:xfrm>
              <a:off x="1143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242" name="Rectangle 242"/>
            <p:cNvSpPr>
              <a:spLocks noChangeArrowheads="1"/>
            </p:cNvSpPr>
            <p:nvPr/>
          </p:nvSpPr>
          <p:spPr bwMode="auto">
            <a:xfrm>
              <a:off x="1524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243" name="Rectangle 243"/>
            <p:cNvSpPr>
              <a:spLocks noChangeArrowheads="1"/>
            </p:cNvSpPr>
            <p:nvPr/>
          </p:nvSpPr>
          <p:spPr bwMode="auto">
            <a:xfrm>
              <a:off x="1905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244" name="Rectangle 244"/>
            <p:cNvSpPr>
              <a:spLocks noChangeArrowheads="1"/>
            </p:cNvSpPr>
            <p:nvPr/>
          </p:nvSpPr>
          <p:spPr bwMode="auto">
            <a:xfrm>
              <a:off x="2286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245" name="Rectangle 245"/>
            <p:cNvSpPr>
              <a:spLocks noChangeArrowheads="1"/>
            </p:cNvSpPr>
            <p:nvPr/>
          </p:nvSpPr>
          <p:spPr bwMode="auto">
            <a:xfrm>
              <a:off x="2667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246" name="Rectangle 246"/>
            <p:cNvSpPr>
              <a:spLocks noChangeArrowheads="1"/>
            </p:cNvSpPr>
            <p:nvPr/>
          </p:nvSpPr>
          <p:spPr bwMode="auto">
            <a:xfrm>
              <a:off x="3048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247" name="Rectangle 247"/>
            <p:cNvSpPr>
              <a:spLocks noChangeArrowheads="1"/>
            </p:cNvSpPr>
            <p:nvPr/>
          </p:nvSpPr>
          <p:spPr bwMode="auto">
            <a:xfrm>
              <a:off x="3429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248" name="Rectangle 248"/>
            <p:cNvSpPr>
              <a:spLocks noChangeArrowheads="1"/>
            </p:cNvSpPr>
            <p:nvPr/>
          </p:nvSpPr>
          <p:spPr bwMode="auto">
            <a:xfrm>
              <a:off x="3810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249" name="Rectangle 249"/>
            <p:cNvSpPr>
              <a:spLocks noChangeArrowheads="1"/>
            </p:cNvSpPr>
            <p:nvPr/>
          </p:nvSpPr>
          <p:spPr bwMode="auto">
            <a:xfrm>
              <a:off x="1143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250" name="Rectangle 250"/>
            <p:cNvSpPr>
              <a:spLocks noChangeArrowheads="1"/>
            </p:cNvSpPr>
            <p:nvPr/>
          </p:nvSpPr>
          <p:spPr bwMode="auto">
            <a:xfrm>
              <a:off x="1524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251" name="Rectangle 251"/>
            <p:cNvSpPr>
              <a:spLocks noChangeArrowheads="1"/>
            </p:cNvSpPr>
            <p:nvPr/>
          </p:nvSpPr>
          <p:spPr bwMode="auto">
            <a:xfrm>
              <a:off x="1905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252" name="Rectangle 252"/>
            <p:cNvSpPr>
              <a:spLocks noChangeArrowheads="1"/>
            </p:cNvSpPr>
            <p:nvPr/>
          </p:nvSpPr>
          <p:spPr bwMode="auto">
            <a:xfrm>
              <a:off x="2286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253" name="Rectangle 253"/>
            <p:cNvSpPr>
              <a:spLocks noChangeArrowheads="1"/>
            </p:cNvSpPr>
            <p:nvPr/>
          </p:nvSpPr>
          <p:spPr bwMode="auto">
            <a:xfrm>
              <a:off x="2667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254" name="Rectangle 254"/>
            <p:cNvSpPr>
              <a:spLocks noChangeArrowheads="1"/>
            </p:cNvSpPr>
            <p:nvPr/>
          </p:nvSpPr>
          <p:spPr bwMode="auto">
            <a:xfrm>
              <a:off x="3048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255" name="Rectangle 255"/>
            <p:cNvSpPr>
              <a:spLocks noChangeArrowheads="1"/>
            </p:cNvSpPr>
            <p:nvPr/>
          </p:nvSpPr>
          <p:spPr bwMode="auto">
            <a:xfrm>
              <a:off x="3429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256" name="Rectangle 256"/>
            <p:cNvSpPr>
              <a:spLocks noChangeArrowheads="1"/>
            </p:cNvSpPr>
            <p:nvPr/>
          </p:nvSpPr>
          <p:spPr bwMode="auto">
            <a:xfrm>
              <a:off x="3810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257" name="Rectangle 257"/>
            <p:cNvSpPr>
              <a:spLocks noChangeArrowheads="1"/>
            </p:cNvSpPr>
            <p:nvPr/>
          </p:nvSpPr>
          <p:spPr bwMode="auto">
            <a:xfrm>
              <a:off x="1143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258" name="Rectangle 258"/>
            <p:cNvSpPr>
              <a:spLocks noChangeArrowheads="1"/>
            </p:cNvSpPr>
            <p:nvPr/>
          </p:nvSpPr>
          <p:spPr bwMode="auto">
            <a:xfrm>
              <a:off x="1524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259" name="Rectangle 259"/>
            <p:cNvSpPr>
              <a:spLocks noChangeArrowheads="1"/>
            </p:cNvSpPr>
            <p:nvPr/>
          </p:nvSpPr>
          <p:spPr bwMode="auto">
            <a:xfrm>
              <a:off x="1905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260" name="Rectangle 260"/>
            <p:cNvSpPr>
              <a:spLocks noChangeArrowheads="1"/>
            </p:cNvSpPr>
            <p:nvPr/>
          </p:nvSpPr>
          <p:spPr bwMode="auto">
            <a:xfrm>
              <a:off x="2286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261" name="Rectangle 261"/>
            <p:cNvSpPr>
              <a:spLocks noChangeArrowheads="1"/>
            </p:cNvSpPr>
            <p:nvPr/>
          </p:nvSpPr>
          <p:spPr bwMode="auto">
            <a:xfrm>
              <a:off x="2667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262" name="Rectangle 262"/>
            <p:cNvSpPr>
              <a:spLocks noChangeArrowheads="1"/>
            </p:cNvSpPr>
            <p:nvPr/>
          </p:nvSpPr>
          <p:spPr bwMode="auto">
            <a:xfrm>
              <a:off x="3048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263" name="Rectangle 263"/>
            <p:cNvSpPr>
              <a:spLocks noChangeArrowheads="1"/>
            </p:cNvSpPr>
            <p:nvPr/>
          </p:nvSpPr>
          <p:spPr bwMode="auto">
            <a:xfrm>
              <a:off x="3429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264" name="Rectangle 264"/>
            <p:cNvSpPr>
              <a:spLocks noChangeArrowheads="1"/>
            </p:cNvSpPr>
            <p:nvPr/>
          </p:nvSpPr>
          <p:spPr bwMode="auto">
            <a:xfrm>
              <a:off x="3810000" y="4800600"/>
              <a:ext cx="381000" cy="381000"/>
            </a:xfrm>
            <a:prstGeom prst="rect">
              <a:avLst/>
            </a:prstGeom>
            <a:grpFill/>
            <a:ln w="9525" algn="ctr">
              <a:solidFill>
                <a:schemeClr val="tx1"/>
              </a:solidFill>
              <a:round/>
              <a:headEnd/>
              <a:tailEnd/>
            </a:ln>
          </p:spPr>
          <p:txBody>
            <a:bodyPr/>
            <a:lstStyle/>
            <a:p>
              <a:pPr>
                <a:defRPr/>
              </a:pPr>
              <a:endParaRPr lang="en-US"/>
            </a:p>
          </p:txBody>
        </p:sp>
      </p:grpSp>
      <p:grpSp>
        <p:nvGrpSpPr>
          <p:cNvPr id="6" name="Group 265"/>
          <p:cNvGrpSpPr>
            <a:grpSpLocks/>
          </p:cNvGrpSpPr>
          <p:nvPr/>
        </p:nvGrpSpPr>
        <p:grpSpPr bwMode="auto">
          <a:xfrm>
            <a:off x="2406650" y="4826000"/>
            <a:ext cx="1631950" cy="1498600"/>
            <a:chOff x="1143000" y="2133600"/>
            <a:chExt cx="3048000" cy="3048000"/>
          </a:xfrm>
          <a:solidFill>
            <a:srgbClr val="CCCCFF"/>
          </a:solidFill>
        </p:grpSpPr>
        <p:sp>
          <p:nvSpPr>
            <p:cNvPr id="266" name="Rectangle 266"/>
            <p:cNvSpPr>
              <a:spLocks noChangeArrowheads="1"/>
            </p:cNvSpPr>
            <p:nvPr/>
          </p:nvSpPr>
          <p:spPr bwMode="auto">
            <a:xfrm>
              <a:off x="1143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267" name="Rectangle 267"/>
            <p:cNvSpPr>
              <a:spLocks noChangeArrowheads="1"/>
            </p:cNvSpPr>
            <p:nvPr/>
          </p:nvSpPr>
          <p:spPr bwMode="auto">
            <a:xfrm>
              <a:off x="1524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268" name="Rectangle 268"/>
            <p:cNvSpPr>
              <a:spLocks noChangeArrowheads="1"/>
            </p:cNvSpPr>
            <p:nvPr/>
          </p:nvSpPr>
          <p:spPr bwMode="auto">
            <a:xfrm>
              <a:off x="1905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269" name="Rectangle 269"/>
            <p:cNvSpPr>
              <a:spLocks noChangeArrowheads="1"/>
            </p:cNvSpPr>
            <p:nvPr/>
          </p:nvSpPr>
          <p:spPr bwMode="auto">
            <a:xfrm>
              <a:off x="2286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270" name="Rectangle 270"/>
            <p:cNvSpPr>
              <a:spLocks noChangeArrowheads="1"/>
            </p:cNvSpPr>
            <p:nvPr/>
          </p:nvSpPr>
          <p:spPr bwMode="auto">
            <a:xfrm>
              <a:off x="2667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271" name="Rectangle 271"/>
            <p:cNvSpPr>
              <a:spLocks noChangeArrowheads="1"/>
            </p:cNvSpPr>
            <p:nvPr/>
          </p:nvSpPr>
          <p:spPr bwMode="auto">
            <a:xfrm>
              <a:off x="3048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272" name="Rectangle 272"/>
            <p:cNvSpPr>
              <a:spLocks noChangeArrowheads="1"/>
            </p:cNvSpPr>
            <p:nvPr/>
          </p:nvSpPr>
          <p:spPr bwMode="auto">
            <a:xfrm>
              <a:off x="3429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273" name="Rectangle 273"/>
            <p:cNvSpPr>
              <a:spLocks noChangeArrowheads="1"/>
            </p:cNvSpPr>
            <p:nvPr/>
          </p:nvSpPr>
          <p:spPr bwMode="auto">
            <a:xfrm>
              <a:off x="3810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274" name="Rectangle 274"/>
            <p:cNvSpPr>
              <a:spLocks noChangeArrowheads="1"/>
            </p:cNvSpPr>
            <p:nvPr/>
          </p:nvSpPr>
          <p:spPr bwMode="auto">
            <a:xfrm>
              <a:off x="1143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275" name="Rectangle 275"/>
            <p:cNvSpPr>
              <a:spLocks noChangeArrowheads="1"/>
            </p:cNvSpPr>
            <p:nvPr/>
          </p:nvSpPr>
          <p:spPr bwMode="auto">
            <a:xfrm>
              <a:off x="1524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276" name="Rectangle 276"/>
            <p:cNvSpPr>
              <a:spLocks noChangeArrowheads="1"/>
            </p:cNvSpPr>
            <p:nvPr/>
          </p:nvSpPr>
          <p:spPr bwMode="auto">
            <a:xfrm>
              <a:off x="1905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277" name="Rectangle 277"/>
            <p:cNvSpPr>
              <a:spLocks noChangeArrowheads="1"/>
            </p:cNvSpPr>
            <p:nvPr/>
          </p:nvSpPr>
          <p:spPr bwMode="auto">
            <a:xfrm>
              <a:off x="2286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278" name="Rectangle 278"/>
            <p:cNvSpPr>
              <a:spLocks noChangeArrowheads="1"/>
            </p:cNvSpPr>
            <p:nvPr/>
          </p:nvSpPr>
          <p:spPr bwMode="auto">
            <a:xfrm>
              <a:off x="2667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279" name="Rectangle 279"/>
            <p:cNvSpPr>
              <a:spLocks noChangeArrowheads="1"/>
            </p:cNvSpPr>
            <p:nvPr/>
          </p:nvSpPr>
          <p:spPr bwMode="auto">
            <a:xfrm>
              <a:off x="3048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280" name="Rectangle 280"/>
            <p:cNvSpPr>
              <a:spLocks noChangeArrowheads="1"/>
            </p:cNvSpPr>
            <p:nvPr/>
          </p:nvSpPr>
          <p:spPr bwMode="auto">
            <a:xfrm>
              <a:off x="3429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281" name="Rectangle 281"/>
            <p:cNvSpPr>
              <a:spLocks noChangeArrowheads="1"/>
            </p:cNvSpPr>
            <p:nvPr/>
          </p:nvSpPr>
          <p:spPr bwMode="auto">
            <a:xfrm>
              <a:off x="3810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282" name="Rectangle 282"/>
            <p:cNvSpPr>
              <a:spLocks noChangeArrowheads="1"/>
            </p:cNvSpPr>
            <p:nvPr/>
          </p:nvSpPr>
          <p:spPr bwMode="auto">
            <a:xfrm>
              <a:off x="1143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283" name="Rectangle 283"/>
            <p:cNvSpPr>
              <a:spLocks noChangeArrowheads="1"/>
            </p:cNvSpPr>
            <p:nvPr/>
          </p:nvSpPr>
          <p:spPr bwMode="auto">
            <a:xfrm>
              <a:off x="1524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284" name="Rectangle 284"/>
            <p:cNvSpPr>
              <a:spLocks noChangeArrowheads="1"/>
            </p:cNvSpPr>
            <p:nvPr/>
          </p:nvSpPr>
          <p:spPr bwMode="auto">
            <a:xfrm>
              <a:off x="1905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285" name="Rectangle 285"/>
            <p:cNvSpPr>
              <a:spLocks noChangeArrowheads="1"/>
            </p:cNvSpPr>
            <p:nvPr/>
          </p:nvSpPr>
          <p:spPr bwMode="auto">
            <a:xfrm>
              <a:off x="2286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286" name="Rectangle 286"/>
            <p:cNvSpPr>
              <a:spLocks noChangeArrowheads="1"/>
            </p:cNvSpPr>
            <p:nvPr/>
          </p:nvSpPr>
          <p:spPr bwMode="auto">
            <a:xfrm>
              <a:off x="2667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287" name="Rectangle 287"/>
            <p:cNvSpPr>
              <a:spLocks noChangeArrowheads="1"/>
            </p:cNvSpPr>
            <p:nvPr/>
          </p:nvSpPr>
          <p:spPr bwMode="auto">
            <a:xfrm>
              <a:off x="3048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288" name="Rectangle 288"/>
            <p:cNvSpPr>
              <a:spLocks noChangeArrowheads="1"/>
            </p:cNvSpPr>
            <p:nvPr/>
          </p:nvSpPr>
          <p:spPr bwMode="auto">
            <a:xfrm>
              <a:off x="3429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289" name="Rectangle 289"/>
            <p:cNvSpPr>
              <a:spLocks noChangeArrowheads="1"/>
            </p:cNvSpPr>
            <p:nvPr/>
          </p:nvSpPr>
          <p:spPr bwMode="auto">
            <a:xfrm>
              <a:off x="3810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290" name="Rectangle 290"/>
            <p:cNvSpPr>
              <a:spLocks noChangeArrowheads="1"/>
            </p:cNvSpPr>
            <p:nvPr/>
          </p:nvSpPr>
          <p:spPr bwMode="auto">
            <a:xfrm>
              <a:off x="1143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291" name="Rectangle 291"/>
            <p:cNvSpPr>
              <a:spLocks noChangeArrowheads="1"/>
            </p:cNvSpPr>
            <p:nvPr/>
          </p:nvSpPr>
          <p:spPr bwMode="auto">
            <a:xfrm>
              <a:off x="1524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292" name="Rectangle 292"/>
            <p:cNvSpPr>
              <a:spLocks noChangeArrowheads="1"/>
            </p:cNvSpPr>
            <p:nvPr/>
          </p:nvSpPr>
          <p:spPr bwMode="auto">
            <a:xfrm>
              <a:off x="1905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293" name="Rectangle 293"/>
            <p:cNvSpPr>
              <a:spLocks noChangeArrowheads="1"/>
            </p:cNvSpPr>
            <p:nvPr/>
          </p:nvSpPr>
          <p:spPr bwMode="auto">
            <a:xfrm>
              <a:off x="2286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294" name="Rectangle 294"/>
            <p:cNvSpPr>
              <a:spLocks noChangeArrowheads="1"/>
            </p:cNvSpPr>
            <p:nvPr/>
          </p:nvSpPr>
          <p:spPr bwMode="auto">
            <a:xfrm>
              <a:off x="2667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295" name="Rectangle 295"/>
            <p:cNvSpPr>
              <a:spLocks noChangeArrowheads="1"/>
            </p:cNvSpPr>
            <p:nvPr/>
          </p:nvSpPr>
          <p:spPr bwMode="auto">
            <a:xfrm>
              <a:off x="3048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296" name="Rectangle 296"/>
            <p:cNvSpPr>
              <a:spLocks noChangeArrowheads="1"/>
            </p:cNvSpPr>
            <p:nvPr/>
          </p:nvSpPr>
          <p:spPr bwMode="auto">
            <a:xfrm>
              <a:off x="3429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297" name="Rectangle 297"/>
            <p:cNvSpPr>
              <a:spLocks noChangeArrowheads="1"/>
            </p:cNvSpPr>
            <p:nvPr/>
          </p:nvSpPr>
          <p:spPr bwMode="auto">
            <a:xfrm>
              <a:off x="3810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298" name="Rectangle 298"/>
            <p:cNvSpPr>
              <a:spLocks noChangeArrowheads="1"/>
            </p:cNvSpPr>
            <p:nvPr/>
          </p:nvSpPr>
          <p:spPr bwMode="auto">
            <a:xfrm>
              <a:off x="1143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299" name="Rectangle 299"/>
            <p:cNvSpPr>
              <a:spLocks noChangeArrowheads="1"/>
            </p:cNvSpPr>
            <p:nvPr/>
          </p:nvSpPr>
          <p:spPr bwMode="auto">
            <a:xfrm>
              <a:off x="1524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300" name="Rectangle 300"/>
            <p:cNvSpPr>
              <a:spLocks noChangeArrowheads="1"/>
            </p:cNvSpPr>
            <p:nvPr/>
          </p:nvSpPr>
          <p:spPr bwMode="auto">
            <a:xfrm>
              <a:off x="1905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301" name="Rectangle 301"/>
            <p:cNvSpPr>
              <a:spLocks noChangeArrowheads="1"/>
            </p:cNvSpPr>
            <p:nvPr/>
          </p:nvSpPr>
          <p:spPr bwMode="auto">
            <a:xfrm>
              <a:off x="2286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302" name="Rectangle 302"/>
            <p:cNvSpPr>
              <a:spLocks noChangeArrowheads="1"/>
            </p:cNvSpPr>
            <p:nvPr/>
          </p:nvSpPr>
          <p:spPr bwMode="auto">
            <a:xfrm>
              <a:off x="2667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303" name="Rectangle 303"/>
            <p:cNvSpPr>
              <a:spLocks noChangeArrowheads="1"/>
            </p:cNvSpPr>
            <p:nvPr/>
          </p:nvSpPr>
          <p:spPr bwMode="auto">
            <a:xfrm>
              <a:off x="3048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304" name="Rectangle 304"/>
            <p:cNvSpPr>
              <a:spLocks noChangeArrowheads="1"/>
            </p:cNvSpPr>
            <p:nvPr/>
          </p:nvSpPr>
          <p:spPr bwMode="auto">
            <a:xfrm>
              <a:off x="3429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305" name="Rectangle 305"/>
            <p:cNvSpPr>
              <a:spLocks noChangeArrowheads="1"/>
            </p:cNvSpPr>
            <p:nvPr/>
          </p:nvSpPr>
          <p:spPr bwMode="auto">
            <a:xfrm>
              <a:off x="3810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306" name="Rectangle 306"/>
            <p:cNvSpPr>
              <a:spLocks noChangeArrowheads="1"/>
            </p:cNvSpPr>
            <p:nvPr/>
          </p:nvSpPr>
          <p:spPr bwMode="auto">
            <a:xfrm>
              <a:off x="1143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307" name="Rectangle 307"/>
            <p:cNvSpPr>
              <a:spLocks noChangeArrowheads="1"/>
            </p:cNvSpPr>
            <p:nvPr/>
          </p:nvSpPr>
          <p:spPr bwMode="auto">
            <a:xfrm>
              <a:off x="1524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308" name="Rectangle 308"/>
            <p:cNvSpPr>
              <a:spLocks noChangeArrowheads="1"/>
            </p:cNvSpPr>
            <p:nvPr/>
          </p:nvSpPr>
          <p:spPr bwMode="auto">
            <a:xfrm>
              <a:off x="1905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309" name="Rectangle 309"/>
            <p:cNvSpPr>
              <a:spLocks noChangeArrowheads="1"/>
            </p:cNvSpPr>
            <p:nvPr/>
          </p:nvSpPr>
          <p:spPr bwMode="auto">
            <a:xfrm>
              <a:off x="2286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310" name="Rectangle 310"/>
            <p:cNvSpPr>
              <a:spLocks noChangeArrowheads="1"/>
            </p:cNvSpPr>
            <p:nvPr/>
          </p:nvSpPr>
          <p:spPr bwMode="auto">
            <a:xfrm>
              <a:off x="2667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311" name="Rectangle 311"/>
            <p:cNvSpPr>
              <a:spLocks noChangeArrowheads="1"/>
            </p:cNvSpPr>
            <p:nvPr/>
          </p:nvSpPr>
          <p:spPr bwMode="auto">
            <a:xfrm>
              <a:off x="3048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312" name="Rectangle 312"/>
            <p:cNvSpPr>
              <a:spLocks noChangeArrowheads="1"/>
            </p:cNvSpPr>
            <p:nvPr/>
          </p:nvSpPr>
          <p:spPr bwMode="auto">
            <a:xfrm>
              <a:off x="3429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313" name="Rectangle 313"/>
            <p:cNvSpPr>
              <a:spLocks noChangeArrowheads="1"/>
            </p:cNvSpPr>
            <p:nvPr/>
          </p:nvSpPr>
          <p:spPr bwMode="auto">
            <a:xfrm>
              <a:off x="3810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314" name="Rectangle 314"/>
            <p:cNvSpPr>
              <a:spLocks noChangeArrowheads="1"/>
            </p:cNvSpPr>
            <p:nvPr/>
          </p:nvSpPr>
          <p:spPr bwMode="auto">
            <a:xfrm>
              <a:off x="1143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315" name="Rectangle 315"/>
            <p:cNvSpPr>
              <a:spLocks noChangeArrowheads="1"/>
            </p:cNvSpPr>
            <p:nvPr/>
          </p:nvSpPr>
          <p:spPr bwMode="auto">
            <a:xfrm>
              <a:off x="1524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316" name="Rectangle 316"/>
            <p:cNvSpPr>
              <a:spLocks noChangeArrowheads="1"/>
            </p:cNvSpPr>
            <p:nvPr/>
          </p:nvSpPr>
          <p:spPr bwMode="auto">
            <a:xfrm>
              <a:off x="1905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317" name="Rectangle 317"/>
            <p:cNvSpPr>
              <a:spLocks noChangeArrowheads="1"/>
            </p:cNvSpPr>
            <p:nvPr/>
          </p:nvSpPr>
          <p:spPr bwMode="auto">
            <a:xfrm>
              <a:off x="2286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318" name="Rectangle 318"/>
            <p:cNvSpPr>
              <a:spLocks noChangeArrowheads="1"/>
            </p:cNvSpPr>
            <p:nvPr/>
          </p:nvSpPr>
          <p:spPr bwMode="auto">
            <a:xfrm>
              <a:off x="2667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319" name="Rectangle 319"/>
            <p:cNvSpPr>
              <a:spLocks noChangeArrowheads="1"/>
            </p:cNvSpPr>
            <p:nvPr/>
          </p:nvSpPr>
          <p:spPr bwMode="auto">
            <a:xfrm>
              <a:off x="3048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320" name="Rectangle 320"/>
            <p:cNvSpPr>
              <a:spLocks noChangeArrowheads="1"/>
            </p:cNvSpPr>
            <p:nvPr/>
          </p:nvSpPr>
          <p:spPr bwMode="auto">
            <a:xfrm>
              <a:off x="3429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321" name="Rectangle 321"/>
            <p:cNvSpPr>
              <a:spLocks noChangeArrowheads="1"/>
            </p:cNvSpPr>
            <p:nvPr/>
          </p:nvSpPr>
          <p:spPr bwMode="auto">
            <a:xfrm>
              <a:off x="3810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322" name="Rectangle 322"/>
            <p:cNvSpPr>
              <a:spLocks noChangeArrowheads="1"/>
            </p:cNvSpPr>
            <p:nvPr/>
          </p:nvSpPr>
          <p:spPr bwMode="auto">
            <a:xfrm>
              <a:off x="1143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323" name="Rectangle 323"/>
            <p:cNvSpPr>
              <a:spLocks noChangeArrowheads="1"/>
            </p:cNvSpPr>
            <p:nvPr/>
          </p:nvSpPr>
          <p:spPr bwMode="auto">
            <a:xfrm>
              <a:off x="1524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324" name="Rectangle 324"/>
            <p:cNvSpPr>
              <a:spLocks noChangeArrowheads="1"/>
            </p:cNvSpPr>
            <p:nvPr/>
          </p:nvSpPr>
          <p:spPr bwMode="auto">
            <a:xfrm>
              <a:off x="1905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325" name="Rectangle 325"/>
            <p:cNvSpPr>
              <a:spLocks noChangeArrowheads="1"/>
            </p:cNvSpPr>
            <p:nvPr/>
          </p:nvSpPr>
          <p:spPr bwMode="auto">
            <a:xfrm>
              <a:off x="2286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326" name="Rectangle 326"/>
            <p:cNvSpPr>
              <a:spLocks noChangeArrowheads="1"/>
            </p:cNvSpPr>
            <p:nvPr/>
          </p:nvSpPr>
          <p:spPr bwMode="auto">
            <a:xfrm>
              <a:off x="2667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327" name="Rectangle 327"/>
            <p:cNvSpPr>
              <a:spLocks noChangeArrowheads="1"/>
            </p:cNvSpPr>
            <p:nvPr/>
          </p:nvSpPr>
          <p:spPr bwMode="auto">
            <a:xfrm>
              <a:off x="3048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328" name="Rectangle 328"/>
            <p:cNvSpPr>
              <a:spLocks noChangeArrowheads="1"/>
            </p:cNvSpPr>
            <p:nvPr/>
          </p:nvSpPr>
          <p:spPr bwMode="auto">
            <a:xfrm>
              <a:off x="3429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329" name="Rectangle 329"/>
            <p:cNvSpPr>
              <a:spLocks noChangeArrowheads="1"/>
            </p:cNvSpPr>
            <p:nvPr/>
          </p:nvSpPr>
          <p:spPr bwMode="auto">
            <a:xfrm>
              <a:off x="3810000" y="4800600"/>
              <a:ext cx="381000" cy="381000"/>
            </a:xfrm>
            <a:prstGeom prst="rect">
              <a:avLst/>
            </a:prstGeom>
            <a:grpFill/>
            <a:ln w="9525" algn="ctr">
              <a:solidFill>
                <a:schemeClr val="tx1"/>
              </a:solidFill>
              <a:round/>
              <a:headEnd/>
              <a:tailEnd/>
            </a:ln>
          </p:spPr>
          <p:txBody>
            <a:bodyPr/>
            <a:lstStyle/>
            <a:p>
              <a:pPr>
                <a:defRPr/>
              </a:pPr>
              <a:endParaRPr lang="en-US"/>
            </a:p>
          </p:txBody>
        </p:sp>
      </p:grpSp>
      <p:grpSp>
        <p:nvGrpSpPr>
          <p:cNvPr id="71" name="Group 330"/>
          <p:cNvGrpSpPr>
            <a:grpSpLocks/>
          </p:cNvGrpSpPr>
          <p:nvPr/>
        </p:nvGrpSpPr>
        <p:grpSpPr bwMode="auto">
          <a:xfrm>
            <a:off x="4159250" y="4826000"/>
            <a:ext cx="1631950" cy="1498600"/>
            <a:chOff x="1143000" y="2133600"/>
            <a:chExt cx="3048000" cy="3048000"/>
          </a:xfrm>
          <a:solidFill>
            <a:srgbClr val="CCCCFF"/>
          </a:solidFill>
        </p:grpSpPr>
        <p:sp>
          <p:nvSpPr>
            <p:cNvPr id="331" name="Rectangle 331"/>
            <p:cNvSpPr>
              <a:spLocks noChangeArrowheads="1"/>
            </p:cNvSpPr>
            <p:nvPr/>
          </p:nvSpPr>
          <p:spPr bwMode="auto">
            <a:xfrm>
              <a:off x="1143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332" name="Rectangle 332"/>
            <p:cNvSpPr>
              <a:spLocks noChangeArrowheads="1"/>
            </p:cNvSpPr>
            <p:nvPr/>
          </p:nvSpPr>
          <p:spPr bwMode="auto">
            <a:xfrm>
              <a:off x="1524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333" name="Rectangle 333"/>
            <p:cNvSpPr>
              <a:spLocks noChangeArrowheads="1"/>
            </p:cNvSpPr>
            <p:nvPr/>
          </p:nvSpPr>
          <p:spPr bwMode="auto">
            <a:xfrm>
              <a:off x="1905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334" name="Rectangle 334"/>
            <p:cNvSpPr>
              <a:spLocks noChangeArrowheads="1"/>
            </p:cNvSpPr>
            <p:nvPr/>
          </p:nvSpPr>
          <p:spPr bwMode="auto">
            <a:xfrm>
              <a:off x="2286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335" name="Rectangle 335"/>
            <p:cNvSpPr>
              <a:spLocks noChangeArrowheads="1"/>
            </p:cNvSpPr>
            <p:nvPr/>
          </p:nvSpPr>
          <p:spPr bwMode="auto">
            <a:xfrm>
              <a:off x="2667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336" name="Rectangle 336"/>
            <p:cNvSpPr>
              <a:spLocks noChangeArrowheads="1"/>
            </p:cNvSpPr>
            <p:nvPr/>
          </p:nvSpPr>
          <p:spPr bwMode="auto">
            <a:xfrm>
              <a:off x="3048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337" name="Rectangle 337"/>
            <p:cNvSpPr>
              <a:spLocks noChangeArrowheads="1"/>
            </p:cNvSpPr>
            <p:nvPr/>
          </p:nvSpPr>
          <p:spPr bwMode="auto">
            <a:xfrm>
              <a:off x="3429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338" name="Rectangle 338"/>
            <p:cNvSpPr>
              <a:spLocks noChangeArrowheads="1"/>
            </p:cNvSpPr>
            <p:nvPr/>
          </p:nvSpPr>
          <p:spPr bwMode="auto">
            <a:xfrm>
              <a:off x="3810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339" name="Rectangle 339"/>
            <p:cNvSpPr>
              <a:spLocks noChangeArrowheads="1"/>
            </p:cNvSpPr>
            <p:nvPr/>
          </p:nvSpPr>
          <p:spPr bwMode="auto">
            <a:xfrm>
              <a:off x="1143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340" name="Rectangle 340"/>
            <p:cNvSpPr>
              <a:spLocks noChangeArrowheads="1"/>
            </p:cNvSpPr>
            <p:nvPr/>
          </p:nvSpPr>
          <p:spPr bwMode="auto">
            <a:xfrm>
              <a:off x="1524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341" name="Rectangle 341"/>
            <p:cNvSpPr>
              <a:spLocks noChangeArrowheads="1"/>
            </p:cNvSpPr>
            <p:nvPr/>
          </p:nvSpPr>
          <p:spPr bwMode="auto">
            <a:xfrm>
              <a:off x="1905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342" name="Rectangle 342"/>
            <p:cNvSpPr>
              <a:spLocks noChangeArrowheads="1"/>
            </p:cNvSpPr>
            <p:nvPr/>
          </p:nvSpPr>
          <p:spPr bwMode="auto">
            <a:xfrm>
              <a:off x="2286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343" name="Rectangle 343"/>
            <p:cNvSpPr>
              <a:spLocks noChangeArrowheads="1"/>
            </p:cNvSpPr>
            <p:nvPr/>
          </p:nvSpPr>
          <p:spPr bwMode="auto">
            <a:xfrm>
              <a:off x="2667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344" name="Rectangle 344"/>
            <p:cNvSpPr>
              <a:spLocks noChangeArrowheads="1"/>
            </p:cNvSpPr>
            <p:nvPr/>
          </p:nvSpPr>
          <p:spPr bwMode="auto">
            <a:xfrm>
              <a:off x="3048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345" name="Rectangle 345"/>
            <p:cNvSpPr>
              <a:spLocks noChangeArrowheads="1"/>
            </p:cNvSpPr>
            <p:nvPr/>
          </p:nvSpPr>
          <p:spPr bwMode="auto">
            <a:xfrm>
              <a:off x="3429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346" name="Rectangle 346"/>
            <p:cNvSpPr>
              <a:spLocks noChangeArrowheads="1"/>
            </p:cNvSpPr>
            <p:nvPr/>
          </p:nvSpPr>
          <p:spPr bwMode="auto">
            <a:xfrm>
              <a:off x="3810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347" name="Rectangle 347"/>
            <p:cNvSpPr>
              <a:spLocks noChangeArrowheads="1"/>
            </p:cNvSpPr>
            <p:nvPr/>
          </p:nvSpPr>
          <p:spPr bwMode="auto">
            <a:xfrm>
              <a:off x="1143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348" name="Rectangle 348"/>
            <p:cNvSpPr>
              <a:spLocks noChangeArrowheads="1"/>
            </p:cNvSpPr>
            <p:nvPr/>
          </p:nvSpPr>
          <p:spPr bwMode="auto">
            <a:xfrm>
              <a:off x="1524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349" name="Rectangle 349"/>
            <p:cNvSpPr>
              <a:spLocks noChangeArrowheads="1"/>
            </p:cNvSpPr>
            <p:nvPr/>
          </p:nvSpPr>
          <p:spPr bwMode="auto">
            <a:xfrm>
              <a:off x="1905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350" name="Rectangle 350"/>
            <p:cNvSpPr>
              <a:spLocks noChangeArrowheads="1"/>
            </p:cNvSpPr>
            <p:nvPr/>
          </p:nvSpPr>
          <p:spPr bwMode="auto">
            <a:xfrm>
              <a:off x="2286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351" name="Rectangle 351"/>
            <p:cNvSpPr>
              <a:spLocks noChangeArrowheads="1"/>
            </p:cNvSpPr>
            <p:nvPr/>
          </p:nvSpPr>
          <p:spPr bwMode="auto">
            <a:xfrm>
              <a:off x="2667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352" name="Rectangle 352"/>
            <p:cNvSpPr>
              <a:spLocks noChangeArrowheads="1"/>
            </p:cNvSpPr>
            <p:nvPr/>
          </p:nvSpPr>
          <p:spPr bwMode="auto">
            <a:xfrm>
              <a:off x="3048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353" name="Rectangle 353"/>
            <p:cNvSpPr>
              <a:spLocks noChangeArrowheads="1"/>
            </p:cNvSpPr>
            <p:nvPr/>
          </p:nvSpPr>
          <p:spPr bwMode="auto">
            <a:xfrm>
              <a:off x="3429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354" name="Rectangle 354"/>
            <p:cNvSpPr>
              <a:spLocks noChangeArrowheads="1"/>
            </p:cNvSpPr>
            <p:nvPr/>
          </p:nvSpPr>
          <p:spPr bwMode="auto">
            <a:xfrm>
              <a:off x="3810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355" name="Rectangle 355"/>
            <p:cNvSpPr>
              <a:spLocks noChangeArrowheads="1"/>
            </p:cNvSpPr>
            <p:nvPr/>
          </p:nvSpPr>
          <p:spPr bwMode="auto">
            <a:xfrm>
              <a:off x="1143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356" name="Rectangle 356"/>
            <p:cNvSpPr>
              <a:spLocks noChangeArrowheads="1"/>
            </p:cNvSpPr>
            <p:nvPr/>
          </p:nvSpPr>
          <p:spPr bwMode="auto">
            <a:xfrm>
              <a:off x="1524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357" name="Rectangle 357"/>
            <p:cNvSpPr>
              <a:spLocks noChangeArrowheads="1"/>
            </p:cNvSpPr>
            <p:nvPr/>
          </p:nvSpPr>
          <p:spPr bwMode="auto">
            <a:xfrm>
              <a:off x="1905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358" name="Rectangle 358"/>
            <p:cNvSpPr>
              <a:spLocks noChangeArrowheads="1"/>
            </p:cNvSpPr>
            <p:nvPr/>
          </p:nvSpPr>
          <p:spPr bwMode="auto">
            <a:xfrm>
              <a:off x="2286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359" name="Rectangle 359"/>
            <p:cNvSpPr>
              <a:spLocks noChangeArrowheads="1"/>
            </p:cNvSpPr>
            <p:nvPr/>
          </p:nvSpPr>
          <p:spPr bwMode="auto">
            <a:xfrm>
              <a:off x="2667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360" name="Rectangle 360"/>
            <p:cNvSpPr>
              <a:spLocks noChangeArrowheads="1"/>
            </p:cNvSpPr>
            <p:nvPr/>
          </p:nvSpPr>
          <p:spPr bwMode="auto">
            <a:xfrm>
              <a:off x="3048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361" name="Rectangle 361"/>
            <p:cNvSpPr>
              <a:spLocks noChangeArrowheads="1"/>
            </p:cNvSpPr>
            <p:nvPr/>
          </p:nvSpPr>
          <p:spPr bwMode="auto">
            <a:xfrm>
              <a:off x="3429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362" name="Rectangle 362"/>
            <p:cNvSpPr>
              <a:spLocks noChangeArrowheads="1"/>
            </p:cNvSpPr>
            <p:nvPr/>
          </p:nvSpPr>
          <p:spPr bwMode="auto">
            <a:xfrm>
              <a:off x="3810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363" name="Rectangle 363"/>
            <p:cNvSpPr>
              <a:spLocks noChangeArrowheads="1"/>
            </p:cNvSpPr>
            <p:nvPr/>
          </p:nvSpPr>
          <p:spPr bwMode="auto">
            <a:xfrm>
              <a:off x="1143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364" name="Rectangle 364"/>
            <p:cNvSpPr>
              <a:spLocks noChangeArrowheads="1"/>
            </p:cNvSpPr>
            <p:nvPr/>
          </p:nvSpPr>
          <p:spPr bwMode="auto">
            <a:xfrm>
              <a:off x="1524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365" name="Rectangle 365"/>
            <p:cNvSpPr>
              <a:spLocks noChangeArrowheads="1"/>
            </p:cNvSpPr>
            <p:nvPr/>
          </p:nvSpPr>
          <p:spPr bwMode="auto">
            <a:xfrm>
              <a:off x="1905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366" name="Rectangle 366"/>
            <p:cNvSpPr>
              <a:spLocks noChangeArrowheads="1"/>
            </p:cNvSpPr>
            <p:nvPr/>
          </p:nvSpPr>
          <p:spPr bwMode="auto">
            <a:xfrm>
              <a:off x="2286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367" name="Rectangle 367"/>
            <p:cNvSpPr>
              <a:spLocks noChangeArrowheads="1"/>
            </p:cNvSpPr>
            <p:nvPr/>
          </p:nvSpPr>
          <p:spPr bwMode="auto">
            <a:xfrm>
              <a:off x="2667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368" name="Rectangle 368"/>
            <p:cNvSpPr>
              <a:spLocks noChangeArrowheads="1"/>
            </p:cNvSpPr>
            <p:nvPr/>
          </p:nvSpPr>
          <p:spPr bwMode="auto">
            <a:xfrm>
              <a:off x="3048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369" name="Rectangle 369"/>
            <p:cNvSpPr>
              <a:spLocks noChangeArrowheads="1"/>
            </p:cNvSpPr>
            <p:nvPr/>
          </p:nvSpPr>
          <p:spPr bwMode="auto">
            <a:xfrm>
              <a:off x="3429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370" name="Rectangle 370"/>
            <p:cNvSpPr>
              <a:spLocks noChangeArrowheads="1"/>
            </p:cNvSpPr>
            <p:nvPr/>
          </p:nvSpPr>
          <p:spPr bwMode="auto">
            <a:xfrm>
              <a:off x="3810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371" name="Rectangle 371"/>
            <p:cNvSpPr>
              <a:spLocks noChangeArrowheads="1"/>
            </p:cNvSpPr>
            <p:nvPr/>
          </p:nvSpPr>
          <p:spPr bwMode="auto">
            <a:xfrm>
              <a:off x="1143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372" name="Rectangle 372"/>
            <p:cNvSpPr>
              <a:spLocks noChangeArrowheads="1"/>
            </p:cNvSpPr>
            <p:nvPr/>
          </p:nvSpPr>
          <p:spPr bwMode="auto">
            <a:xfrm>
              <a:off x="1524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373" name="Rectangle 373"/>
            <p:cNvSpPr>
              <a:spLocks noChangeArrowheads="1"/>
            </p:cNvSpPr>
            <p:nvPr/>
          </p:nvSpPr>
          <p:spPr bwMode="auto">
            <a:xfrm>
              <a:off x="1905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374" name="Rectangle 374"/>
            <p:cNvSpPr>
              <a:spLocks noChangeArrowheads="1"/>
            </p:cNvSpPr>
            <p:nvPr/>
          </p:nvSpPr>
          <p:spPr bwMode="auto">
            <a:xfrm>
              <a:off x="2286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375" name="Rectangle 375"/>
            <p:cNvSpPr>
              <a:spLocks noChangeArrowheads="1"/>
            </p:cNvSpPr>
            <p:nvPr/>
          </p:nvSpPr>
          <p:spPr bwMode="auto">
            <a:xfrm>
              <a:off x="2667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376" name="Rectangle 376"/>
            <p:cNvSpPr>
              <a:spLocks noChangeArrowheads="1"/>
            </p:cNvSpPr>
            <p:nvPr/>
          </p:nvSpPr>
          <p:spPr bwMode="auto">
            <a:xfrm>
              <a:off x="3048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377" name="Rectangle 377"/>
            <p:cNvSpPr>
              <a:spLocks noChangeArrowheads="1"/>
            </p:cNvSpPr>
            <p:nvPr/>
          </p:nvSpPr>
          <p:spPr bwMode="auto">
            <a:xfrm>
              <a:off x="3429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378" name="Rectangle 378"/>
            <p:cNvSpPr>
              <a:spLocks noChangeArrowheads="1"/>
            </p:cNvSpPr>
            <p:nvPr/>
          </p:nvSpPr>
          <p:spPr bwMode="auto">
            <a:xfrm>
              <a:off x="3810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379" name="Rectangle 379"/>
            <p:cNvSpPr>
              <a:spLocks noChangeArrowheads="1"/>
            </p:cNvSpPr>
            <p:nvPr/>
          </p:nvSpPr>
          <p:spPr bwMode="auto">
            <a:xfrm>
              <a:off x="1143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380" name="Rectangle 380"/>
            <p:cNvSpPr>
              <a:spLocks noChangeArrowheads="1"/>
            </p:cNvSpPr>
            <p:nvPr/>
          </p:nvSpPr>
          <p:spPr bwMode="auto">
            <a:xfrm>
              <a:off x="1524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381" name="Rectangle 381"/>
            <p:cNvSpPr>
              <a:spLocks noChangeArrowheads="1"/>
            </p:cNvSpPr>
            <p:nvPr/>
          </p:nvSpPr>
          <p:spPr bwMode="auto">
            <a:xfrm>
              <a:off x="1905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382" name="Rectangle 382"/>
            <p:cNvSpPr>
              <a:spLocks noChangeArrowheads="1"/>
            </p:cNvSpPr>
            <p:nvPr/>
          </p:nvSpPr>
          <p:spPr bwMode="auto">
            <a:xfrm>
              <a:off x="2286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383" name="Rectangle 383"/>
            <p:cNvSpPr>
              <a:spLocks noChangeArrowheads="1"/>
            </p:cNvSpPr>
            <p:nvPr/>
          </p:nvSpPr>
          <p:spPr bwMode="auto">
            <a:xfrm>
              <a:off x="2667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384" name="Rectangle 384"/>
            <p:cNvSpPr>
              <a:spLocks noChangeArrowheads="1"/>
            </p:cNvSpPr>
            <p:nvPr/>
          </p:nvSpPr>
          <p:spPr bwMode="auto">
            <a:xfrm>
              <a:off x="3048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385" name="Rectangle 385"/>
            <p:cNvSpPr>
              <a:spLocks noChangeArrowheads="1"/>
            </p:cNvSpPr>
            <p:nvPr/>
          </p:nvSpPr>
          <p:spPr bwMode="auto">
            <a:xfrm>
              <a:off x="3429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386" name="Rectangle 386"/>
            <p:cNvSpPr>
              <a:spLocks noChangeArrowheads="1"/>
            </p:cNvSpPr>
            <p:nvPr/>
          </p:nvSpPr>
          <p:spPr bwMode="auto">
            <a:xfrm>
              <a:off x="3810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387" name="Rectangle 387"/>
            <p:cNvSpPr>
              <a:spLocks noChangeArrowheads="1"/>
            </p:cNvSpPr>
            <p:nvPr/>
          </p:nvSpPr>
          <p:spPr bwMode="auto">
            <a:xfrm>
              <a:off x="1143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388" name="Rectangle 388"/>
            <p:cNvSpPr>
              <a:spLocks noChangeArrowheads="1"/>
            </p:cNvSpPr>
            <p:nvPr/>
          </p:nvSpPr>
          <p:spPr bwMode="auto">
            <a:xfrm>
              <a:off x="1524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389" name="Rectangle 389"/>
            <p:cNvSpPr>
              <a:spLocks noChangeArrowheads="1"/>
            </p:cNvSpPr>
            <p:nvPr/>
          </p:nvSpPr>
          <p:spPr bwMode="auto">
            <a:xfrm>
              <a:off x="1905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390" name="Rectangle 390"/>
            <p:cNvSpPr>
              <a:spLocks noChangeArrowheads="1"/>
            </p:cNvSpPr>
            <p:nvPr/>
          </p:nvSpPr>
          <p:spPr bwMode="auto">
            <a:xfrm>
              <a:off x="2286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391" name="Rectangle 391"/>
            <p:cNvSpPr>
              <a:spLocks noChangeArrowheads="1"/>
            </p:cNvSpPr>
            <p:nvPr/>
          </p:nvSpPr>
          <p:spPr bwMode="auto">
            <a:xfrm>
              <a:off x="2667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392" name="Rectangle 392"/>
            <p:cNvSpPr>
              <a:spLocks noChangeArrowheads="1"/>
            </p:cNvSpPr>
            <p:nvPr/>
          </p:nvSpPr>
          <p:spPr bwMode="auto">
            <a:xfrm>
              <a:off x="3048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393" name="Rectangle 393"/>
            <p:cNvSpPr>
              <a:spLocks noChangeArrowheads="1"/>
            </p:cNvSpPr>
            <p:nvPr/>
          </p:nvSpPr>
          <p:spPr bwMode="auto">
            <a:xfrm>
              <a:off x="3429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394" name="Rectangle 394"/>
            <p:cNvSpPr>
              <a:spLocks noChangeArrowheads="1"/>
            </p:cNvSpPr>
            <p:nvPr/>
          </p:nvSpPr>
          <p:spPr bwMode="auto">
            <a:xfrm>
              <a:off x="3810000" y="4800600"/>
              <a:ext cx="381000" cy="381000"/>
            </a:xfrm>
            <a:prstGeom prst="rect">
              <a:avLst/>
            </a:prstGeom>
            <a:grpFill/>
            <a:ln w="9525" algn="ctr">
              <a:solidFill>
                <a:schemeClr val="tx1"/>
              </a:solidFill>
              <a:round/>
              <a:headEnd/>
              <a:tailEnd/>
            </a:ln>
          </p:spPr>
          <p:txBody>
            <a:bodyPr/>
            <a:lstStyle/>
            <a:p>
              <a:pPr>
                <a:defRPr/>
              </a:pPr>
              <a:endParaRPr lang="en-US"/>
            </a:p>
          </p:txBody>
        </p:sp>
      </p:grpSp>
      <p:grpSp>
        <p:nvGrpSpPr>
          <p:cNvPr id="72" name="Group 395"/>
          <p:cNvGrpSpPr>
            <a:grpSpLocks/>
          </p:cNvGrpSpPr>
          <p:nvPr/>
        </p:nvGrpSpPr>
        <p:grpSpPr bwMode="auto">
          <a:xfrm>
            <a:off x="665163" y="1600200"/>
            <a:ext cx="1633537" cy="1498600"/>
            <a:chOff x="1143000" y="2133600"/>
            <a:chExt cx="3048000" cy="3048000"/>
          </a:xfrm>
          <a:solidFill>
            <a:srgbClr val="CCCCFF"/>
          </a:solidFill>
        </p:grpSpPr>
        <p:sp>
          <p:nvSpPr>
            <p:cNvPr id="396" name="Rectangle 396"/>
            <p:cNvSpPr>
              <a:spLocks noChangeArrowheads="1"/>
            </p:cNvSpPr>
            <p:nvPr/>
          </p:nvSpPr>
          <p:spPr bwMode="auto">
            <a:xfrm>
              <a:off x="1143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397" name="Rectangle 397"/>
            <p:cNvSpPr>
              <a:spLocks noChangeArrowheads="1"/>
            </p:cNvSpPr>
            <p:nvPr/>
          </p:nvSpPr>
          <p:spPr bwMode="auto">
            <a:xfrm>
              <a:off x="1524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398" name="Rectangle 398"/>
            <p:cNvSpPr>
              <a:spLocks noChangeArrowheads="1"/>
            </p:cNvSpPr>
            <p:nvPr/>
          </p:nvSpPr>
          <p:spPr bwMode="auto">
            <a:xfrm>
              <a:off x="1905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399" name="Rectangle 399"/>
            <p:cNvSpPr>
              <a:spLocks noChangeArrowheads="1"/>
            </p:cNvSpPr>
            <p:nvPr/>
          </p:nvSpPr>
          <p:spPr bwMode="auto">
            <a:xfrm>
              <a:off x="2286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400" name="Rectangle 400"/>
            <p:cNvSpPr>
              <a:spLocks noChangeArrowheads="1"/>
            </p:cNvSpPr>
            <p:nvPr/>
          </p:nvSpPr>
          <p:spPr bwMode="auto">
            <a:xfrm>
              <a:off x="2667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401" name="Rectangle 401"/>
            <p:cNvSpPr>
              <a:spLocks noChangeArrowheads="1"/>
            </p:cNvSpPr>
            <p:nvPr/>
          </p:nvSpPr>
          <p:spPr bwMode="auto">
            <a:xfrm>
              <a:off x="3048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402" name="Rectangle 402"/>
            <p:cNvSpPr>
              <a:spLocks noChangeArrowheads="1"/>
            </p:cNvSpPr>
            <p:nvPr/>
          </p:nvSpPr>
          <p:spPr bwMode="auto">
            <a:xfrm>
              <a:off x="3429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403" name="Rectangle 403"/>
            <p:cNvSpPr>
              <a:spLocks noChangeArrowheads="1"/>
            </p:cNvSpPr>
            <p:nvPr/>
          </p:nvSpPr>
          <p:spPr bwMode="auto">
            <a:xfrm>
              <a:off x="3810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404" name="Rectangle 404"/>
            <p:cNvSpPr>
              <a:spLocks noChangeArrowheads="1"/>
            </p:cNvSpPr>
            <p:nvPr/>
          </p:nvSpPr>
          <p:spPr bwMode="auto">
            <a:xfrm>
              <a:off x="1143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05" name="Rectangle 405"/>
            <p:cNvSpPr>
              <a:spLocks noChangeArrowheads="1"/>
            </p:cNvSpPr>
            <p:nvPr/>
          </p:nvSpPr>
          <p:spPr bwMode="auto">
            <a:xfrm>
              <a:off x="1524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06" name="Rectangle 406"/>
            <p:cNvSpPr>
              <a:spLocks noChangeArrowheads="1"/>
            </p:cNvSpPr>
            <p:nvPr/>
          </p:nvSpPr>
          <p:spPr bwMode="auto">
            <a:xfrm>
              <a:off x="1905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07" name="Rectangle 407"/>
            <p:cNvSpPr>
              <a:spLocks noChangeArrowheads="1"/>
            </p:cNvSpPr>
            <p:nvPr/>
          </p:nvSpPr>
          <p:spPr bwMode="auto">
            <a:xfrm>
              <a:off x="2286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08" name="Rectangle 408"/>
            <p:cNvSpPr>
              <a:spLocks noChangeArrowheads="1"/>
            </p:cNvSpPr>
            <p:nvPr/>
          </p:nvSpPr>
          <p:spPr bwMode="auto">
            <a:xfrm>
              <a:off x="2667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09" name="Rectangle 409"/>
            <p:cNvSpPr>
              <a:spLocks noChangeArrowheads="1"/>
            </p:cNvSpPr>
            <p:nvPr/>
          </p:nvSpPr>
          <p:spPr bwMode="auto">
            <a:xfrm>
              <a:off x="3048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10" name="Rectangle 410"/>
            <p:cNvSpPr>
              <a:spLocks noChangeArrowheads="1"/>
            </p:cNvSpPr>
            <p:nvPr/>
          </p:nvSpPr>
          <p:spPr bwMode="auto">
            <a:xfrm>
              <a:off x="3429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11" name="Rectangle 411"/>
            <p:cNvSpPr>
              <a:spLocks noChangeArrowheads="1"/>
            </p:cNvSpPr>
            <p:nvPr/>
          </p:nvSpPr>
          <p:spPr bwMode="auto">
            <a:xfrm>
              <a:off x="3810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12" name="Rectangle 412"/>
            <p:cNvSpPr>
              <a:spLocks noChangeArrowheads="1"/>
            </p:cNvSpPr>
            <p:nvPr/>
          </p:nvSpPr>
          <p:spPr bwMode="auto">
            <a:xfrm>
              <a:off x="1143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13" name="Rectangle 413"/>
            <p:cNvSpPr>
              <a:spLocks noChangeArrowheads="1"/>
            </p:cNvSpPr>
            <p:nvPr/>
          </p:nvSpPr>
          <p:spPr bwMode="auto">
            <a:xfrm>
              <a:off x="1524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14" name="Rectangle 414"/>
            <p:cNvSpPr>
              <a:spLocks noChangeArrowheads="1"/>
            </p:cNvSpPr>
            <p:nvPr/>
          </p:nvSpPr>
          <p:spPr bwMode="auto">
            <a:xfrm>
              <a:off x="1905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15" name="Rectangle 415"/>
            <p:cNvSpPr>
              <a:spLocks noChangeArrowheads="1"/>
            </p:cNvSpPr>
            <p:nvPr/>
          </p:nvSpPr>
          <p:spPr bwMode="auto">
            <a:xfrm>
              <a:off x="2286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16" name="Rectangle 416"/>
            <p:cNvSpPr>
              <a:spLocks noChangeArrowheads="1"/>
            </p:cNvSpPr>
            <p:nvPr/>
          </p:nvSpPr>
          <p:spPr bwMode="auto">
            <a:xfrm>
              <a:off x="2667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17" name="Rectangle 417"/>
            <p:cNvSpPr>
              <a:spLocks noChangeArrowheads="1"/>
            </p:cNvSpPr>
            <p:nvPr/>
          </p:nvSpPr>
          <p:spPr bwMode="auto">
            <a:xfrm>
              <a:off x="3048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18" name="Rectangle 418"/>
            <p:cNvSpPr>
              <a:spLocks noChangeArrowheads="1"/>
            </p:cNvSpPr>
            <p:nvPr/>
          </p:nvSpPr>
          <p:spPr bwMode="auto">
            <a:xfrm>
              <a:off x="3429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19" name="Rectangle 419"/>
            <p:cNvSpPr>
              <a:spLocks noChangeArrowheads="1"/>
            </p:cNvSpPr>
            <p:nvPr/>
          </p:nvSpPr>
          <p:spPr bwMode="auto">
            <a:xfrm>
              <a:off x="3810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20" name="Rectangle 420"/>
            <p:cNvSpPr>
              <a:spLocks noChangeArrowheads="1"/>
            </p:cNvSpPr>
            <p:nvPr/>
          </p:nvSpPr>
          <p:spPr bwMode="auto">
            <a:xfrm>
              <a:off x="1143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21" name="Rectangle 421"/>
            <p:cNvSpPr>
              <a:spLocks noChangeArrowheads="1"/>
            </p:cNvSpPr>
            <p:nvPr/>
          </p:nvSpPr>
          <p:spPr bwMode="auto">
            <a:xfrm>
              <a:off x="1524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22" name="Rectangle 422"/>
            <p:cNvSpPr>
              <a:spLocks noChangeArrowheads="1"/>
            </p:cNvSpPr>
            <p:nvPr/>
          </p:nvSpPr>
          <p:spPr bwMode="auto">
            <a:xfrm>
              <a:off x="1905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23" name="Rectangle 423"/>
            <p:cNvSpPr>
              <a:spLocks noChangeArrowheads="1"/>
            </p:cNvSpPr>
            <p:nvPr/>
          </p:nvSpPr>
          <p:spPr bwMode="auto">
            <a:xfrm>
              <a:off x="2286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24" name="Rectangle 424"/>
            <p:cNvSpPr>
              <a:spLocks noChangeArrowheads="1"/>
            </p:cNvSpPr>
            <p:nvPr/>
          </p:nvSpPr>
          <p:spPr bwMode="auto">
            <a:xfrm>
              <a:off x="2667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25" name="Rectangle 425"/>
            <p:cNvSpPr>
              <a:spLocks noChangeArrowheads="1"/>
            </p:cNvSpPr>
            <p:nvPr/>
          </p:nvSpPr>
          <p:spPr bwMode="auto">
            <a:xfrm>
              <a:off x="3048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26" name="Rectangle 426"/>
            <p:cNvSpPr>
              <a:spLocks noChangeArrowheads="1"/>
            </p:cNvSpPr>
            <p:nvPr/>
          </p:nvSpPr>
          <p:spPr bwMode="auto">
            <a:xfrm>
              <a:off x="3429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27" name="Rectangle 427"/>
            <p:cNvSpPr>
              <a:spLocks noChangeArrowheads="1"/>
            </p:cNvSpPr>
            <p:nvPr/>
          </p:nvSpPr>
          <p:spPr bwMode="auto">
            <a:xfrm>
              <a:off x="3810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28" name="Rectangle 428"/>
            <p:cNvSpPr>
              <a:spLocks noChangeArrowheads="1"/>
            </p:cNvSpPr>
            <p:nvPr/>
          </p:nvSpPr>
          <p:spPr bwMode="auto">
            <a:xfrm>
              <a:off x="1143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29" name="Rectangle 429"/>
            <p:cNvSpPr>
              <a:spLocks noChangeArrowheads="1"/>
            </p:cNvSpPr>
            <p:nvPr/>
          </p:nvSpPr>
          <p:spPr bwMode="auto">
            <a:xfrm>
              <a:off x="1524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30" name="Rectangle 430"/>
            <p:cNvSpPr>
              <a:spLocks noChangeArrowheads="1"/>
            </p:cNvSpPr>
            <p:nvPr/>
          </p:nvSpPr>
          <p:spPr bwMode="auto">
            <a:xfrm>
              <a:off x="1905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31" name="Rectangle 431"/>
            <p:cNvSpPr>
              <a:spLocks noChangeArrowheads="1"/>
            </p:cNvSpPr>
            <p:nvPr/>
          </p:nvSpPr>
          <p:spPr bwMode="auto">
            <a:xfrm>
              <a:off x="2286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32" name="Rectangle 432"/>
            <p:cNvSpPr>
              <a:spLocks noChangeArrowheads="1"/>
            </p:cNvSpPr>
            <p:nvPr/>
          </p:nvSpPr>
          <p:spPr bwMode="auto">
            <a:xfrm>
              <a:off x="2667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33" name="Rectangle 433"/>
            <p:cNvSpPr>
              <a:spLocks noChangeArrowheads="1"/>
            </p:cNvSpPr>
            <p:nvPr/>
          </p:nvSpPr>
          <p:spPr bwMode="auto">
            <a:xfrm>
              <a:off x="3048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34" name="Rectangle 434"/>
            <p:cNvSpPr>
              <a:spLocks noChangeArrowheads="1"/>
            </p:cNvSpPr>
            <p:nvPr/>
          </p:nvSpPr>
          <p:spPr bwMode="auto">
            <a:xfrm>
              <a:off x="3429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35" name="Rectangle 435"/>
            <p:cNvSpPr>
              <a:spLocks noChangeArrowheads="1"/>
            </p:cNvSpPr>
            <p:nvPr/>
          </p:nvSpPr>
          <p:spPr bwMode="auto">
            <a:xfrm>
              <a:off x="3810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36" name="Rectangle 436"/>
            <p:cNvSpPr>
              <a:spLocks noChangeArrowheads="1"/>
            </p:cNvSpPr>
            <p:nvPr/>
          </p:nvSpPr>
          <p:spPr bwMode="auto">
            <a:xfrm>
              <a:off x="1143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37" name="Rectangle 437"/>
            <p:cNvSpPr>
              <a:spLocks noChangeArrowheads="1"/>
            </p:cNvSpPr>
            <p:nvPr/>
          </p:nvSpPr>
          <p:spPr bwMode="auto">
            <a:xfrm>
              <a:off x="1524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38" name="Rectangle 438"/>
            <p:cNvSpPr>
              <a:spLocks noChangeArrowheads="1"/>
            </p:cNvSpPr>
            <p:nvPr/>
          </p:nvSpPr>
          <p:spPr bwMode="auto">
            <a:xfrm>
              <a:off x="1905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39" name="Rectangle 439"/>
            <p:cNvSpPr>
              <a:spLocks noChangeArrowheads="1"/>
            </p:cNvSpPr>
            <p:nvPr/>
          </p:nvSpPr>
          <p:spPr bwMode="auto">
            <a:xfrm>
              <a:off x="2286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40" name="Rectangle 440"/>
            <p:cNvSpPr>
              <a:spLocks noChangeArrowheads="1"/>
            </p:cNvSpPr>
            <p:nvPr/>
          </p:nvSpPr>
          <p:spPr bwMode="auto">
            <a:xfrm>
              <a:off x="2667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41" name="Rectangle 441"/>
            <p:cNvSpPr>
              <a:spLocks noChangeArrowheads="1"/>
            </p:cNvSpPr>
            <p:nvPr/>
          </p:nvSpPr>
          <p:spPr bwMode="auto">
            <a:xfrm>
              <a:off x="3048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42" name="Rectangle 442"/>
            <p:cNvSpPr>
              <a:spLocks noChangeArrowheads="1"/>
            </p:cNvSpPr>
            <p:nvPr/>
          </p:nvSpPr>
          <p:spPr bwMode="auto">
            <a:xfrm>
              <a:off x="3429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43" name="Rectangle 443"/>
            <p:cNvSpPr>
              <a:spLocks noChangeArrowheads="1"/>
            </p:cNvSpPr>
            <p:nvPr/>
          </p:nvSpPr>
          <p:spPr bwMode="auto">
            <a:xfrm>
              <a:off x="3810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44" name="Rectangle 444"/>
            <p:cNvSpPr>
              <a:spLocks noChangeArrowheads="1"/>
            </p:cNvSpPr>
            <p:nvPr/>
          </p:nvSpPr>
          <p:spPr bwMode="auto">
            <a:xfrm>
              <a:off x="1143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445" name="Rectangle 445"/>
            <p:cNvSpPr>
              <a:spLocks noChangeArrowheads="1"/>
            </p:cNvSpPr>
            <p:nvPr/>
          </p:nvSpPr>
          <p:spPr bwMode="auto">
            <a:xfrm>
              <a:off x="1524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446" name="Rectangle 446"/>
            <p:cNvSpPr>
              <a:spLocks noChangeArrowheads="1"/>
            </p:cNvSpPr>
            <p:nvPr/>
          </p:nvSpPr>
          <p:spPr bwMode="auto">
            <a:xfrm>
              <a:off x="1905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447" name="Rectangle 447"/>
            <p:cNvSpPr>
              <a:spLocks noChangeArrowheads="1"/>
            </p:cNvSpPr>
            <p:nvPr/>
          </p:nvSpPr>
          <p:spPr bwMode="auto">
            <a:xfrm>
              <a:off x="2286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448" name="Rectangle 448"/>
            <p:cNvSpPr>
              <a:spLocks noChangeArrowheads="1"/>
            </p:cNvSpPr>
            <p:nvPr/>
          </p:nvSpPr>
          <p:spPr bwMode="auto">
            <a:xfrm>
              <a:off x="2667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449" name="Rectangle 449"/>
            <p:cNvSpPr>
              <a:spLocks noChangeArrowheads="1"/>
            </p:cNvSpPr>
            <p:nvPr/>
          </p:nvSpPr>
          <p:spPr bwMode="auto">
            <a:xfrm>
              <a:off x="3048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450" name="Rectangle 450"/>
            <p:cNvSpPr>
              <a:spLocks noChangeArrowheads="1"/>
            </p:cNvSpPr>
            <p:nvPr/>
          </p:nvSpPr>
          <p:spPr bwMode="auto">
            <a:xfrm>
              <a:off x="3429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451" name="Rectangle 451"/>
            <p:cNvSpPr>
              <a:spLocks noChangeArrowheads="1"/>
            </p:cNvSpPr>
            <p:nvPr/>
          </p:nvSpPr>
          <p:spPr bwMode="auto">
            <a:xfrm>
              <a:off x="3810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452" name="Rectangle 452"/>
            <p:cNvSpPr>
              <a:spLocks noChangeArrowheads="1"/>
            </p:cNvSpPr>
            <p:nvPr/>
          </p:nvSpPr>
          <p:spPr bwMode="auto">
            <a:xfrm>
              <a:off x="1143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453" name="Rectangle 453"/>
            <p:cNvSpPr>
              <a:spLocks noChangeArrowheads="1"/>
            </p:cNvSpPr>
            <p:nvPr/>
          </p:nvSpPr>
          <p:spPr bwMode="auto">
            <a:xfrm>
              <a:off x="1524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454" name="Rectangle 454"/>
            <p:cNvSpPr>
              <a:spLocks noChangeArrowheads="1"/>
            </p:cNvSpPr>
            <p:nvPr/>
          </p:nvSpPr>
          <p:spPr bwMode="auto">
            <a:xfrm>
              <a:off x="1905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455" name="Rectangle 455"/>
            <p:cNvSpPr>
              <a:spLocks noChangeArrowheads="1"/>
            </p:cNvSpPr>
            <p:nvPr/>
          </p:nvSpPr>
          <p:spPr bwMode="auto">
            <a:xfrm>
              <a:off x="2286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456" name="Rectangle 456"/>
            <p:cNvSpPr>
              <a:spLocks noChangeArrowheads="1"/>
            </p:cNvSpPr>
            <p:nvPr/>
          </p:nvSpPr>
          <p:spPr bwMode="auto">
            <a:xfrm>
              <a:off x="2667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457" name="Rectangle 457"/>
            <p:cNvSpPr>
              <a:spLocks noChangeArrowheads="1"/>
            </p:cNvSpPr>
            <p:nvPr/>
          </p:nvSpPr>
          <p:spPr bwMode="auto">
            <a:xfrm>
              <a:off x="3048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458" name="Rectangle 458"/>
            <p:cNvSpPr>
              <a:spLocks noChangeArrowheads="1"/>
            </p:cNvSpPr>
            <p:nvPr/>
          </p:nvSpPr>
          <p:spPr bwMode="auto">
            <a:xfrm>
              <a:off x="3429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459" name="Rectangle 459"/>
            <p:cNvSpPr>
              <a:spLocks noChangeArrowheads="1"/>
            </p:cNvSpPr>
            <p:nvPr/>
          </p:nvSpPr>
          <p:spPr bwMode="auto">
            <a:xfrm>
              <a:off x="3810000" y="4800600"/>
              <a:ext cx="381000" cy="381000"/>
            </a:xfrm>
            <a:prstGeom prst="rect">
              <a:avLst/>
            </a:prstGeom>
            <a:grpFill/>
            <a:ln w="9525" algn="ctr">
              <a:solidFill>
                <a:schemeClr val="tx1"/>
              </a:solidFill>
              <a:round/>
              <a:headEnd/>
              <a:tailEnd/>
            </a:ln>
          </p:spPr>
          <p:txBody>
            <a:bodyPr/>
            <a:lstStyle/>
            <a:p>
              <a:pPr>
                <a:defRPr/>
              </a:pPr>
              <a:endParaRPr lang="en-US"/>
            </a:p>
          </p:txBody>
        </p:sp>
      </p:grpSp>
      <p:grpSp>
        <p:nvGrpSpPr>
          <p:cNvPr id="73" name="Group 460"/>
          <p:cNvGrpSpPr>
            <a:grpSpLocks/>
          </p:cNvGrpSpPr>
          <p:nvPr/>
        </p:nvGrpSpPr>
        <p:grpSpPr bwMode="auto">
          <a:xfrm>
            <a:off x="2406650" y="1600200"/>
            <a:ext cx="1631950" cy="1498600"/>
            <a:chOff x="1143000" y="2133600"/>
            <a:chExt cx="3048000" cy="3048000"/>
          </a:xfrm>
          <a:solidFill>
            <a:srgbClr val="CCCCFF"/>
          </a:solidFill>
        </p:grpSpPr>
        <p:sp>
          <p:nvSpPr>
            <p:cNvPr id="461" name="Rectangle 461"/>
            <p:cNvSpPr>
              <a:spLocks noChangeArrowheads="1"/>
            </p:cNvSpPr>
            <p:nvPr/>
          </p:nvSpPr>
          <p:spPr bwMode="auto">
            <a:xfrm>
              <a:off x="1143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462" name="Rectangle 462"/>
            <p:cNvSpPr>
              <a:spLocks noChangeArrowheads="1"/>
            </p:cNvSpPr>
            <p:nvPr/>
          </p:nvSpPr>
          <p:spPr bwMode="auto">
            <a:xfrm>
              <a:off x="1524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463" name="Rectangle 463"/>
            <p:cNvSpPr>
              <a:spLocks noChangeArrowheads="1"/>
            </p:cNvSpPr>
            <p:nvPr/>
          </p:nvSpPr>
          <p:spPr bwMode="auto">
            <a:xfrm>
              <a:off x="1905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464" name="Rectangle 464"/>
            <p:cNvSpPr>
              <a:spLocks noChangeArrowheads="1"/>
            </p:cNvSpPr>
            <p:nvPr/>
          </p:nvSpPr>
          <p:spPr bwMode="auto">
            <a:xfrm>
              <a:off x="2286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465" name="Rectangle 465"/>
            <p:cNvSpPr>
              <a:spLocks noChangeArrowheads="1"/>
            </p:cNvSpPr>
            <p:nvPr/>
          </p:nvSpPr>
          <p:spPr bwMode="auto">
            <a:xfrm>
              <a:off x="2667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466" name="Rectangle 466"/>
            <p:cNvSpPr>
              <a:spLocks noChangeArrowheads="1"/>
            </p:cNvSpPr>
            <p:nvPr/>
          </p:nvSpPr>
          <p:spPr bwMode="auto">
            <a:xfrm>
              <a:off x="3048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467" name="Rectangle 467"/>
            <p:cNvSpPr>
              <a:spLocks noChangeArrowheads="1"/>
            </p:cNvSpPr>
            <p:nvPr/>
          </p:nvSpPr>
          <p:spPr bwMode="auto">
            <a:xfrm>
              <a:off x="3429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468" name="Rectangle 468"/>
            <p:cNvSpPr>
              <a:spLocks noChangeArrowheads="1"/>
            </p:cNvSpPr>
            <p:nvPr/>
          </p:nvSpPr>
          <p:spPr bwMode="auto">
            <a:xfrm>
              <a:off x="3810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469" name="Rectangle 469"/>
            <p:cNvSpPr>
              <a:spLocks noChangeArrowheads="1"/>
            </p:cNvSpPr>
            <p:nvPr/>
          </p:nvSpPr>
          <p:spPr bwMode="auto">
            <a:xfrm>
              <a:off x="1143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70" name="Rectangle 470"/>
            <p:cNvSpPr>
              <a:spLocks noChangeArrowheads="1"/>
            </p:cNvSpPr>
            <p:nvPr/>
          </p:nvSpPr>
          <p:spPr bwMode="auto">
            <a:xfrm>
              <a:off x="1524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71" name="Rectangle 471"/>
            <p:cNvSpPr>
              <a:spLocks noChangeArrowheads="1"/>
            </p:cNvSpPr>
            <p:nvPr/>
          </p:nvSpPr>
          <p:spPr bwMode="auto">
            <a:xfrm>
              <a:off x="1905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72" name="Rectangle 472"/>
            <p:cNvSpPr>
              <a:spLocks noChangeArrowheads="1"/>
            </p:cNvSpPr>
            <p:nvPr/>
          </p:nvSpPr>
          <p:spPr bwMode="auto">
            <a:xfrm>
              <a:off x="2286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73" name="Rectangle 473"/>
            <p:cNvSpPr>
              <a:spLocks noChangeArrowheads="1"/>
            </p:cNvSpPr>
            <p:nvPr/>
          </p:nvSpPr>
          <p:spPr bwMode="auto">
            <a:xfrm>
              <a:off x="2667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74" name="Rectangle 474"/>
            <p:cNvSpPr>
              <a:spLocks noChangeArrowheads="1"/>
            </p:cNvSpPr>
            <p:nvPr/>
          </p:nvSpPr>
          <p:spPr bwMode="auto">
            <a:xfrm>
              <a:off x="3048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75" name="Rectangle 475"/>
            <p:cNvSpPr>
              <a:spLocks noChangeArrowheads="1"/>
            </p:cNvSpPr>
            <p:nvPr/>
          </p:nvSpPr>
          <p:spPr bwMode="auto">
            <a:xfrm>
              <a:off x="3429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76" name="Rectangle 476"/>
            <p:cNvSpPr>
              <a:spLocks noChangeArrowheads="1"/>
            </p:cNvSpPr>
            <p:nvPr/>
          </p:nvSpPr>
          <p:spPr bwMode="auto">
            <a:xfrm>
              <a:off x="3810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77" name="Rectangle 477"/>
            <p:cNvSpPr>
              <a:spLocks noChangeArrowheads="1"/>
            </p:cNvSpPr>
            <p:nvPr/>
          </p:nvSpPr>
          <p:spPr bwMode="auto">
            <a:xfrm>
              <a:off x="1143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78" name="Rectangle 478"/>
            <p:cNvSpPr>
              <a:spLocks noChangeArrowheads="1"/>
            </p:cNvSpPr>
            <p:nvPr/>
          </p:nvSpPr>
          <p:spPr bwMode="auto">
            <a:xfrm>
              <a:off x="1524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79" name="Rectangle 479"/>
            <p:cNvSpPr>
              <a:spLocks noChangeArrowheads="1"/>
            </p:cNvSpPr>
            <p:nvPr/>
          </p:nvSpPr>
          <p:spPr bwMode="auto">
            <a:xfrm>
              <a:off x="1905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80" name="Rectangle 480"/>
            <p:cNvSpPr>
              <a:spLocks noChangeArrowheads="1"/>
            </p:cNvSpPr>
            <p:nvPr/>
          </p:nvSpPr>
          <p:spPr bwMode="auto">
            <a:xfrm>
              <a:off x="2286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81" name="Rectangle 481"/>
            <p:cNvSpPr>
              <a:spLocks noChangeArrowheads="1"/>
            </p:cNvSpPr>
            <p:nvPr/>
          </p:nvSpPr>
          <p:spPr bwMode="auto">
            <a:xfrm>
              <a:off x="2667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82" name="Rectangle 482"/>
            <p:cNvSpPr>
              <a:spLocks noChangeArrowheads="1"/>
            </p:cNvSpPr>
            <p:nvPr/>
          </p:nvSpPr>
          <p:spPr bwMode="auto">
            <a:xfrm>
              <a:off x="3048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83" name="Rectangle 483"/>
            <p:cNvSpPr>
              <a:spLocks noChangeArrowheads="1"/>
            </p:cNvSpPr>
            <p:nvPr/>
          </p:nvSpPr>
          <p:spPr bwMode="auto">
            <a:xfrm>
              <a:off x="3429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84" name="Rectangle 484"/>
            <p:cNvSpPr>
              <a:spLocks noChangeArrowheads="1"/>
            </p:cNvSpPr>
            <p:nvPr/>
          </p:nvSpPr>
          <p:spPr bwMode="auto">
            <a:xfrm>
              <a:off x="3810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85" name="Rectangle 485"/>
            <p:cNvSpPr>
              <a:spLocks noChangeArrowheads="1"/>
            </p:cNvSpPr>
            <p:nvPr/>
          </p:nvSpPr>
          <p:spPr bwMode="auto">
            <a:xfrm>
              <a:off x="1143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86" name="Rectangle 486"/>
            <p:cNvSpPr>
              <a:spLocks noChangeArrowheads="1"/>
            </p:cNvSpPr>
            <p:nvPr/>
          </p:nvSpPr>
          <p:spPr bwMode="auto">
            <a:xfrm>
              <a:off x="1524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87" name="Rectangle 487"/>
            <p:cNvSpPr>
              <a:spLocks noChangeArrowheads="1"/>
            </p:cNvSpPr>
            <p:nvPr/>
          </p:nvSpPr>
          <p:spPr bwMode="auto">
            <a:xfrm>
              <a:off x="1905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88" name="Rectangle 488"/>
            <p:cNvSpPr>
              <a:spLocks noChangeArrowheads="1"/>
            </p:cNvSpPr>
            <p:nvPr/>
          </p:nvSpPr>
          <p:spPr bwMode="auto">
            <a:xfrm>
              <a:off x="2286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89" name="Rectangle 489"/>
            <p:cNvSpPr>
              <a:spLocks noChangeArrowheads="1"/>
            </p:cNvSpPr>
            <p:nvPr/>
          </p:nvSpPr>
          <p:spPr bwMode="auto">
            <a:xfrm>
              <a:off x="2667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90" name="Rectangle 490"/>
            <p:cNvSpPr>
              <a:spLocks noChangeArrowheads="1"/>
            </p:cNvSpPr>
            <p:nvPr/>
          </p:nvSpPr>
          <p:spPr bwMode="auto">
            <a:xfrm>
              <a:off x="3048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91" name="Rectangle 491"/>
            <p:cNvSpPr>
              <a:spLocks noChangeArrowheads="1"/>
            </p:cNvSpPr>
            <p:nvPr/>
          </p:nvSpPr>
          <p:spPr bwMode="auto">
            <a:xfrm>
              <a:off x="3429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92" name="Rectangle 492"/>
            <p:cNvSpPr>
              <a:spLocks noChangeArrowheads="1"/>
            </p:cNvSpPr>
            <p:nvPr/>
          </p:nvSpPr>
          <p:spPr bwMode="auto">
            <a:xfrm>
              <a:off x="3810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93" name="Rectangle 493"/>
            <p:cNvSpPr>
              <a:spLocks noChangeArrowheads="1"/>
            </p:cNvSpPr>
            <p:nvPr/>
          </p:nvSpPr>
          <p:spPr bwMode="auto">
            <a:xfrm>
              <a:off x="1143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94" name="Rectangle 494"/>
            <p:cNvSpPr>
              <a:spLocks noChangeArrowheads="1"/>
            </p:cNvSpPr>
            <p:nvPr/>
          </p:nvSpPr>
          <p:spPr bwMode="auto">
            <a:xfrm>
              <a:off x="1524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95" name="Rectangle 495"/>
            <p:cNvSpPr>
              <a:spLocks noChangeArrowheads="1"/>
            </p:cNvSpPr>
            <p:nvPr/>
          </p:nvSpPr>
          <p:spPr bwMode="auto">
            <a:xfrm>
              <a:off x="1905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96" name="Rectangle 496"/>
            <p:cNvSpPr>
              <a:spLocks noChangeArrowheads="1"/>
            </p:cNvSpPr>
            <p:nvPr/>
          </p:nvSpPr>
          <p:spPr bwMode="auto">
            <a:xfrm>
              <a:off x="2286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97" name="Rectangle 497"/>
            <p:cNvSpPr>
              <a:spLocks noChangeArrowheads="1"/>
            </p:cNvSpPr>
            <p:nvPr/>
          </p:nvSpPr>
          <p:spPr bwMode="auto">
            <a:xfrm>
              <a:off x="2667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98" name="Rectangle 498"/>
            <p:cNvSpPr>
              <a:spLocks noChangeArrowheads="1"/>
            </p:cNvSpPr>
            <p:nvPr/>
          </p:nvSpPr>
          <p:spPr bwMode="auto">
            <a:xfrm>
              <a:off x="3048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99" name="Rectangle 499"/>
            <p:cNvSpPr>
              <a:spLocks noChangeArrowheads="1"/>
            </p:cNvSpPr>
            <p:nvPr/>
          </p:nvSpPr>
          <p:spPr bwMode="auto">
            <a:xfrm>
              <a:off x="3429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500" name="Rectangle 500"/>
            <p:cNvSpPr>
              <a:spLocks noChangeArrowheads="1"/>
            </p:cNvSpPr>
            <p:nvPr/>
          </p:nvSpPr>
          <p:spPr bwMode="auto">
            <a:xfrm>
              <a:off x="3810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501" name="Rectangle 501"/>
            <p:cNvSpPr>
              <a:spLocks noChangeArrowheads="1"/>
            </p:cNvSpPr>
            <p:nvPr/>
          </p:nvSpPr>
          <p:spPr bwMode="auto">
            <a:xfrm>
              <a:off x="1143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502" name="Rectangle 502"/>
            <p:cNvSpPr>
              <a:spLocks noChangeArrowheads="1"/>
            </p:cNvSpPr>
            <p:nvPr/>
          </p:nvSpPr>
          <p:spPr bwMode="auto">
            <a:xfrm>
              <a:off x="1524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503" name="Rectangle 503"/>
            <p:cNvSpPr>
              <a:spLocks noChangeArrowheads="1"/>
            </p:cNvSpPr>
            <p:nvPr/>
          </p:nvSpPr>
          <p:spPr bwMode="auto">
            <a:xfrm>
              <a:off x="1905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504" name="Rectangle 504"/>
            <p:cNvSpPr>
              <a:spLocks noChangeArrowheads="1"/>
            </p:cNvSpPr>
            <p:nvPr/>
          </p:nvSpPr>
          <p:spPr bwMode="auto">
            <a:xfrm>
              <a:off x="2286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505" name="Rectangle 505"/>
            <p:cNvSpPr>
              <a:spLocks noChangeArrowheads="1"/>
            </p:cNvSpPr>
            <p:nvPr/>
          </p:nvSpPr>
          <p:spPr bwMode="auto">
            <a:xfrm>
              <a:off x="2667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506" name="Rectangle 506"/>
            <p:cNvSpPr>
              <a:spLocks noChangeArrowheads="1"/>
            </p:cNvSpPr>
            <p:nvPr/>
          </p:nvSpPr>
          <p:spPr bwMode="auto">
            <a:xfrm>
              <a:off x="3048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507" name="Rectangle 507"/>
            <p:cNvSpPr>
              <a:spLocks noChangeArrowheads="1"/>
            </p:cNvSpPr>
            <p:nvPr/>
          </p:nvSpPr>
          <p:spPr bwMode="auto">
            <a:xfrm>
              <a:off x="3429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508" name="Rectangle 508"/>
            <p:cNvSpPr>
              <a:spLocks noChangeArrowheads="1"/>
            </p:cNvSpPr>
            <p:nvPr/>
          </p:nvSpPr>
          <p:spPr bwMode="auto">
            <a:xfrm>
              <a:off x="3810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509" name="Rectangle 509"/>
            <p:cNvSpPr>
              <a:spLocks noChangeArrowheads="1"/>
            </p:cNvSpPr>
            <p:nvPr/>
          </p:nvSpPr>
          <p:spPr bwMode="auto">
            <a:xfrm>
              <a:off x="1143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510" name="Rectangle 510"/>
            <p:cNvSpPr>
              <a:spLocks noChangeArrowheads="1"/>
            </p:cNvSpPr>
            <p:nvPr/>
          </p:nvSpPr>
          <p:spPr bwMode="auto">
            <a:xfrm>
              <a:off x="1524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511" name="Rectangle 511"/>
            <p:cNvSpPr>
              <a:spLocks noChangeArrowheads="1"/>
            </p:cNvSpPr>
            <p:nvPr/>
          </p:nvSpPr>
          <p:spPr bwMode="auto">
            <a:xfrm>
              <a:off x="1905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512" name="Rectangle 512"/>
            <p:cNvSpPr>
              <a:spLocks noChangeArrowheads="1"/>
            </p:cNvSpPr>
            <p:nvPr/>
          </p:nvSpPr>
          <p:spPr bwMode="auto">
            <a:xfrm>
              <a:off x="2286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513" name="Rectangle 513"/>
            <p:cNvSpPr>
              <a:spLocks noChangeArrowheads="1"/>
            </p:cNvSpPr>
            <p:nvPr/>
          </p:nvSpPr>
          <p:spPr bwMode="auto">
            <a:xfrm>
              <a:off x="2667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514" name="Rectangle 514"/>
            <p:cNvSpPr>
              <a:spLocks noChangeArrowheads="1"/>
            </p:cNvSpPr>
            <p:nvPr/>
          </p:nvSpPr>
          <p:spPr bwMode="auto">
            <a:xfrm>
              <a:off x="3048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515" name="Rectangle 515"/>
            <p:cNvSpPr>
              <a:spLocks noChangeArrowheads="1"/>
            </p:cNvSpPr>
            <p:nvPr/>
          </p:nvSpPr>
          <p:spPr bwMode="auto">
            <a:xfrm>
              <a:off x="3429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516" name="Rectangle 516"/>
            <p:cNvSpPr>
              <a:spLocks noChangeArrowheads="1"/>
            </p:cNvSpPr>
            <p:nvPr/>
          </p:nvSpPr>
          <p:spPr bwMode="auto">
            <a:xfrm>
              <a:off x="3810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517" name="Rectangle 517"/>
            <p:cNvSpPr>
              <a:spLocks noChangeArrowheads="1"/>
            </p:cNvSpPr>
            <p:nvPr/>
          </p:nvSpPr>
          <p:spPr bwMode="auto">
            <a:xfrm>
              <a:off x="1143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518" name="Rectangle 518"/>
            <p:cNvSpPr>
              <a:spLocks noChangeArrowheads="1"/>
            </p:cNvSpPr>
            <p:nvPr/>
          </p:nvSpPr>
          <p:spPr bwMode="auto">
            <a:xfrm>
              <a:off x="1524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519" name="Rectangle 519"/>
            <p:cNvSpPr>
              <a:spLocks noChangeArrowheads="1"/>
            </p:cNvSpPr>
            <p:nvPr/>
          </p:nvSpPr>
          <p:spPr bwMode="auto">
            <a:xfrm>
              <a:off x="1905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520" name="Rectangle 520"/>
            <p:cNvSpPr>
              <a:spLocks noChangeArrowheads="1"/>
            </p:cNvSpPr>
            <p:nvPr/>
          </p:nvSpPr>
          <p:spPr bwMode="auto">
            <a:xfrm>
              <a:off x="2286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521" name="Rectangle 521"/>
            <p:cNvSpPr>
              <a:spLocks noChangeArrowheads="1"/>
            </p:cNvSpPr>
            <p:nvPr/>
          </p:nvSpPr>
          <p:spPr bwMode="auto">
            <a:xfrm>
              <a:off x="2667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522" name="Rectangle 522"/>
            <p:cNvSpPr>
              <a:spLocks noChangeArrowheads="1"/>
            </p:cNvSpPr>
            <p:nvPr/>
          </p:nvSpPr>
          <p:spPr bwMode="auto">
            <a:xfrm>
              <a:off x="3048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523" name="Rectangle 523"/>
            <p:cNvSpPr>
              <a:spLocks noChangeArrowheads="1"/>
            </p:cNvSpPr>
            <p:nvPr/>
          </p:nvSpPr>
          <p:spPr bwMode="auto">
            <a:xfrm>
              <a:off x="3429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524" name="Rectangle 524"/>
            <p:cNvSpPr>
              <a:spLocks noChangeArrowheads="1"/>
            </p:cNvSpPr>
            <p:nvPr/>
          </p:nvSpPr>
          <p:spPr bwMode="auto">
            <a:xfrm>
              <a:off x="3810000" y="4800600"/>
              <a:ext cx="381000" cy="381000"/>
            </a:xfrm>
            <a:prstGeom prst="rect">
              <a:avLst/>
            </a:prstGeom>
            <a:grpFill/>
            <a:ln w="9525" algn="ctr">
              <a:solidFill>
                <a:schemeClr val="tx1"/>
              </a:solidFill>
              <a:round/>
              <a:headEnd/>
              <a:tailEnd/>
            </a:ln>
          </p:spPr>
          <p:txBody>
            <a:bodyPr/>
            <a:lstStyle/>
            <a:p>
              <a:pPr>
                <a:defRPr/>
              </a:pPr>
              <a:endParaRPr lang="en-US"/>
            </a:p>
          </p:txBody>
        </p:sp>
      </p:grpSp>
      <p:grpSp>
        <p:nvGrpSpPr>
          <p:cNvPr id="74" name="Group 525"/>
          <p:cNvGrpSpPr>
            <a:grpSpLocks/>
          </p:cNvGrpSpPr>
          <p:nvPr/>
        </p:nvGrpSpPr>
        <p:grpSpPr bwMode="auto">
          <a:xfrm>
            <a:off x="4159250" y="1600200"/>
            <a:ext cx="1631950" cy="1498600"/>
            <a:chOff x="1143000" y="2133600"/>
            <a:chExt cx="3048000" cy="3048000"/>
          </a:xfrm>
          <a:solidFill>
            <a:srgbClr val="CCCCFF"/>
          </a:solidFill>
        </p:grpSpPr>
        <p:sp>
          <p:nvSpPr>
            <p:cNvPr id="526" name="Rectangle 526"/>
            <p:cNvSpPr>
              <a:spLocks noChangeArrowheads="1"/>
            </p:cNvSpPr>
            <p:nvPr/>
          </p:nvSpPr>
          <p:spPr bwMode="auto">
            <a:xfrm>
              <a:off x="1143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527" name="Rectangle 527"/>
            <p:cNvSpPr>
              <a:spLocks noChangeArrowheads="1"/>
            </p:cNvSpPr>
            <p:nvPr/>
          </p:nvSpPr>
          <p:spPr bwMode="auto">
            <a:xfrm>
              <a:off x="1524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528" name="Rectangle 528"/>
            <p:cNvSpPr>
              <a:spLocks noChangeArrowheads="1"/>
            </p:cNvSpPr>
            <p:nvPr/>
          </p:nvSpPr>
          <p:spPr bwMode="auto">
            <a:xfrm>
              <a:off x="1905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529" name="Rectangle 529"/>
            <p:cNvSpPr>
              <a:spLocks noChangeArrowheads="1"/>
            </p:cNvSpPr>
            <p:nvPr/>
          </p:nvSpPr>
          <p:spPr bwMode="auto">
            <a:xfrm>
              <a:off x="2286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530" name="Rectangle 530"/>
            <p:cNvSpPr>
              <a:spLocks noChangeArrowheads="1"/>
            </p:cNvSpPr>
            <p:nvPr/>
          </p:nvSpPr>
          <p:spPr bwMode="auto">
            <a:xfrm>
              <a:off x="2667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531" name="Rectangle 531"/>
            <p:cNvSpPr>
              <a:spLocks noChangeArrowheads="1"/>
            </p:cNvSpPr>
            <p:nvPr/>
          </p:nvSpPr>
          <p:spPr bwMode="auto">
            <a:xfrm>
              <a:off x="3048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532" name="Rectangle 532"/>
            <p:cNvSpPr>
              <a:spLocks noChangeArrowheads="1"/>
            </p:cNvSpPr>
            <p:nvPr/>
          </p:nvSpPr>
          <p:spPr bwMode="auto">
            <a:xfrm>
              <a:off x="3429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533" name="Rectangle 533"/>
            <p:cNvSpPr>
              <a:spLocks noChangeArrowheads="1"/>
            </p:cNvSpPr>
            <p:nvPr/>
          </p:nvSpPr>
          <p:spPr bwMode="auto">
            <a:xfrm>
              <a:off x="3810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534" name="Rectangle 534"/>
            <p:cNvSpPr>
              <a:spLocks noChangeArrowheads="1"/>
            </p:cNvSpPr>
            <p:nvPr/>
          </p:nvSpPr>
          <p:spPr bwMode="auto">
            <a:xfrm>
              <a:off x="1143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535" name="Rectangle 535"/>
            <p:cNvSpPr>
              <a:spLocks noChangeArrowheads="1"/>
            </p:cNvSpPr>
            <p:nvPr/>
          </p:nvSpPr>
          <p:spPr bwMode="auto">
            <a:xfrm>
              <a:off x="1524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536" name="Rectangle 536"/>
            <p:cNvSpPr>
              <a:spLocks noChangeArrowheads="1"/>
            </p:cNvSpPr>
            <p:nvPr/>
          </p:nvSpPr>
          <p:spPr bwMode="auto">
            <a:xfrm>
              <a:off x="1905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537" name="Rectangle 537"/>
            <p:cNvSpPr>
              <a:spLocks noChangeArrowheads="1"/>
            </p:cNvSpPr>
            <p:nvPr/>
          </p:nvSpPr>
          <p:spPr bwMode="auto">
            <a:xfrm>
              <a:off x="2286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538" name="Rectangle 538"/>
            <p:cNvSpPr>
              <a:spLocks noChangeArrowheads="1"/>
            </p:cNvSpPr>
            <p:nvPr/>
          </p:nvSpPr>
          <p:spPr bwMode="auto">
            <a:xfrm>
              <a:off x="2667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539" name="Rectangle 539"/>
            <p:cNvSpPr>
              <a:spLocks noChangeArrowheads="1"/>
            </p:cNvSpPr>
            <p:nvPr/>
          </p:nvSpPr>
          <p:spPr bwMode="auto">
            <a:xfrm>
              <a:off x="3048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540" name="Rectangle 540"/>
            <p:cNvSpPr>
              <a:spLocks noChangeArrowheads="1"/>
            </p:cNvSpPr>
            <p:nvPr/>
          </p:nvSpPr>
          <p:spPr bwMode="auto">
            <a:xfrm>
              <a:off x="3429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541" name="Rectangle 541"/>
            <p:cNvSpPr>
              <a:spLocks noChangeArrowheads="1"/>
            </p:cNvSpPr>
            <p:nvPr/>
          </p:nvSpPr>
          <p:spPr bwMode="auto">
            <a:xfrm>
              <a:off x="3810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542" name="Rectangle 542"/>
            <p:cNvSpPr>
              <a:spLocks noChangeArrowheads="1"/>
            </p:cNvSpPr>
            <p:nvPr/>
          </p:nvSpPr>
          <p:spPr bwMode="auto">
            <a:xfrm>
              <a:off x="1143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543" name="Rectangle 543"/>
            <p:cNvSpPr>
              <a:spLocks noChangeArrowheads="1"/>
            </p:cNvSpPr>
            <p:nvPr/>
          </p:nvSpPr>
          <p:spPr bwMode="auto">
            <a:xfrm>
              <a:off x="1524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544" name="Rectangle 544"/>
            <p:cNvSpPr>
              <a:spLocks noChangeArrowheads="1"/>
            </p:cNvSpPr>
            <p:nvPr/>
          </p:nvSpPr>
          <p:spPr bwMode="auto">
            <a:xfrm>
              <a:off x="1905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545" name="Rectangle 545"/>
            <p:cNvSpPr>
              <a:spLocks noChangeArrowheads="1"/>
            </p:cNvSpPr>
            <p:nvPr/>
          </p:nvSpPr>
          <p:spPr bwMode="auto">
            <a:xfrm>
              <a:off x="2286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546" name="Rectangle 546"/>
            <p:cNvSpPr>
              <a:spLocks noChangeArrowheads="1"/>
            </p:cNvSpPr>
            <p:nvPr/>
          </p:nvSpPr>
          <p:spPr bwMode="auto">
            <a:xfrm>
              <a:off x="2667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547" name="Rectangle 547"/>
            <p:cNvSpPr>
              <a:spLocks noChangeArrowheads="1"/>
            </p:cNvSpPr>
            <p:nvPr/>
          </p:nvSpPr>
          <p:spPr bwMode="auto">
            <a:xfrm>
              <a:off x="3048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548" name="Rectangle 548"/>
            <p:cNvSpPr>
              <a:spLocks noChangeArrowheads="1"/>
            </p:cNvSpPr>
            <p:nvPr/>
          </p:nvSpPr>
          <p:spPr bwMode="auto">
            <a:xfrm>
              <a:off x="3429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549" name="Rectangle 549"/>
            <p:cNvSpPr>
              <a:spLocks noChangeArrowheads="1"/>
            </p:cNvSpPr>
            <p:nvPr/>
          </p:nvSpPr>
          <p:spPr bwMode="auto">
            <a:xfrm>
              <a:off x="3810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550" name="Rectangle 550"/>
            <p:cNvSpPr>
              <a:spLocks noChangeArrowheads="1"/>
            </p:cNvSpPr>
            <p:nvPr/>
          </p:nvSpPr>
          <p:spPr bwMode="auto">
            <a:xfrm>
              <a:off x="1143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551" name="Rectangle 551"/>
            <p:cNvSpPr>
              <a:spLocks noChangeArrowheads="1"/>
            </p:cNvSpPr>
            <p:nvPr/>
          </p:nvSpPr>
          <p:spPr bwMode="auto">
            <a:xfrm>
              <a:off x="1524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552" name="Rectangle 552"/>
            <p:cNvSpPr>
              <a:spLocks noChangeArrowheads="1"/>
            </p:cNvSpPr>
            <p:nvPr/>
          </p:nvSpPr>
          <p:spPr bwMode="auto">
            <a:xfrm>
              <a:off x="1905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553" name="Rectangle 553"/>
            <p:cNvSpPr>
              <a:spLocks noChangeArrowheads="1"/>
            </p:cNvSpPr>
            <p:nvPr/>
          </p:nvSpPr>
          <p:spPr bwMode="auto">
            <a:xfrm>
              <a:off x="2286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554" name="Rectangle 554"/>
            <p:cNvSpPr>
              <a:spLocks noChangeArrowheads="1"/>
            </p:cNvSpPr>
            <p:nvPr/>
          </p:nvSpPr>
          <p:spPr bwMode="auto">
            <a:xfrm>
              <a:off x="2667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555" name="Rectangle 555"/>
            <p:cNvSpPr>
              <a:spLocks noChangeArrowheads="1"/>
            </p:cNvSpPr>
            <p:nvPr/>
          </p:nvSpPr>
          <p:spPr bwMode="auto">
            <a:xfrm>
              <a:off x="3048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556" name="Rectangle 556"/>
            <p:cNvSpPr>
              <a:spLocks noChangeArrowheads="1"/>
            </p:cNvSpPr>
            <p:nvPr/>
          </p:nvSpPr>
          <p:spPr bwMode="auto">
            <a:xfrm>
              <a:off x="3429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557" name="Rectangle 557"/>
            <p:cNvSpPr>
              <a:spLocks noChangeArrowheads="1"/>
            </p:cNvSpPr>
            <p:nvPr/>
          </p:nvSpPr>
          <p:spPr bwMode="auto">
            <a:xfrm>
              <a:off x="3810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558" name="Rectangle 558"/>
            <p:cNvSpPr>
              <a:spLocks noChangeArrowheads="1"/>
            </p:cNvSpPr>
            <p:nvPr/>
          </p:nvSpPr>
          <p:spPr bwMode="auto">
            <a:xfrm>
              <a:off x="1143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559" name="Rectangle 559"/>
            <p:cNvSpPr>
              <a:spLocks noChangeArrowheads="1"/>
            </p:cNvSpPr>
            <p:nvPr/>
          </p:nvSpPr>
          <p:spPr bwMode="auto">
            <a:xfrm>
              <a:off x="1524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560" name="Rectangle 560"/>
            <p:cNvSpPr>
              <a:spLocks noChangeArrowheads="1"/>
            </p:cNvSpPr>
            <p:nvPr/>
          </p:nvSpPr>
          <p:spPr bwMode="auto">
            <a:xfrm>
              <a:off x="1905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561" name="Rectangle 561"/>
            <p:cNvSpPr>
              <a:spLocks noChangeArrowheads="1"/>
            </p:cNvSpPr>
            <p:nvPr/>
          </p:nvSpPr>
          <p:spPr bwMode="auto">
            <a:xfrm>
              <a:off x="2286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562" name="Rectangle 562"/>
            <p:cNvSpPr>
              <a:spLocks noChangeArrowheads="1"/>
            </p:cNvSpPr>
            <p:nvPr/>
          </p:nvSpPr>
          <p:spPr bwMode="auto">
            <a:xfrm>
              <a:off x="2667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563" name="Rectangle 563"/>
            <p:cNvSpPr>
              <a:spLocks noChangeArrowheads="1"/>
            </p:cNvSpPr>
            <p:nvPr/>
          </p:nvSpPr>
          <p:spPr bwMode="auto">
            <a:xfrm>
              <a:off x="3048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564" name="Rectangle 564"/>
            <p:cNvSpPr>
              <a:spLocks noChangeArrowheads="1"/>
            </p:cNvSpPr>
            <p:nvPr/>
          </p:nvSpPr>
          <p:spPr bwMode="auto">
            <a:xfrm>
              <a:off x="3429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565" name="Rectangle 565"/>
            <p:cNvSpPr>
              <a:spLocks noChangeArrowheads="1"/>
            </p:cNvSpPr>
            <p:nvPr/>
          </p:nvSpPr>
          <p:spPr bwMode="auto">
            <a:xfrm>
              <a:off x="3810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566" name="Rectangle 566"/>
            <p:cNvSpPr>
              <a:spLocks noChangeArrowheads="1"/>
            </p:cNvSpPr>
            <p:nvPr/>
          </p:nvSpPr>
          <p:spPr bwMode="auto">
            <a:xfrm>
              <a:off x="1143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567" name="Rectangle 567"/>
            <p:cNvSpPr>
              <a:spLocks noChangeArrowheads="1"/>
            </p:cNvSpPr>
            <p:nvPr/>
          </p:nvSpPr>
          <p:spPr bwMode="auto">
            <a:xfrm>
              <a:off x="1524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568" name="Rectangle 568"/>
            <p:cNvSpPr>
              <a:spLocks noChangeArrowheads="1"/>
            </p:cNvSpPr>
            <p:nvPr/>
          </p:nvSpPr>
          <p:spPr bwMode="auto">
            <a:xfrm>
              <a:off x="1905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569" name="Rectangle 569"/>
            <p:cNvSpPr>
              <a:spLocks noChangeArrowheads="1"/>
            </p:cNvSpPr>
            <p:nvPr/>
          </p:nvSpPr>
          <p:spPr bwMode="auto">
            <a:xfrm>
              <a:off x="2286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570" name="Rectangle 570"/>
            <p:cNvSpPr>
              <a:spLocks noChangeArrowheads="1"/>
            </p:cNvSpPr>
            <p:nvPr/>
          </p:nvSpPr>
          <p:spPr bwMode="auto">
            <a:xfrm>
              <a:off x="2667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571" name="Rectangle 571"/>
            <p:cNvSpPr>
              <a:spLocks noChangeArrowheads="1"/>
            </p:cNvSpPr>
            <p:nvPr/>
          </p:nvSpPr>
          <p:spPr bwMode="auto">
            <a:xfrm>
              <a:off x="3048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572" name="Rectangle 572"/>
            <p:cNvSpPr>
              <a:spLocks noChangeArrowheads="1"/>
            </p:cNvSpPr>
            <p:nvPr/>
          </p:nvSpPr>
          <p:spPr bwMode="auto">
            <a:xfrm>
              <a:off x="3429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573" name="Rectangle 573"/>
            <p:cNvSpPr>
              <a:spLocks noChangeArrowheads="1"/>
            </p:cNvSpPr>
            <p:nvPr/>
          </p:nvSpPr>
          <p:spPr bwMode="auto">
            <a:xfrm>
              <a:off x="3810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574" name="Rectangle 574"/>
            <p:cNvSpPr>
              <a:spLocks noChangeArrowheads="1"/>
            </p:cNvSpPr>
            <p:nvPr/>
          </p:nvSpPr>
          <p:spPr bwMode="auto">
            <a:xfrm>
              <a:off x="1143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575" name="Rectangle 575"/>
            <p:cNvSpPr>
              <a:spLocks noChangeArrowheads="1"/>
            </p:cNvSpPr>
            <p:nvPr/>
          </p:nvSpPr>
          <p:spPr bwMode="auto">
            <a:xfrm>
              <a:off x="1524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576" name="Rectangle 576"/>
            <p:cNvSpPr>
              <a:spLocks noChangeArrowheads="1"/>
            </p:cNvSpPr>
            <p:nvPr/>
          </p:nvSpPr>
          <p:spPr bwMode="auto">
            <a:xfrm>
              <a:off x="1905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577" name="Rectangle 577"/>
            <p:cNvSpPr>
              <a:spLocks noChangeArrowheads="1"/>
            </p:cNvSpPr>
            <p:nvPr/>
          </p:nvSpPr>
          <p:spPr bwMode="auto">
            <a:xfrm>
              <a:off x="2286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578" name="Rectangle 578"/>
            <p:cNvSpPr>
              <a:spLocks noChangeArrowheads="1"/>
            </p:cNvSpPr>
            <p:nvPr/>
          </p:nvSpPr>
          <p:spPr bwMode="auto">
            <a:xfrm>
              <a:off x="2667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579" name="Rectangle 579"/>
            <p:cNvSpPr>
              <a:spLocks noChangeArrowheads="1"/>
            </p:cNvSpPr>
            <p:nvPr/>
          </p:nvSpPr>
          <p:spPr bwMode="auto">
            <a:xfrm>
              <a:off x="3048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580" name="Rectangle 580"/>
            <p:cNvSpPr>
              <a:spLocks noChangeArrowheads="1"/>
            </p:cNvSpPr>
            <p:nvPr/>
          </p:nvSpPr>
          <p:spPr bwMode="auto">
            <a:xfrm>
              <a:off x="3429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581" name="Rectangle 581"/>
            <p:cNvSpPr>
              <a:spLocks noChangeArrowheads="1"/>
            </p:cNvSpPr>
            <p:nvPr/>
          </p:nvSpPr>
          <p:spPr bwMode="auto">
            <a:xfrm>
              <a:off x="3810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582" name="Rectangle 582"/>
            <p:cNvSpPr>
              <a:spLocks noChangeArrowheads="1"/>
            </p:cNvSpPr>
            <p:nvPr/>
          </p:nvSpPr>
          <p:spPr bwMode="auto">
            <a:xfrm>
              <a:off x="1143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583" name="Rectangle 583"/>
            <p:cNvSpPr>
              <a:spLocks noChangeArrowheads="1"/>
            </p:cNvSpPr>
            <p:nvPr/>
          </p:nvSpPr>
          <p:spPr bwMode="auto">
            <a:xfrm>
              <a:off x="1524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584" name="Rectangle 584"/>
            <p:cNvSpPr>
              <a:spLocks noChangeArrowheads="1"/>
            </p:cNvSpPr>
            <p:nvPr/>
          </p:nvSpPr>
          <p:spPr bwMode="auto">
            <a:xfrm>
              <a:off x="1905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585" name="Rectangle 585"/>
            <p:cNvSpPr>
              <a:spLocks noChangeArrowheads="1"/>
            </p:cNvSpPr>
            <p:nvPr/>
          </p:nvSpPr>
          <p:spPr bwMode="auto">
            <a:xfrm>
              <a:off x="2286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586" name="Rectangle 586"/>
            <p:cNvSpPr>
              <a:spLocks noChangeArrowheads="1"/>
            </p:cNvSpPr>
            <p:nvPr/>
          </p:nvSpPr>
          <p:spPr bwMode="auto">
            <a:xfrm>
              <a:off x="2667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587" name="Rectangle 587"/>
            <p:cNvSpPr>
              <a:spLocks noChangeArrowheads="1"/>
            </p:cNvSpPr>
            <p:nvPr/>
          </p:nvSpPr>
          <p:spPr bwMode="auto">
            <a:xfrm>
              <a:off x="3048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588" name="Rectangle 588"/>
            <p:cNvSpPr>
              <a:spLocks noChangeArrowheads="1"/>
            </p:cNvSpPr>
            <p:nvPr/>
          </p:nvSpPr>
          <p:spPr bwMode="auto">
            <a:xfrm>
              <a:off x="3429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589" name="Rectangle 589"/>
            <p:cNvSpPr>
              <a:spLocks noChangeArrowheads="1"/>
            </p:cNvSpPr>
            <p:nvPr/>
          </p:nvSpPr>
          <p:spPr bwMode="auto">
            <a:xfrm>
              <a:off x="3810000" y="4800600"/>
              <a:ext cx="381000" cy="381000"/>
            </a:xfrm>
            <a:prstGeom prst="rect">
              <a:avLst/>
            </a:prstGeom>
            <a:grpFill/>
            <a:ln w="9525" algn="ctr">
              <a:solidFill>
                <a:schemeClr val="tx1"/>
              </a:solidFill>
              <a:round/>
              <a:headEnd/>
              <a:tailEnd/>
            </a:ln>
          </p:spPr>
          <p:txBody>
            <a:bodyPr/>
            <a:lstStyle/>
            <a:p>
              <a:pPr>
                <a:defRPr/>
              </a:pPr>
              <a:endParaRPr lang="en-US"/>
            </a:p>
          </p:txBody>
        </p:sp>
      </p:grpSp>
      <p:sp>
        <p:nvSpPr>
          <p:cNvPr id="29708" name="TextBox 853"/>
          <p:cNvSpPr txBox="1">
            <a:spLocks noChangeArrowheads="1"/>
          </p:cNvSpPr>
          <p:nvPr/>
        </p:nvSpPr>
        <p:spPr bwMode="auto">
          <a:xfrm>
            <a:off x="685800" y="6324600"/>
            <a:ext cx="4876800" cy="461963"/>
          </a:xfrm>
          <a:prstGeom prst="rect">
            <a:avLst/>
          </a:prstGeom>
          <a:noFill/>
          <a:ln w="9525">
            <a:noFill/>
            <a:miter lim="800000"/>
            <a:headEnd/>
            <a:tailEnd/>
          </a:ln>
        </p:spPr>
        <p:txBody>
          <a:bodyPr>
            <a:spAutoFit/>
          </a:bodyPr>
          <a:lstStyle/>
          <a:p>
            <a:pPr algn="ctr"/>
            <a:r>
              <a:rPr lang="ru-RU"/>
              <a:t>Исходное изображение</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73"/>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7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4"/>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7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3"/>
          <p:cNvSpPr>
            <a:spLocks noGrp="1"/>
          </p:cNvSpPr>
          <p:nvPr>
            <p:ph type="title"/>
          </p:nvPr>
        </p:nvSpPr>
        <p:spPr/>
        <p:txBody>
          <a:bodyPr/>
          <a:lstStyle/>
          <a:p>
            <a:r>
              <a:rPr lang="ru-RU" dirty="0" smtClean="0"/>
              <a:t>Свертка</a:t>
            </a:r>
            <a:r>
              <a:rPr lang="en-US" dirty="0" smtClean="0"/>
              <a:t> </a:t>
            </a:r>
            <a:r>
              <a:rPr lang="ru-RU" dirty="0" smtClean="0"/>
              <a:t/>
            </a:r>
            <a:br>
              <a:rPr lang="ru-RU" dirty="0" smtClean="0"/>
            </a:br>
            <a:r>
              <a:rPr lang="en-US" dirty="0" err="1" smtClean="0"/>
              <a:t>Smem</a:t>
            </a:r>
            <a:r>
              <a:rPr lang="en-US" dirty="0" smtClean="0"/>
              <a:t> </a:t>
            </a:r>
            <a:r>
              <a:rPr lang="ru-RU" dirty="0" smtClean="0"/>
              <a:t>Оптимизации</a:t>
            </a:r>
            <a:endParaRPr lang="en-US" dirty="0" smtClean="0"/>
          </a:p>
        </p:txBody>
      </p:sp>
      <p:sp>
        <p:nvSpPr>
          <p:cNvPr id="30723" name="Rectangle 70"/>
          <p:cNvSpPr>
            <a:spLocks noChangeArrowheads="1"/>
          </p:cNvSpPr>
          <p:nvPr/>
        </p:nvSpPr>
        <p:spPr bwMode="auto">
          <a:xfrm>
            <a:off x="2482850" y="330200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0724" name="Rectangle 72"/>
          <p:cNvSpPr>
            <a:spLocks noChangeArrowheads="1"/>
          </p:cNvSpPr>
          <p:nvPr/>
        </p:nvSpPr>
        <p:spPr bwMode="auto">
          <a:xfrm>
            <a:off x="2686050" y="3302000"/>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0725" name="Rectangle 73"/>
          <p:cNvSpPr>
            <a:spLocks noChangeArrowheads="1"/>
          </p:cNvSpPr>
          <p:nvPr/>
        </p:nvSpPr>
        <p:spPr bwMode="auto">
          <a:xfrm>
            <a:off x="2890838" y="330200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0726" name="Rectangle 74"/>
          <p:cNvSpPr>
            <a:spLocks noChangeArrowheads="1"/>
          </p:cNvSpPr>
          <p:nvPr/>
        </p:nvSpPr>
        <p:spPr bwMode="auto">
          <a:xfrm>
            <a:off x="3094038" y="3302000"/>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0727" name="Rectangle 75"/>
          <p:cNvSpPr>
            <a:spLocks noChangeArrowheads="1"/>
          </p:cNvSpPr>
          <p:nvPr/>
        </p:nvSpPr>
        <p:spPr bwMode="auto">
          <a:xfrm>
            <a:off x="3298825" y="330200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0728" name="Rectangle 76"/>
          <p:cNvSpPr>
            <a:spLocks noChangeArrowheads="1"/>
          </p:cNvSpPr>
          <p:nvPr/>
        </p:nvSpPr>
        <p:spPr bwMode="auto">
          <a:xfrm>
            <a:off x="3502025" y="3302000"/>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0729" name="Rectangle 77"/>
          <p:cNvSpPr>
            <a:spLocks noChangeArrowheads="1"/>
          </p:cNvSpPr>
          <p:nvPr/>
        </p:nvSpPr>
        <p:spPr bwMode="auto">
          <a:xfrm>
            <a:off x="3706813" y="330200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0730" name="Rectangle 78"/>
          <p:cNvSpPr>
            <a:spLocks noChangeArrowheads="1"/>
          </p:cNvSpPr>
          <p:nvPr/>
        </p:nvSpPr>
        <p:spPr bwMode="auto">
          <a:xfrm>
            <a:off x="3910013" y="3302000"/>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0731" name="Rectangle 79"/>
          <p:cNvSpPr>
            <a:spLocks noChangeArrowheads="1"/>
          </p:cNvSpPr>
          <p:nvPr/>
        </p:nvSpPr>
        <p:spPr bwMode="auto">
          <a:xfrm>
            <a:off x="2482850" y="348932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0732" name="Rectangle 80"/>
          <p:cNvSpPr>
            <a:spLocks noChangeArrowheads="1"/>
          </p:cNvSpPr>
          <p:nvPr/>
        </p:nvSpPr>
        <p:spPr bwMode="auto">
          <a:xfrm>
            <a:off x="2686050" y="3489325"/>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0733" name="Rectangle 81"/>
          <p:cNvSpPr>
            <a:spLocks noChangeArrowheads="1"/>
          </p:cNvSpPr>
          <p:nvPr/>
        </p:nvSpPr>
        <p:spPr bwMode="auto">
          <a:xfrm>
            <a:off x="2890838" y="348932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0734" name="Rectangle 82"/>
          <p:cNvSpPr>
            <a:spLocks noChangeArrowheads="1"/>
          </p:cNvSpPr>
          <p:nvPr/>
        </p:nvSpPr>
        <p:spPr bwMode="auto">
          <a:xfrm>
            <a:off x="3094038" y="3489325"/>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0735" name="Rectangle 83"/>
          <p:cNvSpPr>
            <a:spLocks noChangeArrowheads="1"/>
          </p:cNvSpPr>
          <p:nvPr/>
        </p:nvSpPr>
        <p:spPr bwMode="auto">
          <a:xfrm>
            <a:off x="3298825" y="348932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0736" name="Rectangle 84"/>
          <p:cNvSpPr>
            <a:spLocks noChangeArrowheads="1"/>
          </p:cNvSpPr>
          <p:nvPr/>
        </p:nvSpPr>
        <p:spPr bwMode="auto">
          <a:xfrm>
            <a:off x="3502025" y="3489325"/>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0737" name="Rectangle 85"/>
          <p:cNvSpPr>
            <a:spLocks noChangeArrowheads="1"/>
          </p:cNvSpPr>
          <p:nvPr/>
        </p:nvSpPr>
        <p:spPr bwMode="auto">
          <a:xfrm>
            <a:off x="3706813" y="348932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0738" name="Rectangle 86"/>
          <p:cNvSpPr>
            <a:spLocks noChangeArrowheads="1"/>
          </p:cNvSpPr>
          <p:nvPr/>
        </p:nvSpPr>
        <p:spPr bwMode="auto">
          <a:xfrm>
            <a:off x="3910013" y="3489325"/>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0739" name="Rectangle 87"/>
          <p:cNvSpPr>
            <a:spLocks noChangeArrowheads="1"/>
          </p:cNvSpPr>
          <p:nvPr/>
        </p:nvSpPr>
        <p:spPr bwMode="auto">
          <a:xfrm>
            <a:off x="2482850" y="367665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0740" name="Rectangle 88"/>
          <p:cNvSpPr>
            <a:spLocks noChangeArrowheads="1"/>
          </p:cNvSpPr>
          <p:nvPr/>
        </p:nvSpPr>
        <p:spPr bwMode="auto">
          <a:xfrm>
            <a:off x="2686050" y="3676650"/>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0741" name="Rectangle 89"/>
          <p:cNvSpPr>
            <a:spLocks noChangeArrowheads="1"/>
          </p:cNvSpPr>
          <p:nvPr/>
        </p:nvSpPr>
        <p:spPr bwMode="auto">
          <a:xfrm>
            <a:off x="2890838" y="367665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0742" name="Rectangle 90"/>
          <p:cNvSpPr>
            <a:spLocks noChangeArrowheads="1"/>
          </p:cNvSpPr>
          <p:nvPr/>
        </p:nvSpPr>
        <p:spPr bwMode="auto">
          <a:xfrm>
            <a:off x="3094038" y="3676650"/>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0743" name="Rectangle 91"/>
          <p:cNvSpPr>
            <a:spLocks noChangeArrowheads="1"/>
          </p:cNvSpPr>
          <p:nvPr/>
        </p:nvSpPr>
        <p:spPr bwMode="auto">
          <a:xfrm>
            <a:off x="3298825" y="367665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0744" name="Rectangle 92"/>
          <p:cNvSpPr>
            <a:spLocks noChangeArrowheads="1"/>
          </p:cNvSpPr>
          <p:nvPr/>
        </p:nvSpPr>
        <p:spPr bwMode="auto">
          <a:xfrm>
            <a:off x="3502025" y="3676650"/>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0745" name="Rectangle 93"/>
          <p:cNvSpPr>
            <a:spLocks noChangeArrowheads="1"/>
          </p:cNvSpPr>
          <p:nvPr/>
        </p:nvSpPr>
        <p:spPr bwMode="auto">
          <a:xfrm>
            <a:off x="3706813" y="367665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0746" name="Rectangle 94"/>
          <p:cNvSpPr>
            <a:spLocks noChangeArrowheads="1"/>
          </p:cNvSpPr>
          <p:nvPr/>
        </p:nvSpPr>
        <p:spPr bwMode="auto">
          <a:xfrm>
            <a:off x="3910013" y="3676650"/>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0747" name="Rectangle 95"/>
          <p:cNvSpPr>
            <a:spLocks noChangeArrowheads="1"/>
          </p:cNvSpPr>
          <p:nvPr/>
        </p:nvSpPr>
        <p:spPr bwMode="auto">
          <a:xfrm>
            <a:off x="2482850" y="386397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0748" name="Rectangle 96"/>
          <p:cNvSpPr>
            <a:spLocks noChangeArrowheads="1"/>
          </p:cNvSpPr>
          <p:nvPr/>
        </p:nvSpPr>
        <p:spPr bwMode="auto">
          <a:xfrm>
            <a:off x="2686050" y="3863975"/>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0749" name="Rectangle 97"/>
          <p:cNvSpPr>
            <a:spLocks noChangeArrowheads="1"/>
          </p:cNvSpPr>
          <p:nvPr/>
        </p:nvSpPr>
        <p:spPr bwMode="auto">
          <a:xfrm>
            <a:off x="2890838" y="386397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0750" name="Rectangle 98"/>
          <p:cNvSpPr>
            <a:spLocks noChangeArrowheads="1"/>
          </p:cNvSpPr>
          <p:nvPr/>
        </p:nvSpPr>
        <p:spPr bwMode="auto">
          <a:xfrm>
            <a:off x="3094038" y="3863975"/>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0751" name="Rectangle 99"/>
          <p:cNvSpPr>
            <a:spLocks noChangeArrowheads="1"/>
          </p:cNvSpPr>
          <p:nvPr/>
        </p:nvSpPr>
        <p:spPr bwMode="auto">
          <a:xfrm>
            <a:off x="3298825" y="386397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0752" name="Rectangle 100"/>
          <p:cNvSpPr>
            <a:spLocks noChangeArrowheads="1"/>
          </p:cNvSpPr>
          <p:nvPr/>
        </p:nvSpPr>
        <p:spPr bwMode="auto">
          <a:xfrm>
            <a:off x="3502025" y="3863975"/>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0753" name="Rectangle 101"/>
          <p:cNvSpPr>
            <a:spLocks noChangeArrowheads="1"/>
          </p:cNvSpPr>
          <p:nvPr/>
        </p:nvSpPr>
        <p:spPr bwMode="auto">
          <a:xfrm>
            <a:off x="3706813" y="386397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0754" name="Rectangle 102"/>
          <p:cNvSpPr>
            <a:spLocks noChangeArrowheads="1"/>
          </p:cNvSpPr>
          <p:nvPr/>
        </p:nvSpPr>
        <p:spPr bwMode="auto">
          <a:xfrm>
            <a:off x="3910013" y="3863975"/>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0755" name="Rectangle 103"/>
          <p:cNvSpPr>
            <a:spLocks noChangeArrowheads="1"/>
          </p:cNvSpPr>
          <p:nvPr/>
        </p:nvSpPr>
        <p:spPr bwMode="auto">
          <a:xfrm>
            <a:off x="2482850" y="405130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0756" name="Rectangle 104"/>
          <p:cNvSpPr>
            <a:spLocks noChangeArrowheads="1"/>
          </p:cNvSpPr>
          <p:nvPr/>
        </p:nvSpPr>
        <p:spPr bwMode="auto">
          <a:xfrm>
            <a:off x="2686050" y="4051300"/>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0757" name="Rectangle 105"/>
          <p:cNvSpPr>
            <a:spLocks noChangeArrowheads="1"/>
          </p:cNvSpPr>
          <p:nvPr/>
        </p:nvSpPr>
        <p:spPr bwMode="auto">
          <a:xfrm>
            <a:off x="2890838" y="405130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0758" name="Rectangle 106"/>
          <p:cNvSpPr>
            <a:spLocks noChangeArrowheads="1"/>
          </p:cNvSpPr>
          <p:nvPr/>
        </p:nvSpPr>
        <p:spPr bwMode="auto">
          <a:xfrm>
            <a:off x="3094038" y="4051300"/>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26673" name="Rectangle 107"/>
          <p:cNvSpPr>
            <a:spLocks noChangeArrowheads="1"/>
          </p:cNvSpPr>
          <p:nvPr/>
        </p:nvSpPr>
        <p:spPr bwMode="auto">
          <a:xfrm>
            <a:off x="3298825" y="405130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0760" name="Rectangle 108"/>
          <p:cNvSpPr>
            <a:spLocks noChangeArrowheads="1"/>
          </p:cNvSpPr>
          <p:nvPr/>
        </p:nvSpPr>
        <p:spPr bwMode="auto">
          <a:xfrm>
            <a:off x="3502025" y="4051300"/>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0761" name="Rectangle 109"/>
          <p:cNvSpPr>
            <a:spLocks noChangeArrowheads="1"/>
          </p:cNvSpPr>
          <p:nvPr/>
        </p:nvSpPr>
        <p:spPr bwMode="auto">
          <a:xfrm>
            <a:off x="3706813" y="405130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0762" name="Rectangle 110"/>
          <p:cNvSpPr>
            <a:spLocks noChangeArrowheads="1"/>
          </p:cNvSpPr>
          <p:nvPr/>
        </p:nvSpPr>
        <p:spPr bwMode="auto">
          <a:xfrm>
            <a:off x="3910013" y="4051300"/>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0763" name="Rectangle 111"/>
          <p:cNvSpPr>
            <a:spLocks noChangeArrowheads="1"/>
          </p:cNvSpPr>
          <p:nvPr/>
        </p:nvSpPr>
        <p:spPr bwMode="auto">
          <a:xfrm>
            <a:off x="2482850" y="423862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0764" name="Rectangle 112"/>
          <p:cNvSpPr>
            <a:spLocks noChangeArrowheads="1"/>
          </p:cNvSpPr>
          <p:nvPr/>
        </p:nvSpPr>
        <p:spPr bwMode="auto">
          <a:xfrm>
            <a:off x="2686050" y="4238625"/>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0765" name="Rectangle 113"/>
          <p:cNvSpPr>
            <a:spLocks noChangeArrowheads="1"/>
          </p:cNvSpPr>
          <p:nvPr/>
        </p:nvSpPr>
        <p:spPr bwMode="auto">
          <a:xfrm>
            <a:off x="2890838" y="423862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0766" name="Rectangle 114"/>
          <p:cNvSpPr>
            <a:spLocks noChangeArrowheads="1"/>
          </p:cNvSpPr>
          <p:nvPr/>
        </p:nvSpPr>
        <p:spPr bwMode="auto">
          <a:xfrm>
            <a:off x="3094038" y="4238625"/>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0767" name="Rectangle 115"/>
          <p:cNvSpPr>
            <a:spLocks noChangeArrowheads="1"/>
          </p:cNvSpPr>
          <p:nvPr/>
        </p:nvSpPr>
        <p:spPr bwMode="auto">
          <a:xfrm>
            <a:off x="3298825" y="423862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0768" name="Rectangle 116"/>
          <p:cNvSpPr>
            <a:spLocks noChangeArrowheads="1"/>
          </p:cNvSpPr>
          <p:nvPr/>
        </p:nvSpPr>
        <p:spPr bwMode="auto">
          <a:xfrm>
            <a:off x="3502025" y="4238625"/>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0769" name="Rectangle 117"/>
          <p:cNvSpPr>
            <a:spLocks noChangeArrowheads="1"/>
          </p:cNvSpPr>
          <p:nvPr/>
        </p:nvSpPr>
        <p:spPr bwMode="auto">
          <a:xfrm>
            <a:off x="3706813" y="423862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0770" name="Rectangle 118"/>
          <p:cNvSpPr>
            <a:spLocks noChangeArrowheads="1"/>
          </p:cNvSpPr>
          <p:nvPr/>
        </p:nvSpPr>
        <p:spPr bwMode="auto">
          <a:xfrm>
            <a:off x="3910013" y="4238625"/>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0771" name="Rectangle 119"/>
          <p:cNvSpPr>
            <a:spLocks noChangeArrowheads="1"/>
          </p:cNvSpPr>
          <p:nvPr/>
        </p:nvSpPr>
        <p:spPr bwMode="auto">
          <a:xfrm>
            <a:off x="2482850" y="442595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0772" name="Rectangle 120"/>
          <p:cNvSpPr>
            <a:spLocks noChangeArrowheads="1"/>
          </p:cNvSpPr>
          <p:nvPr/>
        </p:nvSpPr>
        <p:spPr bwMode="auto">
          <a:xfrm>
            <a:off x="2686050" y="4425950"/>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0773" name="Rectangle 121"/>
          <p:cNvSpPr>
            <a:spLocks noChangeArrowheads="1"/>
          </p:cNvSpPr>
          <p:nvPr/>
        </p:nvSpPr>
        <p:spPr bwMode="auto">
          <a:xfrm>
            <a:off x="2890838" y="442595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0774" name="Rectangle 122"/>
          <p:cNvSpPr>
            <a:spLocks noChangeArrowheads="1"/>
          </p:cNvSpPr>
          <p:nvPr/>
        </p:nvSpPr>
        <p:spPr bwMode="auto">
          <a:xfrm>
            <a:off x="3094038" y="4425950"/>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0775" name="Rectangle 123"/>
          <p:cNvSpPr>
            <a:spLocks noChangeArrowheads="1"/>
          </p:cNvSpPr>
          <p:nvPr/>
        </p:nvSpPr>
        <p:spPr bwMode="auto">
          <a:xfrm>
            <a:off x="3298825" y="442595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0776" name="Rectangle 124"/>
          <p:cNvSpPr>
            <a:spLocks noChangeArrowheads="1"/>
          </p:cNvSpPr>
          <p:nvPr/>
        </p:nvSpPr>
        <p:spPr bwMode="auto">
          <a:xfrm>
            <a:off x="3502025" y="4425950"/>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0777" name="Rectangle 125"/>
          <p:cNvSpPr>
            <a:spLocks noChangeArrowheads="1"/>
          </p:cNvSpPr>
          <p:nvPr/>
        </p:nvSpPr>
        <p:spPr bwMode="auto">
          <a:xfrm>
            <a:off x="3706813" y="442595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0778" name="Rectangle 126"/>
          <p:cNvSpPr>
            <a:spLocks noChangeArrowheads="1"/>
          </p:cNvSpPr>
          <p:nvPr/>
        </p:nvSpPr>
        <p:spPr bwMode="auto">
          <a:xfrm>
            <a:off x="3910013" y="4425950"/>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0779" name="Rectangle 127"/>
          <p:cNvSpPr>
            <a:spLocks noChangeArrowheads="1"/>
          </p:cNvSpPr>
          <p:nvPr/>
        </p:nvSpPr>
        <p:spPr bwMode="auto">
          <a:xfrm>
            <a:off x="2482850" y="461327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0780" name="Rectangle 128"/>
          <p:cNvSpPr>
            <a:spLocks noChangeArrowheads="1"/>
          </p:cNvSpPr>
          <p:nvPr/>
        </p:nvSpPr>
        <p:spPr bwMode="auto">
          <a:xfrm>
            <a:off x="2686050" y="4613275"/>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0781" name="Rectangle 129"/>
          <p:cNvSpPr>
            <a:spLocks noChangeArrowheads="1"/>
          </p:cNvSpPr>
          <p:nvPr/>
        </p:nvSpPr>
        <p:spPr bwMode="auto">
          <a:xfrm>
            <a:off x="2890838" y="461327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0782" name="Rectangle 130"/>
          <p:cNvSpPr>
            <a:spLocks noChangeArrowheads="1"/>
          </p:cNvSpPr>
          <p:nvPr/>
        </p:nvSpPr>
        <p:spPr bwMode="auto">
          <a:xfrm>
            <a:off x="3094038" y="4613275"/>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0783" name="Rectangle 131"/>
          <p:cNvSpPr>
            <a:spLocks noChangeArrowheads="1"/>
          </p:cNvSpPr>
          <p:nvPr/>
        </p:nvSpPr>
        <p:spPr bwMode="auto">
          <a:xfrm>
            <a:off x="3298825" y="461327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0784" name="Rectangle 132"/>
          <p:cNvSpPr>
            <a:spLocks noChangeArrowheads="1"/>
          </p:cNvSpPr>
          <p:nvPr/>
        </p:nvSpPr>
        <p:spPr bwMode="auto">
          <a:xfrm>
            <a:off x="3502025" y="4613275"/>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0785" name="Rectangle 133"/>
          <p:cNvSpPr>
            <a:spLocks noChangeArrowheads="1"/>
          </p:cNvSpPr>
          <p:nvPr/>
        </p:nvSpPr>
        <p:spPr bwMode="auto">
          <a:xfrm>
            <a:off x="3706813" y="461327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0786" name="Rectangle 134"/>
          <p:cNvSpPr>
            <a:spLocks noChangeArrowheads="1"/>
          </p:cNvSpPr>
          <p:nvPr/>
        </p:nvSpPr>
        <p:spPr bwMode="auto">
          <a:xfrm>
            <a:off x="3910013" y="4613275"/>
            <a:ext cx="204787" cy="187325"/>
          </a:xfrm>
          <a:prstGeom prst="rect">
            <a:avLst/>
          </a:prstGeom>
          <a:solidFill>
            <a:srgbClr val="CCCCFF"/>
          </a:solidFill>
          <a:ln w="9525" algn="ctr">
            <a:solidFill>
              <a:schemeClr val="tx1"/>
            </a:solidFill>
            <a:round/>
            <a:headEnd/>
            <a:tailEnd/>
          </a:ln>
        </p:spPr>
        <p:txBody>
          <a:bodyPr/>
          <a:lstStyle/>
          <a:p>
            <a:endParaRPr lang="en-US"/>
          </a:p>
        </p:txBody>
      </p:sp>
      <p:grpSp>
        <p:nvGrpSpPr>
          <p:cNvPr id="2" name="Group 395"/>
          <p:cNvGrpSpPr>
            <a:grpSpLocks/>
          </p:cNvGrpSpPr>
          <p:nvPr/>
        </p:nvGrpSpPr>
        <p:grpSpPr bwMode="auto">
          <a:xfrm>
            <a:off x="2487036" y="3293918"/>
            <a:ext cx="1633537" cy="1498600"/>
            <a:chOff x="1143000" y="2133600"/>
            <a:chExt cx="3048000" cy="3048000"/>
          </a:xfrm>
          <a:solidFill>
            <a:srgbClr val="009900">
              <a:alpha val="25000"/>
            </a:srgbClr>
          </a:solidFill>
        </p:grpSpPr>
        <p:sp>
          <p:nvSpPr>
            <p:cNvPr id="396" name="Rectangle 396"/>
            <p:cNvSpPr>
              <a:spLocks noChangeArrowheads="1"/>
            </p:cNvSpPr>
            <p:nvPr/>
          </p:nvSpPr>
          <p:spPr bwMode="auto">
            <a:xfrm>
              <a:off x="1143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397" name="Rectangle 397"/>
            <p:cNvSpPr>
              <a:spLocks noChangeArrowheads="1"/>
            </p:cNvSpPr>
            <p:nvPr/>
          </p:nvSpPr>
          <p:spPr bwMode="auto">
            <a:xfrm>
              <a:off x="1524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398" name="Rectangle 398"/>
            <p:cNvSpPr>
              <a:spLocks noChangeArrowheads="1"/>
            </p:cNvSpPr>
            <p:nvPr/>
          </p:nvSpPr>
          <p:spPr bwMode="auto">
            <a:xfrm>
              <a:off x="1905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399" name="Rectangle 399"/>
            <p:cNvSpPr>
              <a:spLocks noChangeArrowheads="1"/>
            </p:cNvSpPr>
            <p:nvPr/>
          </p:nvSpPr>
          <p:spPr bwMode="auto">
            <a:xfrm>
              <a:off x="2286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400" name="Rectangle 400"/>
            <p:cNvSpPr>
              <a:spLocks noChangeArrowheads="1"/>
            </p:cNvSpPr>
            <p:nvPr/>
          </p:nvSpPr>
          <p:spPr bwMode="auto">
            <a:xfrm>
              <a:off x="2667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401" name="Rectangle 401"/>
            <p:cNvSpPr>
              <a:spLocks noChangeArrowheads="1"/>
            </p:cNvSpPr>
            <p:nvPr/>
          </p:nvSpPr>
          <p:spPr bwMode="auto">
            <a:xfrm>
              <a:off x="3048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402" name="Rectangle 402"/>
            <p:cNvSpPr>
              <a:spLocks noChangeArrowheads="1"/>
            </p:cNvSpPr>
            <p:nvPr/>
          </p:nvSpPr>
          <p:spPr bwMode="auto">
            <a:xfrm>
              <a:off x="3429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403" name="Rectangle 403"/>
            <p:cNvSpPr>
              <a:spLocks noChangeArrowheads="1"/>
            </p:cNvSpPr>
            <p:nvPr/>
          </p:nvSpPr>
          <p:spPr bwMode="auto">
            <a:xfrm>
              <a:off x="3810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404" name="Rectangle 404"/>
            <p:cNvSpPr>
              <a:spLocks noChangeArrowheads="1"/>
            </p:cNvSpPr>
            <p:nvPr/>
          </p:nvSpPr>
          <p:spPr bwMode="auto">
            <a:xfrm>
              <a:off x="1143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05" name="Rectangle 405"/>
            <p:cNvSpPr>
              <a:spLocks noChangeArrowheads="1"/>
            </p:cNvSpPr>
            <p:nvPr/>
          </p:nvSpPr>
          <p:spPr bwMode="auto">
            <a:xfrm>
              <a:off x="1524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06" name="Rectangle 406"/>
            <p:cNvSpPr>
              <a:spLocks noChangeArrowheads="1"/>
            </p:cNvSpPr>
            <p:nvPr/>
          </p:nvSpPr>
          <p:spPr bwMode="auto">
            <a:xfrm>
              <a:off x="1905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07" name="Rectangle 407"/>
            <p:cNvSpPr>
              <a:spLocks noChangeArrowheads="1"/>
            </p:cNvSpPr>
            <p:nvPr/>
          </p:nvSpPr>
          <p:spPr bwMode="auto">
            <a:xfrm>
              <a:off x="2286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08" name="Rectangle 408"/>
            <p:cNvSpPr>
              <a:spLocks noChangeArrowheads="1"/>
            </p:cNvSpPr>
            <p:nvPr/>
          </p:nvSpPr>
          <p:spPr bwMode="auto">
            <a:xfrm>
              <a:off x="2667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09" name="Rectangle 409"/>
            <p:cNvSpPr>
              <a:spLocks noChangeArrowheads="1"/>
            </p:cNvSpPr>
            <p:nvPr/>
          </p:nvSpPr>
          <p:spPr bwMode="auto">
            <a:xfrm>
              <a:off x="3048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10" name="Rectangle 410"/>
            <p:cNvSpPr>
              <a:spLocks noChangeArrowheads="1"/>
            </p:cNvSpPr>
            <p:nvPr/>
          </p:nvSpPr>
          <p:spPr bwMode="auto">
            <a:xfrm>
              <a:off x="3429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11" name="Rectangle 411"/>
            <p:cNvSpPr>
              <a:spLocks noChangeArrowheads="1"/>
            </p:cNvSpPr>
            <p:nvPr/>
          </p:nvSpPr>
          <p:spPr bwMode="auto">
            <a:xfrm>
              <a:off x="3810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12" name="Rectangle 412"/>
            <p:cNvSpPr>
              <a:spLocks noChangeArrowheads="1"/>
            </p:cNvSpPr>
            <p:nvPr/>
          </p:nvSpPr>
          <p:spPr bwMode="auto">
            <a:xfrm>
              <a:off x="1143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13" name="Rectangle 413"/>
            <p:cNvSpPr>
              <a:spLocks noChangeArrowheads="1"/>
            </p:cNvSpPr>
            <p:nvPr/>
          </p:nvSpPr>
          <p:spPr bwMode="auto">
            <a:xfrm>
              <a:off x="1524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14" name="Rectangle 414"/>
            <p:cNvSpPr>
              <a:spLocks noChangeArrowheads="1"/>
            </p:cNvSpPr>
            <p:nvPr/>
          </p:nvSpPr>
          <p:spPr bwMode="auto">
            <a:xfrm>
              <a:off x="1905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15" name="Rectangle 415"/>
            <p:cNvSpPr>
              <a:spLocks noChangeArrowheads="1"/>
            </p:cNvSpPr>
            <p:nvPr/>
          </p:nvSpPr>
          <p:spPr bwMode="auto">
            <a:xfrm>
              <a:off x="2286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16" name="Rectangle 416"/>
            <p:cNvSpPr>
              <a:spLocks noChangeArrowheads="1"/>
            </p:cNvSpPr>
            <p:nvPr/>
          </p:nvSpPr>
          <p:spPr bwMode="auto">
            <a:xfrm>
              <a:off x="2667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17" name="Rectangle 417"/>
            <p:cNvSpPr>
              <a:spLocks noChangeArrowheads="1"/>
            </p:cNvSpPr>
            <p:nvPr/>
          </p:nvSpPr>
          <p:spPr bwMode="auto">
            <a:xfrm>
              <a:off x="3048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18" name="Rectangle 418"/>
            <p:cNvSpPr>
              <a:spLocks noChangeArrowheads="1"/>
            </p:cNvSpPr>
            <p:nvPr/>
          </p:nvSpPr>
          <p:spPr bwMode="auto">
            <a:xfrm>
              <a:off x="3429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19" name="Rectangle 419"/>
            <p:cNvSpPr>
              <a:spLocks noChangeArrowheads="1"/>
            </p:cNvSpPr>
            <p:nvPr/>
          </p:nvSpPr>
          <p:spPr bwMode="auto">
            <a:xfrm>
              <a:off x="3810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20" name="Rectangle 420"/>
            <p:cNvSpPr>
              <a:spLocks noChangeArrowheads="1"/>
            </p:cNvSpPr>
            <p:nvPr/>
          </p:nvSpPr>
          <p:spPr bwMode="auto">
            <a:xfrm>
              <a:off x="1143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21" name="Rectangle 421"/>
            <p:cNvSpPr>
              <a:spLocks noChangeArrowheads="1"/>
            </p:cNvSpPr>
            <p:nvPr/>
          </p:nvSpPr>
          <p:spPr bwMode="auto">
            <a:xfrm>
              <a:off x="1524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22" name="Rectangle 422"/>
            <p:cNvSpPr>
              <a:spLocks noChangeArrowheads="1"/>
            </p:cNvSpPr>
            <p:nvPr/>
          </p:nvSpPr>
          <p:spPr bwMode="auto">
            <a:xfrm>
              <a:off x="1905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23" name="Rectangle 423"/>
            <p:cNvSpPr>
              <a:spLocks noChangeArrowheads="1"/>
            </p:cNvSpPr>
            <p:nvPr/>
          </p:nvSpPr>
          <p:spPr bwMode="auto">
            <a:xfrm>
              <a:off x="2286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24" name="Rectangle 424"/>
            <p:cNvSpPr>
              <a:spLocks noChangeArrowheads="1"/>
            </p:cNvSpPr>
            <p:nvPr/>
          </p:nvSpPr>
          <p:spPr bwMode="auto">
            <a:xfrm>
              <a:off x="2667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25" name="Rectangle 425"/>
            <p:cNvSpPr>
              <a:spLocks noChangeArrowheads="1"/>
            </p:cNvSpPr>
            <p:nvPr/>
          </p:nvSpPr>
          <p:spPr bwMode="auto">
            <a:xfrm>
              <a:off x="3048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26" name="Rectangle 426"/>
            <p:cNvSpPr>
              <a:spLocks noChangeArrowheads="1"/>
            </p:cNvSpPr>
            <p:nvPr/>
          </p:nvSpPr>
          <p:spPr bwMode="auto">
            <a:xfrm>
              <a:off x="3429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27" name="Rectangle 427"/>
            <p:cNvSpPr>
              <a:spLocks noChangeArrowheads="1"/>
            </p:cNvSpPr>
            <p:nvPr/>
          </p:nvSpPr>
          <p:spPr bwMode="auto">
            <a:xfrm>
              <a:off x="3810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28" name="Rectangle 428"/>
            <p:cNvSpPr>
              <a:spLocks noChangeArrowheads="1"/>
            </p:cNvSpPr>
            <p:nvPr/>
          </p:nvSpPr>
          <p:spPr bwMode="auto">
            <a:xfrm>
              <a:off x="1143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29" name="Rectangle 429"/>
            <p:cNvSpPr>
              <a:spLocks noChangeArrowheads="1"/>
            </p:cNvSpPr>
            <p:nvPr/>
          </p:nvSpPr>
          <p:spPr bwMode="auto">
            <a:xfrm>
              <a:off x="1524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30" name="Rectangle 430"/>
            <p:cNvSpPr>
              <a:spLocks noChangeArrowheads="1"/>
            </p:cNvSpPr>
            <p:nvPr/>
          </p:nvSpPr>
          <p:spPr bwMode="auto">
            <a:xfrm>
              <a:off x="1905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31" name="Rectangle 431"/>
            <p:cNvSpPr>
              <a:spLocks noChangeArrowheads="1"/>
            </p:cNvSpPr>
            <p:nvPr/>
          </p:nvSpPr>
          <p:spPr bwMode="auto">
            <a:xfrm>
              <a:off x="2286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32" name="Rectangle 432"/>
            <p:cNvSpPr>
              <a:spLocks noChangeArrowheads="1"/>
            </p:cNvSpPr>
            <p:nvPr/>
          </p:nvSpPr>
          <p:spPr bwMode="auto">
            <a:xfrm>
              <a:off x="2667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33" name="Rectangle 433"/>
            <p:cNvSpPr>
              <a:spLocks noChangeArrowheads="1"/>
            </p:cNvSpPr>
            <p:nvPr/>
          </p:nvSpPr>
          <p:spPr bwMode="auto">
            <a:xfrm>
              <a:off x="3048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34" name="Rectangle 434"/>
            <p:cNvSpPr>
              <a:spLocks noChangeArrowheads="1"/>
            </p:cNvSpPr>
            <p:nvPr/>
          </p:nvSpPr>
          <p:spPr bwMode="auto">
            <a:xfrm>
              <a:off x="3429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35" name="Rectangle 435"/>
            <p:cNvSpPr>
              <a:spLocks noChangeArrowheads="1"/>
            </p:cNvSpPr>
            <p:nvPr/>
          </p:nvSpPr>
          <p:spPr bwMode="auto">
            <a:xfrm>
              <a:off x="3810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36" name="Rectangle 436"/>
            <p:cNvSpPr>
              <a:spLocks noChangeArrowheads="1"/>
            </p:cNvSpPr>
            <p:nvPr/>
          </p:nvSpPr>
          <p:spPr bwMode="auto">
            <a:xfrm>
              <a:off x="1143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37" name="Rectangle 437"/>
            <p:cNvSpPr>
              <a:spLocks noChangeArrowheads="1"/>
            </p:cNvSpPr>
            <p:nvPr/>
          </p:nvSpPr>
          <p:spPr bwMode="auto">
            <a:xfrm>
              <a:off x="1524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38" name="Rectangle 438"/>
            <p:cNvSpPr>
              <a:spLocks noChangeArrowheads="1"/>
            </p:cNvSpPr>
            <p:nvPr/>
          </p:nvSpPr>
          <p:spPr bwMode="auto">
            <a:xfrm>
              <a:off x="1905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39" name="Rectangle 439"/>
            <p:cNvSpPr>
              <a:spLocks noChangeArrowheads="1"/>
            </p:cNvSpPr>
            <p:nvPr/>
          </p:nvSpPr>
          <p:spPr bwMode="auto">
            <a:xfrm>
              <a:off x="2286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40" name="Rectangle 440"/>
            <p:cNvSpPr>
              <a:spLocks noChangeArrowheads="1"/>
            </p:cNvSpPr>
            <p:nvPr/>
          </p:nvSpPr>
          <p:spPr bwMode="auto">
            <a:xfrm>
              <a:off x="2667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41" name="Rectangle 441"/>
            <p:cNvSpPr>
              <a:spLocks noChangeArrowheads="1"/>
            </p:cNvSpPr>
            <p:nvPr/>
          </p:nvSpPr>
          <p:spPr bwMode="auto">
            <a:xfrm>
              <a:off x="3048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42" name="Rectangle 442"/>
            <p:cNvSpPr>
              <a:spLocks noChangeArrowheads="1"/>
            </p:cNvSpPr>
            <p:nvPr/>
          </p:nvSpPr>
          <p:spPr bwMode="auto">
            <a:xfrm>
              <a:off x="3429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43" name="Rectangle 443"/>
            <p:cNvSpPr>
              <a:spLocks noChangeArrowheads="1"/>
            </p:cNvSpPr>
            <p:nvPr/>
          </p:nvSpPr>
          <p:spPr bwMode="auto">
            <a:xfrm>
              <a:off x="3810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44" name="Rectangle 444"/>
            <p:cNvSpPr>
              <a:spLocks noChangeArrowheads="1"/>
            </p:cNvSpPr>
            <p:nvPr/>
          </p:nvSpPr>
          <p:spPr bwMode="auto">
            <a:xfrm>
              <a:off x="1143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445" name="Rectangle 445"/>
            <p:cNvSpPr>
              <a:spLocks noChangeArrowheads="1"/>
            </p:cNvSpPr>
            <p:nvPr/>
          </p:nvSpPr>
          <p:spPr bwMode="auto">
            <a:xfrm>
              <a:off x="1524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446" name="Rectangle 446"/>
            <p:cNvSpPr>
              <a:spLocks noChangeArrowheads="1"/>
            </p:cNvSpPr>
            <p:nvPr/>
          </p:nvSpPr>
          <p:spPr bwMode="auto">
            <a:xfrm>
              <a:off x="1905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447" name="Rectangle 447"/>
            <p:cNvSpPr>
              <a:spLocks noChangeArrowheads="1"/>
            </p:cNvSpPr>
            <p:nvPr/>
          </p:nvSpPr>
          <p:spPr bwMode="auto">
            <a:xfrm>
              <a:off x="2286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448" name="Rectangle 448"/>
            <p:cNvSpPr>
              <a:spLocks noChangeArrowheads="1"/>
            </p:cNvSpPr>
            <p:nvPr/>
          </p:nvSpPr>
          <p:spPr bwMode="auto">
            <a:xfrm>
              <a:off x="2667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449" name="Rectangle 449"/>
            <p:cNvSpPr>
              <a:spLocks noChangeArrowheads="1"/>
            </p:cNvSpPr>
            <p:nvPr/>
          </p:nvSpPr>
          <p:spPr bwMode="auto">
            <a:xfrm>
              <a:off x="3048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450" name="Rectangle 450"/>
            <p:cNvSpPr>
              <a:spLocks noChangeArrowheads="1"/>
            </p:cNvSpPr>
            <p:nvPr/>
          </p:nvSpPr>
          <p:spPr bwMode="auto">
            <a:xfrm>
              <a:off x="3429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451" name="Rectangle 451"/>
            <p:cNvSpPr>
              <a:spLocks noChangeArrowheads="1"/>
            </p:cNvSpPr>
            <p:nvPr/>
          </p:nvSpPr>
          <p:spPr bwMode="auto">
            <a:xfrm>
              <a:off x="3810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452" name="Rectangle 452"/>
            <p:cNvSpPr>
              <a:spLocks noChangeArrowheads="1"/>
            </p:cNvSpPr>
            <p:nvPr/>
          </p:nvSpPr>
          <p:spPr bwMode="auto">
            <a:xfrm>
              <a:off x="1143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453" name="Rectangle 453"/>
            <p:cNvSpPr>
              <a:spLocks noChangeArrowheads="1"/>
            </p:cNvSpPr>
            <p:nvPr/>
          </p:nvSpPr>
          <p:spPr bwMode="auto">
            <a:xfrm>
              <a:off x="1524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454" name="Rectangle 454"/>
            <p:cNvSpPr>
              <a:spLocks noChangeArrowheads="1"/>
            </p:cNvSpPr>
            <p:nvPr/>
          </p:nvSpPr>
          <p:spPr bwMode="auto">
            <a:xfrm>
              <a:off x="1905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455" name="Rectangle 455"/>
            <p:cNvSpPr>
              <a:spLocks noChangeArrowheads="1"/>
            </p:cNvSpPr>
            <p:nvPr/>
          </p:nvSpPr>
          <p:spPr bwMode="auto">
            <a:xfrm>
              <a:off x="2286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456" name="Rectangle 456"/>
            <p:cNvSpPr>
              <a:spLocks noChangeArrowheads="1"/>
            </p:cNvSpPr>
            <p:nvPr/>
          </p:nvSpPr>
          <p:spPr bwMode="auto">
            <a:xfrm>
              <a:off x="2667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457" name="Rectangle 457"/>
            <p:cNvSpPr>
              <a:spLocks noChangeArrowheads="1"/>
            </p:cNvSpPr>
            <p:nvPr/>
          </p:nvSpPr>
          <p:spPr bwMode="auto">
            <a:xfrm>
              <a:off x="3048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458" name="Rectangle 458"/>
            <p:cNvSpPr>
              <a:spLocks noChangeArrowheads="1"/>
            </p:cNvSpPr>
            <p:nvPr/>
          </p:nvSpPr>
          <p:spPr bwMode="auto">
            <a:xfrm>
              <a:off x="3429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459" name="Rectangle 459"/>
            <p:cNvSpPr>
              <a:spLocks noChangeArrowheads="1"/>
            </p:cNvSpPr>
            <p:nvPr/>
          </p:nvSpPr>
          <p:spPr bwMode="auto">
            <a:xfrm>
              <a:off x="3810000" y="4800600"/>
              <a:ext cx="381000" cy="381000"/>
            </a:xfrm>
            <a:prstGeom prst="rect">
              <a:avLst/>
            </a:prstGeom>
            <a:grpFill/>
            <a:ln w="9525" algn="ctr">
              <a:solidFill>
                <a:schemeClr val="tx1"/>
              </a:solidFill>
              <a:round/>
              <a:headEnd/>
              <a:tailEnd/>
            </a:ln>
          </p:spPr>
          <p:txBody>
            <a:bodyPr/>
            <a:lstStyle/>
            <a:p>
              <a:pPr>
                <a:defRPr/>
              </a:pP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6673"/>
                                        </p:tgtEl>
                                      </p:cBhvr>
                                    </p:animEffect>
                                    <p:animScale>
                                      <p:cBhvr>
                                        <p:cTn id="7" dur="250" autoRev="1" fill="hold"/>
                                        <p:tgtEl>
                                          <p:spTgt spid="2667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7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3"/>
          <p:cNvSpPr>
            <a:spLocks noGrp="1"/>
          </p:cNvSpPr>
          <p:nvPr>
            <p:ph type="title"/>
          </p:nvPr>
        </p:nvSpPr>
        <p:spPr/>
        <p:txBody>
          <a:bodyPr/>
          <a:lstStyle/>
          <a:p>
            <a:r>
              <a:rPr lang="ru-RU" dirty="0" smtClean="0"/>
              <a:t>Свертка </a:t>
            </a:r>
            <a:br>
              <a:rPr lang="ru-RU" dirty="0" smtClean="0"/>
            </a:br>
            <a:r>
              <a:rPr lang="en-US" dirty="0" err="1" smtClean="0"/>
              <a:t>Smem</a:t>
            </a:r>
            <a:r>
              <a:rPr lang="en-US" dirty="0" smtClean="0"/>
              <a:t> </a:t>
            </a:r>
            <a:r>
              <a:rPr lang="ru-RU" dirty="0" smtClean="0"/>
              <a:t>Оптимизации</a:t>
            </a:r>
            <a:endParaRPr lang="en-US" dirty="0" smtClean="0"/>
          </a:p>
        </p:txBody>
      </p:sp>
      <p:sp>
        <p:nvSpPr>
          <p:cNvPr id="26637" name="Rectangle 70"/>
          <p:cNvSpPr>
            <a:spLocks noChangeArrowheads="1"/>
          </p:cNvSpPr>
          <p:nvPr/>
        </p:nvSpPr>
        <p:spPr bwMode="auto">
          <a:xfrm>
            <a:off x="2482850" y="330200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1748" name="Rectangle 72"/>
          <p:cNvSpPr>
            <a:spLocks noChangeArrowheads="1"/>
          </p:cNvSpPr>
          <p:nvPr/>
        </p:nvSpPr>
        <p:spPr bwMode="auto">
          <a:xfrm>
            <a:off x="2686050" y="3302000"/>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1749" name="Rectangle 73"/>
          <p:cNvSpPr>
            <a:spLocks noChangeArrowheads="1"/>
          </p:cNvSpPr>
          <p:nvPr/>
        </p:nvSpPr>
        <p:spPr bwMode="auto">
          <a:xfrm>
            <a:off x="2890838" y="330200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1750" name="Rectangle 74"/>
          <p:cNvSpPr>
            <a:spLocks noChangeArrowheads="1"/>
          </p:cNvSpPr>
          <p:nvPr/>
        </p:nvSpPr>
        <p:spPr bwMode="auto">
          <a:xfrm>
            <a:off x="3094038" y="3302000"/>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1751" name="Rectangle 75"/>
          <p:cNvSpPr>
            <a:spLocks noChangeArrowheads="1"/>
          </p:cNvSpPr>
          <p:nvPr/>
        </p:nvSpPr>
        <p:spPr bwMode="auto">
          <a:xfrm>
            <a:off x="3298825" y="330200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1752" name="Rectangle 76"/>
          <p:cNvSpPr>
            <a:spLocks noChangeArrowheads="1"/>
          </p:cNvSpPr>
          <p:nvPr/>
        </p:nvSpPr>
        <p:spPr bwMode="auto">
          <a:xfrm>
            <a:off x="3502025" y="3302000"/>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1753" name="Rectangle 77"/>
          <p:cNvSpPr>
            <a:spLocks noChangeArrowheads="1"/>
          </p:cNvSpPr>
          <p:nvPr/>
        </p:nvSpPr>
        <p:spPr bwMode="auto">
          <a:xfrm>
            <a:off x="3706813" y="330200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1754" name="Rectangle 78"/>
          <p:cNvSpPr>
            <a:spLocks noChangeArrowheads="1"/>
          </p:cNvSpPr>
          <p:nvPr/>
        </p:nvSpPr>
        <p:spPr bwMode="auto">
          <a:xfrm>
            <a:off x="3910013" y="3302000"/>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1755" name="Rectangle 79"/>
          <p:cNvSpPr>
            <a:spLocks noChangeArrowheads="1"/>
          </p:cNvSpPr>
          <p:nvPr/>
        </p:nvSpPr>
        <p:spPr bwMode="auto">
          <a:xfrm>
            <a:off x="2482850" y="348932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1756" name="Rectangle 80"/>
          <p:cNvSpPr>
            <a:spLocks noChangeArrowheads="1"/>
          </p:cNvSpPr>
          <p:nvPr/>
        </p:nvSpPr>
        <p:spPr bwMode="auto">
          <a:xfrm>
            <a:off x="2686050" y="3489325"/>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1757" name="Rectangle 81"/>
          <p:cNvSpPr>
            <a:spLocks noChangeArrowheads="1"/>
          </p:cNvSpPr>
          <p:nvPr/>
        </p:nvSpPr>
        <p:spPr bwMode="auto">
          <a:xfrm>
            <a:off x="2890838" y="348932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1758" name="Rectangle 82"/>
          <p:cNvSpPr>
            <a:spLocks noChangeArrowheads="1"/>
          </p:cNvSpPr>
          <p:nvPr/>
        </p:nvSpPr>
        <p:spPr bwMode="auto">
          <a:xfrm>
            <a:off x="3094038" y="3489325"/>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1759" name="Rectangle 83"/>
          <p:cNvSpPr>
            <a:spLocks noChangeArrowheads="1"/>
          </p:cNvSpPr>
          <p:nvPr/>
        </p:nvSpPr>
        <p:spPr bwMode="auto">
          <a:xfrm>
            <a:off x="3298825" y="348932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1760" name="Rectangle 84"/>
          <p:cNvSpPr>
            <a:spLocks noChangeArrowheads="1"/>
          </p:cNvSpPr>
          <p:nvPr/>
        </p:nvSpPr>
        <p:spPr bwMode="auto">
          <a:xfrm>
            <a:off x="3502025" y="3489325"/>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1761" name="Rectangle 85"/>
          <p:cNvSpPr>
            <a:spLocks noChangeArrowheads="1"/>
          </p:cNvSpPr>
          <p:nvPr/>
        </p:nvSpPr>
        <p:spPr bwMode="auto">
          <a:xfrm>
            <a:off x="3706813" y="348932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1762" name="Rectangle 86"/>
          <p:cNvSpPr>
            <a:spLocks noChangeArrowheads="1"/>
          </p:cNvSpPr>
          <p:nvPr/>
        </p:nvSpPr>
        <p:spPr bwMode="auto">
          <a:xfrm>
            <a:off x="3910013" y="3489325"/>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1763" name="Rectangle 87"/>
          <p:cNvSpPr>
            <a:spLocks noChangeArrowheads="1"/>
          </p:cNvSpPr>
          <p:nvPr/>
        </p:nvSpPr>
        <p:spPr bwMode="auto">
          <a:xfrm>
            <a:off x="2482850" y="367665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1764" name="Rectangle 88"/>
          <p:cNvSpPr>
            <a:spLocks noChangeArrowheads="1"/>
          </p:cNvSpPr>
          <p:nvPr/>
        </p:nvSpPr>
        <p:spPr bwMode="auto">
          <a:xfrm>
            <a:off x="2686050" y="3676650"/>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1765" name="Rectangle 89"/>
          <p:cNvSpPr>
            <a:spLocks noChangeArrowheads="1"/>
          </p:cNvSpPr>
          <p:nvPr/>
        </p:nvSpPr>
        <p:spPr bwMode="auto">
          <a:xfrm>
            <a:off x="2890838" y="367665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1766" name="Rectangle 90"/>
          <p:cNvSpPr>
            <a:spLocks noChangeArrowheads="1"/>
          </p:cNvSpPr>
          <p:nvPr/>
        </p:nvSpPr>
        <p:spPr bwMode="auto">
          <a:xfrm>
            <a:off x="3094038" y="3676650"/>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1767" name="Rectangle 91"/>
          <p:cNvSpPr>
            <a:spLocks noChangeArrowheads="1"/>
          </p:cNvSpPr>
          <p:nvPr/>
        </p:nvSpPr>
        <p:spPr bwMode="auto">
          <a:xfrm>
            <a:off x="3298825" y="367665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1768" name="Rectangle 92"/>
          <p:cNvSpPr>
            <a:spLocks noChangeArrowheads="1"/>
          </p:cNvSpPr>
          <p:nvPr/>
        </p:nvSpPr>
        <p:spPr bwMode="auto">
          <a:xfrm>
            <a:off x="3502025" y="3676650"/>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1769" name="Rectangle 93"/>
          <p:cNvSpPr>
            <a:spLocks noChangeArrowheads="1"/>
          </p:cNvSpPr>
          <p:nvPr/>
        </p:nvSpPr>
        <p:spPr bwMode="auto">
          <a:xfrm>
            <a:off x="3706813" y="367665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1770" name="Rectangle 94"/>
          <p:cNvSpPr>
            <a:spLocks noChangeArrowheads="1"/>
          </p:cNvSpPr>
          <p:nvPr/>
        </p:nvSpPr>
        <p:spPr bwMode="auto">
          <a:xfrm>
            <a:off x="3910013" y="3676650"/>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1771" name="Rectangle 95"/>
          <p:cNvSpPr>
            <a:spLocks noChangeArrowheads="1"/>
          </p:cNvSpPr>
          <p:nvPr/>
        </p:nvSpPr>
        <p:spPr bwMode="auto">
          <a:xfrm>
            <a:off x="2482850" y="386397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1772" name="Rectangle 96"/>
          <p:cNvSpPr>
            <a:spLocks noChangeArrowheads="1"/>
          </p:cNvSpPr>
          <p:nvPr/>
        </p:nvSpPr>
        <p:spPr bwMode="auto">
          <a:xfrm>
            <a:off x="2686050" y="3863975"/>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1773" name="Rectangle 97"/>
          <p:cNvSpPr>
            <a:spLocks noChangeArrowheads="1"/>
          </p:cNvSpPr>
          <p:nvPr/>
        </p:nvSpPr>
        <p:spPr bwMode="auto">
          <a:xfrm>
            <a:off x="2890838" y="386397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1774" name="Rectangle 98"/>
          <p:cNvSpPr>
            <a:spLocks noChangeArrowheads="1"/>
          </p:cNvSpPr>
          <p:nvPr/>
        </p:nvSpPr>
        <p:spPr bwMode="auto">
          <a:xfrm>
            <a:off x="3094038" y="3863975"/>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1775" name="Rectangle 99"/>
          <p:cNvSpPr>
            <a:spLocks noChangeArrowheads="1"/>
          </p:cNvSpPr>
          <p:nvPr/>
        </p:nvSpPr>
        <p:spPr bwMode="auto">
          <a:xfrm>
            <a:off x="3298825" y="386397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1776" name="Rectangle 100"/>
          <p:cNvSpPr>
            <a:spLocks noChangeArrowheads="1"/>
          </p:cNvSpPr>
          <p:nvPr/>
        </p:nvSpPr>
        <p:spPr bwMode="auto">
          <a:xfrm>
            <a:off x="3502025" y="3863975"/>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1777" name="Rectangle 101"/>
          <p:cNvSpPr>
            <a:spLocks noChangeArrowheads="1"/>
          </p:cNvSpPr>
          <p:nvPr/>
        </p:nvSpPr>
        <p:spPr bwMode="auto">
          <a:xfrm>
            <a:off x="3706813" y="386397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1778" name="Rectangle 102"/>
          <p:cNvSpPr>
            <a:spLocks noChangeArrowheads="1"/>
          </p:cNvSpPr>
          <p:nvPr/>
        </p:nvSpPr>
        <p:spPr bwMode="auto">
          <a:xfrm>
            <a:off x="3910013" y="3863975"/>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1779" name="Rectangle 103"/>
          <p:cNvSpPr>
            <a:spLocks noChangeArrowheads="1"/>
          </p:cNvSpPr>
          <p:nvPr/>
        </p:nvSpPr>
        <p:spPr bwMode="auto">
          <a:xfrm>
            <a:off x="2482850" y="405130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1780" name="Rectangle 104"/>
          <p:cNvSpPr>
            <a:spLocks noChangeArrowheads="1"/>
          </p:cNvSpPr>
          <p:nvPr/>
        </p:nvSpPr>
        <p:spPr bwMode="auto">
          <a:xfrm>
            <a:off x="2686050" y="4051300"/>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1781" name="Rectangle 105"/>
          <p:cNvSpPr>
            <a:spLocks noChangeArrowheads="1"/>
          </p:cNvSpPr>
          <p:nvPr/>
        </p:nvSpPr>
        <p:spPr bwMode="auto">
          <a:xfrm>
            <a:off x="2890838" y="405130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1782" name="Rectangle 106"/>
          <p:cNvSpPr>
            <a:spLocks noChangeArrowheads="1"/>
          </p:cNvSpPr>
          <p:nvPr/>
        </p:nvSpPr>
        <p:spPr bwMode="auto">
          <a:xfrm>
            <a:off x="3094038" y="4051300"/>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1783" name="Rectangle 107"/>
          <p:cNvSpPr>
            <a:spLocks noChangeArrowheads="1"/>
          </p:cNvSpPr>
          <p:nvPr/>
        </p:nvSpPr>
        <p:spPr bwMode="auto">
          <a:xfrm>
            <a:off x="3298825" y="405130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1784" name="Rectangle 108"/>
          <p:cNvSpPr>
            <a:spLocks noChangeArrowheads="1"/>
          </p:cNvSpPr>
          <p:nvPr/>
        </p:nvSpPr>
        <p:spPr bwMode="auto">
          <a:xfrm>
            <a:off x="3502025" y="4051300"/>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1785" name="Rectangle 109"/>
          <p:cNvSpPr>
            <a:spLocks noChangeArrowheads="1"/>
          </p:cNvSpPr>
          <p:nvPr/>
        </p:nvSpPr>
        <p:spPr bwMode="auto">
          <a:xfrm>
            <a:off x="3706813" y="405130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1786" name="Rectangle 110"/>
          <p:cNvSpPr>
            <a:spLocks noChangeArrowheads="1"/>
          </p:cNvSpPr>
          <p:nvPr/>
        </p:nvSpPr>
        <p:spPr bwMode="auto">
          <a:xfrm>
            <a:off x="3910013" y="4051300"/>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1787" name="Rectangle 111"/>
          <p:cNvSpPr>
            <a:spLocks noChangeArrowheads="1"/>
          </p:cNvSpPr>
          <p:nvPr/>
        </p:nvSpPr>
        <p:spPr bwMode="auto">
          <a:xfrm>
            <a:off x="2482850" y="423862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1788" name="Rectangle 112"/>
          <p:cNvSpPr>
            <a:spLocks noChangeArrowheads="1"/>
          </p:cNvSpPr>
          <p:nvPr/>
        </p:nvSpPr>
        <p:spPr bwMode="auto">
          <a:xfrm>
            <a:off x="2686050" y="4238625"/>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1789" name="Rectangle 113"/>
          <p:cNvSpPr>
            <a:spLocks noChangeArrowheads="1"/>
          </p:cNvSpPr>
          <p:nvPr/>
        </p:nvSpPr>
        <p:spPr bwMode="auto">
          <a:xfrm>
            <a:off x="2890838" y="423862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1790" name="Rectangle 114"/>
          <p:cNvSpPr>
            <a:spLocks noChangeArrowheads="1"/>
          </p:cNvSpPr>
          <p:nvPr/>
        </p:nvSpPr>
        <p:spPr bwMode="auto">
          <a:xfrm>
            <a:off x="3094038" y="4238625"/>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1791" name="Rectangle 115"/>
          <p:cNvSpPr>
            <a:spLocks noChangeArrowheads="1"/>
          </p:cNvSpPr>
          <p:nvPr/>
        </p:nvSpPr>
        <p:spPr bwMode="auto">
          <a:xfrm>
            <a:off x="3298825" y="423862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1792" name="Rectangle 116"/>
          <p:cNvSpPr>
            <a:spLocks noChangeArrowheads="1"/>
          </p:cNvSpPr>
          <p:nvPr/>
        </p:nvSpPr>
        <p:spPr bwMode="auto">
          <a:xfrm>
            <a:off x="3502025" y="4238625"/>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1793" name="Rectangle 117"/>
          <p:cNvSpPr>
            <a:spLocks noChangeArrowheads="1"/>
          </p:cNvSpPr>
          <p:nvPr/>
        </p:nvSpPr>
        <p:spPr bwMode="auto">
          <a:xfrm>
            <a:off x="3706813" y="423862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1794" name="Rectangle 118"/>
          <p:cNvSpPr>
            <a:spLocks noChangeArrowheads="1"/>
          </p:cNvSpPr>
          <p:nvPr/>
        </p:nvSpPr>
        <p:spPr bwMode="auto">
          <a:xfrm>
            <a:off x="3910013" y="4238625"/>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1795" name="Rectangle 119"/>
          <p:cNvSpPr>
            <a:spLocks noChangeArrowheads="1"/>
          </p:cNvSpPr>
          <p:nvPr/>
        </p:nvSpPr>
        <p:spPr bwMode="auto">
          <a:xfrm>
            <a:off x="2482850" y="442595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1796" name="Rectangle 120"/>
          <p:cNvSpPr>
            <a:spLocks noChangeArrowheads="1"/>
          </p:cNvSpPr>
          <p:nvPr/>
        </p:nvSpPr>
        <p:spPr bwMode="auto">
          <a:xfrm>
            <a:off x="2686050" y="4425950"/>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1797" name="Rectangle 121"/>
          <p:cNvSpPr>
            <a:spLocks noChangeArrowheads="1"/>
          </p:cNvSpPr>
          <p:nvPr/>
        </p:nvSpPr>
        <p:spPr bwMode="auto">
          <a:xfrm>
            <a:off x="2890838" y="442595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1798" name="Rectangle 122"/>
          <p:cNvSpPr>
            <a:spLocks noChangeArrowheads="1"/>
          </p:cNvSpPr>
          <p:nvPr/>
        </p:nvSpPr>
        <p:spPr bwMode="auto">
          <a:xfrm>
            <a:off x="3094038" y="4425950"/>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1799" name="Rectangle 123"/>
          <p:cNvSpPr>
            <a:spLocks noChangeArrowheads="1"/>
          </p:cNvSpPr>
          <p:nvPr/>
        </p:nvSpPr>
        <p:spPr bwMode="auto">
          <a:xfrm>
            <a:off x="3298825" y="442595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1800" name="Rectangle 124"/>
          <p:cNvSpPr>
            <a:spLocks noChangeArrowheads="1"/>
          </p:cNvSpPr>
          <p:nvPr/>
        </p:nvSpPr>
        <p:spPr bwMode="auto">
          <a:xfrm>
            <a:off x="3502025" y="4425950"/>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1801" name="Rectangle 125"/>
          <p:cNvSpPr>
            <a:spLocks noChangeArrowheads="1"/>
          </p:cNvSpPr>
          <p:nvPr/>
        </p:nvSpPr>
        <p:spPr bwMode="auto">
          <a:xfrm>
            <a:off x="3706813" y="442595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1802" name="Rectangle 126"/>
          <p:cNvSpPr>
            <a:spLocks noChangeArrowheads="1"/>
          </p:cNvSpPr>
          <p:nvPr/>
        </p:nvSpPr>
        <p:spPr bwMode="auto">
          <a:xfrm>
            <a:off x="3910013" y="4425950"/>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1803" name="Rectangle 127"/>
          <p:cNvSpPr>
            <a:spLocks noChangeArrowheads="1"/>
          </p:cNvSpPr>
          <p:nvPr/>
        </p:nvSpPr>
        <p:spPr bwMode="auto">
          <a:xfrm>
            <a:off x="2482850" y="461327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1804" name="Rectangle 128"/>
          <p:cNvSpPr>
            <a:spLocks noChangeArrowheads="1"/>
          </p:cNvSpPr>
          <p:nvPr/>
        </p:nvSpPr>
        <p:spPr bwMode="auto">
          <a:xfrm>
            <a:off x="2686050" y="4613275"/>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1805" name="Rectangle 129"/>
          <p:cNvSpPr>
            <a:spLocks noChangeArrowheads="1"/>
          </p:cNvSpPr>
          <p:nvPr/>
        </p:nvSpPr>
        <p:spPr bwMode="auto">
          <a:xfrm>
            <a:off x="2890838" y="461327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1806" name="Rectangle 130"/>
          <p:cNvSpPr>
            <a:spLocks noChangeArrowheads="1"/>
          </p:cNvSpPr>
          <p:nvPr/>
        </p:nvSpPr>
        <p:spPr bwMode="auto">
          <a:xfrm>
            <a:off x="3094038" y="4613275"/>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1807" name="Rectangle 131"/>
          <p:cNvSpPr>
            <a:spLocks noChangeArrowheads="1"/>
          </p:cNvSpPr>
          <p:nvPr/>
        </p:nvSpPr>
        <p:spPr bwMode="auto">
          <a:xfrm>
            <a:off x="3298825" y="461327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1808" name="Rectangle 132"/>
          <p:cNvSpPr>
            <a:spLocks noChangeArrowheads="1"/>
          </p:cNvSpPr>
          <p:nvPr/>
        </p:nvSpPr>
        <p:spPr bwMode="auto">
          <a:xfrm>
            <a:off x="3502025" y="4613275"/>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1809" name="Rectangle 133"/>
          <p:cNvSpPr>
            <a:spLocks noChangeArrowheads="1"/>
          </p:cNvSpPr>
          <p:nvPr/>
        </p:nvSpPr>
        <p:spPr bwMode="auto">
          <a:xfrm>
            <a:off x="3706813" y="461327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1810" name="Rectangle 134"/>
          <p:cNvSpPr>
            <a:spLocks noChangeArrowheads="1"/>
          </p:cNvSpPr>
          <p:nvPr/>
        </p:nvSpPr>
        <p:spPr bwMode="auto">
          <a:xfrm>
            <a:off x="3910013" y="4613275"/>
            <a:ext cx="204787" cy="187325"/>
          </a:xfrm>
          <a:prstGeom prst="rect">
            <a:avLst/>
          </a:prstGeom>
          <a:solidFill>
            <a:srgbClr val="CCCCFF"/>
          </a:solidFill>
          <a:ln w="9525" algn="ctr">
            <a:solidFill>
              <a:schemeClr val="tx1"/>
            </a:solidFill>
            <a:round/>
            <a:headEnd/>
            <a:tailEnd/>
          </a:ln>
        </p:spPr>
        <p:txBody>
          <a:bodyPr/>
          <a:lstStyle/>
          <a:p>
            <a:endParaRPr lang="en-US"/>
          </a:p>
        </p:txBody>
      </p:sp>
      <p:grpSp>
        <p:nvGrpSpPr>
          <p:cNvPr id="2" name="Group 395"/>
          <p:cNvGrpSpPr>
            <a:grpSpLocks/>
          </p:cNvGrpSpPr>
          <p:nvPr/>
        </p:nvGrpSpPr>
        <p:grpSpPr bwMode="auto">
          <a:xfrm>
            <a:off x="1676400" y="2547937"/>
            <a:ext cx="1633537" cy="1498600"/>
            <a:chOff x="1143000" y="2133600"/>
            <a:chExt cx="3048000" cy="3048000"/>
          </a:xfrm>
          <a:solidFill>
            <a:srgbClr val="009900">
              <a:alpha val="25000"/>
            </a:srgbClr>
          </a:solidFill>
        </p:grpSpPr>
        <p:sp>
          <p:nvSpPr>
            <p:cNvPr id="396" name="Rectangle 396"/>
            <p:cNvSpPr>
              <a:spLocks noChangeArrowheads="1"/>
            </p:cNvSpPr>
            <p:nvPr/>
          </p:nvSpPr>
          <p:spPr bwMode="auto">
            <a:xfrm>
              <a:off x="1143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397" name="Rectangle 397"/>
            <p:cNvSpPr>
              <a:spLocks noChangeArrowheads="1"/>
            </p:cNvSpPr>
            <p:nvPr/>
          </p:nvSpPr>
          <p:spPr bwMode="auto">
            <a:xfrm>
              <a:off x="1524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398" name="Rectangle 398"/>
            <p:cNvSpPr>
              <a:spLocks noChangeArrowheads="1"/>
            </p:cNvSpPr>
            <p:nvPr/>
          </p:nvSpPr>
          <p:spPr bwMode="auto">
            <a:xfrm>
              <a:off x="1905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399" name="Rectangle 399"/>
            <p:cNvSpPr>
              <a:spLocks noChangeArrowheads="1"/>
            </p:cNvSpPr>
            <p:nvPr/>
          </p:nvSpPr>
          <p:spPr bwMode="auto">
            <a:xfrm>
              <a:off x="2286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400" name="Rectangle 400"/>
            <p:cNvSpPr>
              <a:spLocks noChangeArrowheads="1"/>
            </p:cNvSpPr>
            <p:nvPr/>
          </p:nvSpPr>
          <p:spPr bwMode="auto">
            <a:xfrm>
              <a:off x="2667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401" name="Rectangle 401"/>
            <p:cNvSpPr>
              <a:spLocks noChangeArrowheads="1"/>
            </p:cNvSpPr>
            <p:nvPr/>
          </p:nvSpPr>
          <p:spPr bwMode="auto">
            <a:xfrm>
              <a:off x="3048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402" name="Rectangle 402"/>
            <p:cNvSpPr>
              <a:spLocks noChangeArrowheads="1"/>
            </p:cNvSpPr>
            <p:nvPr/>
          </p:nvSpPr>
          <p:spPr bwMode="auto">
            <a:xfrm>
              <a:off x="3429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403" name="Rectangle 403"/>
            <p:cNvSpPr>
              <a:spLocks noChangeArrowheads="1"/>
            </p:cNvSpPr>
            <p:nvPr/>
          </p:nvSpPr>
          <p:spPr bwMode="auto">
            <a:xfrm>
              <a:off x="3810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404" name="Rectangle 404"/>
            <p:cNvSpPr>
              <a:spLocks noChangeArrowheads="1"/>
            </p:cNvSpPr>
            <p:nvPr/>
          </p:nvSpPr>
          <p:spPr bwMode="auto">
            <a:xfrm>
              <a:off x="1143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05" name="Rectangle 405"/>
            <p:cNvSpPr>
              <a:spLocks noChangeArrowheads="1"/>
            </p:cNvSpPr>
            <p:nvPr/>
          </p:nvSpPr>
          <p:spPr bwMode="auto">
            <a:xfrm>
              <a:off x="1524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06" name="Rectangle 406"/>
            <p:cNvSpPr>
              <a:spLocks noChangeArrowheads="1"/>
            </p:cNvSpPr>
            <p:nvPr/>
          </p:nvSpPr>
          <p:spPr bwMode="auto">
            <a:xfrm>
              <a:off x="1905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07" name="Rectangle 407"/>
            <p:cNvSpPr>
              <a:spLocks noChangeArrowheads="1"/>
            </p:cNvSpPr>
            <p:nvPr/>
          </p:nvSpPr>
          <p:spPr bwMode="auto">
            <a:xfrm>
              <a:off x="2286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08" name="Rectangle 408"/>
            <p:cNvSpPr>
              <a:spLocks noChangeArrowheads="1"/>
            </p:cNvSpPr>
            <p:nvPr/>
          </p:nvSpPr>
          <p:spPr bwMode="auto">
            <a:xfrm>
              <a:off x="2667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09" name="Rectangle 409"/>
            <p:cNvSpPr>
              <a:spLocks noChangeArrowheads="1"/>
            </p:cNvSpPr>
            <p:nvPr/>
          </p:nvSpPr>
          <p:spPr bwMode="auto">
            <a:xfrm>
              <a:off x="3048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10" name="Rectangle 410"/>
            <p:cNvSpPr>
              <a:spLocks noChangeArrowheads="1"/>
            </p:cNvSpPr>
            <p:nvPr/>
          </p:nvSpPr>
          <p:spPr bwMode="auto">
            <a:xfrm>
              <a:off x="3429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11" name="Rectangle 411"/>
            <p:cNvSpPr>
              <a:spLocks noChangeArrowheads="1"/>
            </p:cNvSpPr>
            <p:nvPr/>
          </p:nvSpPr>
          <p:spPr bwMode="auto">
            <a:xfrm>
              <a:off x="3810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12" name="Rectangle 412"/>
            <p:cNvSpPr>
              <a:spLocks noChangeArrowheads="1"/>
            </p:cNvSpPr>
            <p:nvPr/>
          </p:nvSpPr>
          <p:spPr bwMode="auto">
            <a:xfrm>
              <a:off x="1143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13" name="Rectangle 413"/>
            <p:cNvSpPr>
              <a:spLocks noChangeArrowheads="1"/>
            </p:cNvSpPr>
            <p:nvPr/>
          </p:nvSpPr>
          <p:spPr bwMode="auto">
            <a:xfrm>
              <a:off x="1524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14" name="Rectangle 414"/>
            <p:cNvSpPr>
              <a:spLocks noChangeArrowheads="1"/>
            </p:cNvSpPr>
            <p:nvPr/>
          </p:nvSpPr>
          <p:spPr bwMode="auto">
            <a:xfrm>
              <a:off x="1905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15" name="Rectangle 415"/>
            <p:cNvSpPr>
              <a:spLocks noChangeArrowheads="1"/>
            </p:cNvSpPr>
            <p:nvPr/>
          </p:nvSpPr>
          <p:spPr bwMode="auto">
            <a:xfrm>
              <a:off x="2286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16" name="Rectangle 416"/>
            <p:cNvSpPr>
              <a:spLocks noChangeArrowheads="1"/>
            </p:cNvSpPr>
            <p:nvPr/>
          </p:nvSpPr>
          <p:spPr bwMode="auto">
            <a:xfrm>
              <a:off x="2667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17" name="Rectangle 417"/>
            <p:cNvSpPr>
              <a:spLocks noChangeArrowheads="1"/>
            </p:cNvSpPr>
            <p:nvPr/>
          </p:nvSpPr>
          <p:spPr bwMode="auto">
            <a:xfrm>
              <a:off x="3048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18" name="Rectangle 418"/>
            <p:cNvSpPr>
              <a:spLocks noChangeArrowheads="1"/>
            </p:cNvSpPr>
            <p:nvPr/>
          </p:nvSpPr>
          <p:spPr bwMode="auto">
            <a:xfrm>
              <a:off x="3429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19" name="Rectangle 419"/>
            <p:cNvSpPr>
              <a:spLocks noChangeArrowheads="1"/>
            </p:cNvSpPr>
            <p:nvPr/>
          </p:nvSpPr>
          <p:spPr bwMode="auto">
            <a:xfrm>
              <a:off x="3810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20" name="Rectangle 420"/>
            <p:cNvSpPr>
              <a:spLocks noChangeArrowheads="1"/>
            </p:cNvSpPr>
            <p:nvPr/>
          </p:nvSpPr>
          <p:spPr bwMode="auto">
            <a:xfrm>
              <a:off x="1143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21" name="Rectangle 421"/>
            <p:cNvSpPr>
              <a:spLocks noChangeArrowheads="1"/>
            </p:cNvSpPr>
            <p:nvPr/>
          </p:nvSpPr>
          <p:spPr bwMode="auto">
            <a:xfrm>
              <a:off x="1524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22" name="Rectangle 422"/>
            <p:cNvSpPr>
              <a:spLocks noChangeArrowheads="1"/>
            </p:cNvSpPr>
            <p:nvPr/>
          </p:nvSpPr>
          <p:spPr bwMode="auto">
            <a:xfrm>
              <a:off x="1905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23" name="Rectangle 423"/>
            <p:cNvSpPr>
              <a:spLocks noChangeArrowheads="1"/>
            </p:cNvSpPr>
            <p:nvPr/>
          </p:nvSpPr>
          <p:spPr bwMode="auto">
            <a:xfrm>
              <a:off x="2286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24" name="Rectangle 424"/>
            <p:cNvSpPr>
              <a:spLocks noChangeArrowheads="1"/>
            </p:cNvSpPr>
            <p:nvPr/>
          </p:nvSpPr>
          <p:spPr bwMode="auto">
            <a:xfrm>
              <a:off x="2667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25" name="Rectangle 425"/>
            <p:cNvSpPr>
              <a:spLocks noChangeArrowheads="1"/>
            </p:cNvSpPr>
            <p:nvPr/>
          </p:nvSpPr>
          <p:spPr bwMode="auto">
            <a:xfrm>
              <a:off x="3048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26" name="Rectangle 426"/>
            <p:cNvSpPr>
              <a:spLocks noChangeArrowheads="1"/>
            </p:cNvSpPr>
            <p:nvPr/>
          </p:nvSpPr>
          <p:spPr bwMode="auto">
            <a:xfrm>
              <a:off x="3429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27" name="Rectangle 427"/>
            <p:cNvSpPr>
              <a:spLocks noChangeArrowheads="1"/>
            </p:cNvSpPr>
            <p:nvPr/>
          </p:nvSpPr>
          <p:spPr bwMode="auto">
            <a:xfrm>
              <a:off x="3810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28" name="Rectangle 428"/>
            <p:cNvSpPr>
              <a:spLocks noChangeArrowheads="1"/>
            </p:cNvSpPr>
            <p:nvPr/>
          </p:nvSpPr>
          <p:spPr bwMode="auto">
            <a:xfrm>
              <a:off x="1143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29" name="Rectangle 429"/>
            <p:cNvSpPr>
              <a:spLocks noChangeArrowheads="1"/>
            </p:cNvSpPr>
            <p:nvPr/>
          </p:nvSpPr>
          <p:spPr bwMode="auto">
            <a:xfrm>
              <a:off x="1524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30" name="Rectangle 430"/>
            <p:cNvSpPr>
              <a:spLocks noChangeArrowheads="1"/>
            </p:cNvSpPr>
            <p:nvPr/>
          </p:nvSpPr>
          <p:spPr bwMode="auto">
            <a:xfrm>
              <a:off x="1905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31" name="Rectangle 431"/>
            <p:cNvSpPr>
              <a:spLocks noChangeArrowheads="1"/>
            </p:cNvSpPr>
            <p:nvPr/>
          </p:nvSpPr>
          <p:spPr bwMode="auto">
            <a:xfrm>
              <a:off x="2286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32" name="Rectangle 432"/>
            <p:cNvSpPr>
              <a:spLocks noChangeArrowheads="1"/>
            </p:cNvSpPr>
            <p:nvPr/>
          </p:nvSpPr>
          <p:spPr bwMode="auto">
            <a:xfrm>
              <a:off x="2667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33" name="Rectangle 433"/>
            <p:cNvSpPr>
              <a:spLocks noChangeArrowheads="1"/>
            </p:cNvSpPr>
            <p:nvPr/>
          </p:nvSpPr>
          <p:spPr bwMode="auto">
            <a:xfrm>
              <a:off x="3048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34" name="Rectangle 434"/>
            <p:cNvSpPr>
              <a:spLocks noChangeArrowheads="1"/>
            </p:cNvSpPr>
            <p:nvPr/>
          </p:nvSpPr>
          <p:spPr bwMode="auto">
            <a:xfrm>
              <a:off x="3429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35" name="Rectangle 435"/>
            <p:cNvSpPr>
              <a:spLocks noChangeArrowheads="1"/>
            </p:cNvSpPr>
            <p:nvPr/>
          </p:nvSpPr>
          <p:spPr bwMode="auto">
            <a:xfrm>
              <a:off x="3810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36" name="Rectangle 436"/>
            <p:cNvSpPr>
              <a:spLocks noChangeArrowheads="1"/>
            </p:cNvSpPr>
            <p:nvPr/>
          </p:nvSpPr>
          <p:spPr bwMode="auto">
            <a:xfrm>
              <a:off x="1143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37" name="Rectangle 437"/>
            <p:cNvSpPr>
              <a:spLocks noChangeArrowheads="1"/>
            </p:cNvSpPr>
            <p:nvPr/>
          </p:nvSpPr>
          <p:spPr bwMode="auto">
            <a:xfrm>
              <a:off x="1524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38" name="Rectangle 438"/>
            <p:cNvSpPr>
              <a:spLocks noChangeArrowheads="1"/>
            </p:cNvSpPr>
            <p:nvPr/>
          </p:nvSpPr>
          <p:spPr bwMode="auto">
            <a:xfrm>
              <a:off x="1905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39" name="Rectangle 439"/>
            <p:cNvSpPr>
              <a:spLocks noChangeArrowheads="1"/>
            </p:cNvSpPr>
            <p:nvPr/>
          </p:nvSpPr>
          <p:spPr bwMode="auto">
            <a:xfrm>
              <a:off x="2286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40" name="Rectangle 440"/>
            <p:cNvSpPr>
              <a:spLocks noChangeArrowheads="1"/>
            </p:cNvSpPr>
            <p:nvPr/>
          </p:nvSpPr>
          <p:spPr bwMode="auto">
            <a:xfrm>
              <a:off x="2667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41" name="Rectangle 441"/>
            <p:cNvSpPr>
              <a:spLocks noChangeArrowheads="1"/>
            </p:cNvSpPr>
            <p:nvPr/>
          </p:nvSpPr>
          <p:spPr bwMode="auto">
            <a:xfrm>
              <a:off x="3048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42" name="Rectangle 442"/>
            <p:cNvSpPr>
              <a:spLocks noChangeArrowheads="1"/>
            </p:cNvSpPr>
            <p:nvPr/>
          </p:nvSpPr>
          <p:spPr bwMode="auto">
            <a:xfrm>
              <a:off x="3429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43" name="Rectangle 443"/>
            <p:cNvSpPr>
              <a:spLocks noChangeArrowheads="1"/>
            </p:cNvSpPr>
            <p:nvPr/>
          </p:nvSpPr>
          <p:spPr bwMode="auto">
            <a:xfrm>
              <a:off x="3810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44" name="Rectangle 444"/>
            <p:cNvSpPr>
              <a:spLocks noChangeArrowheads="1"/>
            </p:cNvSpPr>
            <p:nvPr/>
          </p:nvSpPr>
          <p:spPr bwMode="auto">
            <a:xfrm>
              <a:off x="1143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445" name="Rectangle 445"/>
            <p:cNvSpPr>
              <a:spLocks noChangeArrowheads="1"/>
            </p:cNvSpPr>
            <p:nvPr/>
          </p:nvSpPr>
          <p:spPr bwMode="auto">
            <a:xfrm>
              <a:off x="1524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446" name="Rectangle 446"/>
            <p:cNvSpPr>
              <a:spLocks noChangeArrowheads="1"/>
            </p:cNvSpPr>
            <p:nvPr/>
          </p:nvSpPr>
          <p:spPr bwMode="auto">
            <a:xfrm>
              <a:off x="1905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447" name="Rectangle 447"/>
            <p:cNvSpPr>
              <a:spLocks noChangeArrowheads="1"/>
            </p:cNvSpPr>
            <p:nvPr/>
          </p:nvSpPr>
          <p:spPr bwMode="auto">
            <a:xfrm>
              <a:off x="2286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448" name="Rectangle 448"/>
            <p:cNvSpPr>
              <a:spLocks noChangeArrowheads="1"/>
            </p:cNvSpPr>
            <p:nvPr/>
          </p:nvSpPr>
          <p:spPr bwMode="auto">
            <a:xfrm>
              <a:off x="2667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449" name="Rectangle 449"/>
            <p:cNvSpPr>
              <a:spLocks noChangeArrowheads="1"/>
            </p:cNvSpPr>
            <p:nvPr/>
          </p:nvSpPr>
          <p:spPr bwMode="auto">
            <a:xfrm>
              <a:off x="3048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450" name="Rectangle 450"/>
            <p:cNvSpPr>
              <a:spLocks noChangeArrowheads="1"/>
            </p:cNvSpPr>
            <p:nvPr/>
          </p:nvSpPr>
          <p:spPr bwMode="auto">
            <a:xfrm>
              <a:off x="3429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451" name="Rectangle 451"/>
            <p:cNvSpPr>
              <a:spLocks noChangeArrowheads="1"/>
            </p:cNvSpPr>
            <p:nvPr/>
          </p:nvSpPr>
          <p:spPr bwMode="auto">
            <a:xfrm>
              <a:off x="3810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452" name="Rectangle 452"/>
            <p:cNvSpPr>
              <a:spLocks noChangeArrowheads="1"/>
            </p:cNvSpPr>
            <p:nvPr/>
          </p:nvSpPr>
          <p:spPr bwMode="auto">
            <a:xfrm>
              <a:off x="1143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453" name="Rectangle 453"/>
            <p:cNvSpPr>
              <a:spLocks noChangeArrowheads="1"/>
            </p:cNvSpPr>
            <p:nvPr/>
          </p:nvSpPr>
          <p:spPr bwMode="auto">
            <a:xfrm>
              <a:off x="1524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454" name="Rectangle 454"/>
            <p:cNvSpPr>
              <a:spLocks noChangeArrowheads="1"/>
            </p:cNvSpPr>
            <p:nvPr/>
          </p:nvSpPr>
          <p:spPr bwMode="auto">
            <a:xfrm>
              <a:off x="1905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455" name="Rectangle 455"/>
            <p:cNvSpPr>
              <a:spLocks noChangeArrowheads="1"/>
            </p:cNvSpPr>
            <p:nvPr/>
          </p:nvSpPr>
          <p:spPr bwMode="auto">
            <a:xfrm>
              <a:off x="2286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456" name="Rectangle 456"/>
            <p:cNvSpPr>
              <a:spLocks noChangeArrowheads="1"/>
            </p:cNvSpPr>
            <p:nvPr/>
          </p:nvSpPr>
          <p:spPr bwMode="auto">
            <a:xfrm>
              <a:off x="2667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457" name="Rectangle 457"/>
            <p:cNvSpPr>
              <a:spLocks noChangeArrowheads="1"/>
            </p:cNvSpPr>
            <p:nvPr/>
          </p:nvSpPr>
          <p:spPr bwMode="auto">
            <a:xfrm>
              <a:off x="3048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458" name="Rectangle 458"/>
            <p:cNvSpPr>
              <a:spLocks noChangeArrowheads="1"/>
            </p:cNvSpPr>
            <p:nvPr/>
          </p:nvSpPr>
          <p:spPr bwMode="auto">
            <a:xfrm>
              <a:off x="3429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459" name="Rectangle 459"/>
            <p:cNvSpPr>
              <a:spLocks noChangeArrowheads="1"/>
            </p:cNvSpPr>
            <p:nvPr/>
          </p:nvSpPr>
          <p:spPr bwMode="auto">
            <a:xfrm>
              <a:off x="3810000" y="4800600"/>
              <a:ext cx="381000" cy="381000"/>
            </a:xfrm>
            <a:prstGeom prst="rect">
              <a:avLst/>
            </a:prstGeom>
            <a:grpFill/>
            <a:ln w="9525" algn="ctr">
              <a:solidFill>
                <a:schemeClr val="tx1"/>
              </a:solidFill>
              <a:round/>
              <a:headEnd/>
              <a:tailEnd/>
            </a:ln>
          </p:spPr>
          <p:txBody>
            <a:bodyPr/>
            <a:lstStyle/>
            <a:p>
              <a:pPr>
                <a:defRPr/>
              </a:pP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6637"/>
                                        </p:tgtEl>
                                      </p:cBhvr>
                                    </p:animEffect>
                                    <p:animScale>
                                      <p:cBhvr>
                                        <p:cTn id="7" dur="250" autoRev="1" fill="hold"/>
                                        <p:tgtEl>
                                          <p:spTgt spid="26637"/>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3"/>
          <p:cNvSpPr>
            <a:spLocks noGrp="1"/>
          </p:cNvSpPr>
          <p:nvPr>
            <p:ph type="title"/>
          </p:nvPr>
        </p:nvSpPr>
        <p:spPr/>
        <p:txBody>
          <a:bodyPr/>
          <a:lstStyle/>
          <a:p>
            <a:r>
              <a:rPr lang="ru-RU" dirty="0" smtClean="0"/>
              <a:t>Свертка</a:t>
            </a:r>
            <a:r>
              <a:rPr lang="en-US" dirty="0" smtClean="0"/>
              <a:t> </a:t>
            </a:r>
            <a:r>
              <a:rPr lang="ru-RU" dirty="0" smtClean="0"/>
              <a:t/>
            </a:r>
            <a:br>
              <a:rPr lang="ru-RU" dirty="0" smtClean="0"/>
            </a:br>
            <a:r>
              <a:rPr lang="en-US" dirty="0" err="1" smtClean="0"/>
              <a:t>Smem</a:t>
            </a:r>
            <a:r>
              <a:rPr lang="en-US" dirty="0" smtClean="0"/>
              <a:t> </a:t>
            </a:r>
            <a:r>
              <a:rPr lang="ru-RU" dirty="0" smtClean="0"/>
              <a:t>Оптимизации</a:t>
            </a:r>
            <a:endParaRPr lang="en-US" dirty="0" smtClean="0"/>
          </a:p>
        </p:txBody>
      </p:sp>
      <p:sp>
        <p:nvSpPr>
          <p:cNvPr id="32771" name="Rectangle 70"/>
          <p:cNvSpPr>
            <a:spLocks noChangeArrowheads="1"/>
          </p:cNvSpPr>
          <p:nvPr/>
        </p:nvSpPr>
        <p:spPr bwMode="auto">
          <a:xfrm>
            <a:off x="2482850" y="330200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2772" name="Rectangle 72"/>
          <p:cNvSpPr>
            <a:spLocks noChangeArrowheads="1"/>
          </p:cNvSpPr>
          <p:nvPr/>
        </p:nvSpPr>
        <p:spPr bwMode="auto">
          <a:xfrm>
            <a:off x="2686050" y="3302000"/>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2773" name="Rectangle 73"/>
          <p:cNvSpPr>
            <a:spLocks noChangeArrowheads="1"/>
          </p:cNvSpPr>
          <p:nvPr/>
        </p:nvSpPr>
        <p:spPr bwMode="auto">
          <a:xfrm>
            <a:off x="2890838" y="330200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2774" name="Rectangle 74"/>
          <p:cNvSpPr>
            <a:spLocks noChangeArrowheads="1"/>
          </p:cNvSpPr>
          <p:nvPr/>
        </p:nvSpPr>
        <p:spPr bwMode="auto">
          <a:xfrm>
            <a:off x="3094038" y="3302000"/>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2775" name="Rectangle 75"/>
          <p:cNvSpPr>
            <a:spLocks noChangeArrowheads="1"/>
          </p:cNvSpPr>
          <p:nvPr/>
        </p:nvSpPr>
        <p:spPr bwMode="auto">
          <a:xfrm>
            <a:off x="3298825" y="330200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2776" name="Rectangle 76"/>
          <p:cNvSpPr>
            <a:spLocks noChangeArrowheads="1"/>
          </p:cNvSpPr>
          <p:nvPr/>
        </p:nvSpPr>
        <p:spPr bwMode="auto">
          <a:xfrm>
            <a:off x="3502025" y="3302000"/>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2777" name="Rectangle 77"/>
          <p:cNvSpPr>
            <a:spLocks noChangeArrowheads="1"/>
          </p:cNvSpPr>
          <p:nvPr/>
        </p:nvSpPr>
        <p:spPr bwMode="auto">
          <a:xfrm>
            <a:off x="3706813" y="330200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2778" name="Rectangle 78"/>
          <p:cNvSpPr>
            <a:spLocks noChangeArrowheads="1"/>
          </p:cNvSpPr>
          <p:nvPr/>
        </p:nvSpPr>
        <p:spPr bwMode="auto">
          <a:xfrm>
            <a:off x="3910013" y="3302000"/>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2779" name="Rectangle 79"/>
          <p:cNvSpPr>
            <a:spLocks noChangeArrowheads="1"/>
          </p:cNvSpPr>
          <p:nvPr/>
        </p:nvSpPr>
        <p:spPr bwMode="auto">
          <a:xfrm>
            <a:off x="2482850" y="348932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2780" name="Rectangle 80"/>
          <p:cNvSpPr>
            <a:spLocks noChangeArrowheads="1"/>
          </p:cNvSpPr>
          <p:nvPr/>
        </p:nvSpPr>
        <p:spPr bwMode="auto">
          <a:xfrm>
            <a:off x="2686050" y="3489325"/>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2781" name="Rectangle 81"/>
          <p:cNvSpPr>
            <a:spLocks noChangeArrowheads="1"/>
          </p:cNvSpPr>
          <p:nvPr/>
        </p:nvSpPr>
        <p:spPr bwMode="auto">
          <a:xfrm>
            <a:off x="2890838" y="348932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2782" name="Rectangle 82"/>
          <p:cNvSpPr>
            <a:spLocks noChangeArrowheads="1"/>
          </p:cNvSpPr>
          <p:nvPr/>
        </p:nvSpPr>
        <p:spPr bwMode="auto">
          <a:xfrm>
            <a:off x="3094038" y="3489325"/>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2783" name="Rectangle 83"/>
          <p:cNvSpPr>
            <a:spLocks noChangeArrowheads="1"/>
          </p:cNvSpPr>
          <p:nvPr/>
        </p:nvSpPr>
        <p:spPr bwMode="auto">
          <a:xfrm>
            <a:off x="3298825" y="348932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2784" name="Rectangle 84"/>
          <p:cNvSpPr>
            <a:spLocks noChangeArrowheads="1"/>
          </p:cNvSpPr>
          <p:nvPr/>
        </p:nvSpPr>
        <p:spPr bwMode="auto">
          <a:xfrm>
            <a:off x="3502025" y="3489325"/>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2785" name="Rectangle 85"/>
          <p:cNvSpPr>
            <a:spLocks noChangeArrowheads="1"/>
          </p:cNvSpPr>
          <p:nvPr/>
        </p:nvSpPr>
        <p:spPr bwMode="auto">
          <a:xfrm>
            <a:off x="3706813" y="348932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2786" name="Rectangle 86"/>
          <p:cNvSpPr>
            <a:spLocks noChangeArrowheads="1"/>
          </p:cNvSpPr>
          <p:nvPr/>
        </p:nvSpPr>
        <p:spPr bwMode="auto">
          <a:xfrm>
            <a:off x="3910013" y="3489325"/>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2787" name="Rectangle 87"/>
          <p:cNvSpPr>
            <a:spLocks noChangeArrowheads="1"/>
          </p:cNvSpPr>
          <p:nvPr/>
        </p:nvSpPr>
        <p:spPr bwMode="auto">
          <a:xfrm>
            <a:off x="2482850" y="367665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2788" name="Rectangle 88"/>
          <p:cNvSpPr>
            <a:spLocks noChangeArrowheads="1"/>
          </p:cNvSpPr>
          <p:nvPr/>
        </p:nvSpPr>
        <p:spPr bwMode="auto">
          <a:xfrm>
            <a:off x="2686050" y="3676650"/>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2789" name="Rectangle 89"/>
          <p:cNvSpPr>
            <a:spLocks noChangeArrowheads="1"/>
          </p:cNvSpPr>
          <p:nvPr/>
        </p:nvSpPr>
        <p:spPr bwMode="auto">
          <a:xfrm>
            <a:off x="2890838" y="367665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2790" name="Rectangle 90"/>
          <p:cNvSpPr>
            <a:spLocks noChangeArrowheads="1"/>
          </p:cNvSpPr>
          <p:nvPr/>
        </p:nvSpPr>
        <p:spPr bwMode="auto">
          <a:xfrm>
            <a:off x="3094038" y="3676650"/>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2791" name="Rectangle 91"/>
          <p:cNvSpPr>
            <a:spLocks noChangeArrowheads="1"/>
          </p:cNvSpPr>
          <p:nvPr/>
        </p:nvSpPr>
        <p:spPr bwMode="auto">
          <a:xfrm>
            <a:off x="3298825" y="367665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2792" name="Rectangle 92"/>
          <p:cNvSpPr>
            <a:spLocks noChangeArrowheads="1"/>
          </p:cNvSpPr>
          <p:nvPr/>
        </p:nvSpPr>
        <p:spPr bwMode="auto">
          <a:xfrm>
            <a:off x="3502025" y="3676650"/>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2793" name="Rectangle 93"/>
          <p:cNvSpPr>
            <a:spLocks noChangeArrowheads="1"/>
          </p:cNvSpPr>
          <p:nvPr/>
        </p:nvSpPr>
        <p:spPr bwMode="auto">
          <a:xfrm>
            <a:off x="3706813" y="367665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2794" name="Rectangle 94"/>
          <p:cNvSpPr>
            <a:spLocks noChangeArrowheads="1"/>
          </p:cNvSpPr>
          <p:nvPr/>
        </p:nvSpPr>
        <p:spPr bwMode="auto">
          <a:xfrm>
            <a:off x="3910013" y="3676650"/>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2795" name="Rectangle 95"/>
          <p:cNvSpPr>
            <a:spLocks noChangeArrowheads="1"/>
          </p:cNvSpPr>
          <p:nvPr/>
        </p:nvSpPr>
        <p:spPr bwMode="auto">
          <a:xfrm>
            <a:off x="2482850" y="386397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2796" name="Rectangle 96"/>
          <p:cNvSpPr>
            <a:spLocks noChangeArrowheads="1"/>
          </p:cNvSpPr>
          <p:nvPr/>
        </p:nvSpPr>
        <p:spPr bwMode="auto">
          <a:xfrm>
            <a:off x="2686050" y="3863975"/>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2797" name="Rectangle 97"/>
          <p:cNvSpPr>
            <a:spLocks noChangeArrowheads="1"/>
          </p:cNvSpPr>
          <p:nvPr/>
        </p:nvSpPr>
        <p:spPr bwMode="auto">
          <a:xfrm>
            <a:off x="2890838" y="386397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2798" name="Rectangle 98"/>
          <p:cNvSpPr>
            <a:spLocks noChangeArrowheads="1"/>
          </p:cNvSpPr>
          <p:nvPr/>
        </p:nvSpPr>
        <p:spPr bwMode="auto">
          <a:xfrm>
            <a:off x="3094038" y="3863975"/>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2799" name="Rectangle 99"/>
          <p:cNvSpPr>
            <a:spLocks noChangeArrowheads="1"/>
          </p:cNvSpPr>
          <p:nvPr/>
        </p:nvSpPr>
        <p:spPr bwMode="auto">
          <a:xfrm>
            <a:off x="3298825" y="386397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2800" name="Rectangle 100"/>
          <p:cNvSpPr>
            <a:spLocks noChangeArrowheads="1"/>
          </p:cNvSpPr>
          <p:nvPr/>
        </p:nvSpPr>
        <p:spPr bwMode="auto">
          <a:xfrm>
            <a:off x="3502025" y="3863975"/>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2801" name="Rectangle 101"/>
          <p:cNvSpPr>
            <a:spLocks noChangeArrowheads="1"/>
          </p:cNvSpPr>
          <p:nvPr/>
        </p:nvSpPr>
        <p:spPr bwMode="auto">
          <a:xfrm>
            <a:off x="3706813" y="386397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2802" name="Rectangle 102"/>
          <p:cNvSpPr>
            <a:spLocks noChangeArrowheads="1"/>
          </p:cNvSpPr>
          <p:nvPr/>
        </p:nvSpPr>
        <p:spPr bwMode="auto">
          <a:xfrm>
            <a:off x="3910013" y="3863975"/>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2803" name="Rectangle 103"/>
          <p:cNvSpPr>
            <a:spLocks noChangeArrowheads="1"/>
          </p:cNvSpPr>
          <p:nvPr/>
        </p:nvSpPr>
        <p:spPr bwMode="auto">
          <a:xfrm>
            <a:off x="2482850" y="405130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2804" name="Rectangle 104"/>
          <p:cNvSpPr>
            <a:spLocks noChangeArrowheads="1"/>
          </p:cNvSpPr>
          <p:nvPr/>
        </p:nvSpPr>
        <p:spPr bwMode="auto">
          <a:xfrm>
            <a:off x="2686050" y="4051300"/>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2805" name="Rectangle 105"/>
          <p:cNvSpPr>
            <a:spLocks noChangeArrowheads="1"/>
          </p:cNvSpPr>
          <p:nvPr/>
        </p:nvSpPr>
        <p:spPr bwMode="auto">
          <a:xfrm>
            <a:off x="2890838" y="405130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2806" name="Rectangle 106"/>
          <p:cNvSpPr>
            <a:spLocks noChangeArrowheads="1"/>
          </p:cNvSpPr>
          <p:nvPr/>
        </p:nvSpPr>
        <p:spPr bwMode="auto">
          <a:xfrm>
            <a:off x="3094038" y="4051300"/>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2807" name="Rectangle 107"/>
          <p:cNvSpPr>
            <a:spLocks noChangeArrowheads="1"/>
          </p:cNvSpPr>
          <p:nvPr/>
        </p:nvSpPr>
        <p:spPr bwMode="auto">
          <a:xfrm>
            <a:off x="3298825" y="405130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2808" name="Rectangle 108"/>
          <p:cNvSpPr>
            <a:spLocks noChangeArrowheads="1"/>
          </p:cNvSpPr>
          <p:nvPr/>
        </p:nvSpPr>
        <p:spPr bwMode="auto">
          <a:xfrm>
            <a:off x="3502025" y="4051300"/>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2809" name="Rectangle 109"/>
          <p:cNvSpPr>
            <a:spLocks noChangeArrowheads="1"/>
          </p:cNvSpPr>
          <p:nvPr/>
        </p:nvSpPr>
        <p:spPr bwMode="auto">
          <a:xfrm>
            <a:off x="3706813" y="405130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2810" name="Rectangle 110"/>
          <p:cNvSpPr>
            <a:spLocks noChangeArrowheads="1"/>
          </p:cNvSpPr>
          <p:nvPr/>
        </p:nvSpPr>
        <p:spPr bwMode="auto">
          <a:xfrm>
            <a:off x="3910013" y="4051300"/>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2811" name="Rectangle 111"/>
          <p:cNvSpPr>
            <a:spLocks noChangeArrowheads="1"/>
          </p:cNvSpPr>
          <p:nvPr/>
        </p:nvSpPr>
        <p:spPr bwMode="auto">
          <a:xfrm>
            <a:off x="2482850" y="423862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2812" name="Rectangle 112"/>
          <p:cNvSpPr>
            <a:spLocks noChangeArrowheads="1"/>
          </p:cNvSpPr>
          <p:nvPr/>
        </p:nvSpPr>
        <p:spPr bwMode="auto">
          <a:xfrm>
            <a:off x="2686050" y="4238625"/>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2813" name="Rectangle 113"/>
          <p:cNvSpPr>
            <a:spLocks noChangeArrowheads="1"/>
          </p:cNvSpPr>
          <p:nvPr/>
        </p:nvSpPr>
        <p:spPr bwMode="auto">
          <a:xfrm>
            <a:off x="2890838" y="423862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2814" name="Rectangle 114"/>
          <p:cNvSpPr>
            <a:spLocks noChangeArrowheads="1"/>
          </p:cNvSpPr>
          <p:nvPr/>
        </p:nvSpPr>
        <p:spPr bwMode="auto">
          <a:xfrm>
            <a:off x="3094038" y="4238625"/>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2815" name="Rectangle 115"/>
          <p:cNvSpPr>
            <a:spLocks noChangeArrowheads="1"/>
          </p:cNvSpPr>
          <p:nvPr/>
        </p:nvSpPr>
        <p:spPr bwMode="auto">
          <a:xfrm>
            <a:off x="3298825" y="423862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2816" name="Rectangle 116"/>
          <p:cNvSpPr>
            <a:spLocks noChangeArrowheads="1"/>
          </p:cNvSpPr>
          <p:nvPr/>
        </p:nvSpPr>
        <p:spPr bwMode="auto">
          <a:xfrm>
            <a:off x="3502025" y="4238625"/>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2817" name="Rectangle 117"/>
          <p:cNvSpPr>
            <a:spLocks noChangeArrowheads="1"/>
          </p:cNvSpPr>
          <p:nvPr/>
        </p:nvSpPr>
        <p:spPr bwMode="auto">
          <a:xfrm>
            <a:off x="3706813" y="423862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2818" name="Rectangle 118"/>
          <p:cNvSpPr>
            <a:spLocks noChangeArrowheads="1"/>
          </p:cNvSpPr>
          <p:nvPr/>
        </p:nvSpPr>
        <p:spPr bwMode="auto">
          <a:xfrm>
            <a:off x="3910013" y="4238625"/>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2819" name="Rectangle 119"/>
          <p:cNvSpPr>
            <a:spLocks noChangeArrowheads="1"/>
          </p:cNvSpPr>
          <p:nvPr/>
        </p:nvSpPr>
        <p:spPr bwMode="auto">
          <a:xfrm>
            <a:off x="2482850" y="442595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2820" name="Rectangle 120"/>
          <p:cNvSpPr>
            <a:spLocks noChangeArrowheads="1"/>
          </p:cNvSpPr>
          <p:nvPr/>
        </p:nvSpPr>
        <p:spPr bwMode="auto">
          <a:xfrm>
            <a:off x="2686050" y="4425950"/>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2821" name="Rectangle 121"/>
          <p:cNvSpPr>
            <a:spLocks noChangeArrowheads="1"/>
          </p:cNvSpPr>
          <p:nvPr/>
        </p:nvSpPr>
        <p:spPr bwMode="auto">
          <a:xfrm>
            <a:off x="2890838" y="442595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2822" name="Rectangle 122"/>
          <p:cNvSpPr>
            <a:spLocks noChangeArrowheads="1"/>
          </p:cNvSpPr>
          <p:nvPr/>
        </p:nvSpPr>
        <p:spPr bwMode="auto">
          <a:xfrm>
            <a:off x="3094038" y="4425950"/>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2823" name="Rectangle 123"/>
          <p:cNvSpPr>
            <a:spLocks noChangeArrowheads="1"/>
          </p:cNvSpPr>
          <p:nvPr/>
        </p:nvSpPr>
        <p:spPr bwMode="auto">
          <a:xfrm>
            <a:off x="3298825" y="442595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2824" name="Rectangle 124"/>
          <p:cNvSpPr>
            <a:spLocks noChangeArrowheads="1"/>
          </p:cNvSpPr>
          <p:nvPr/>
        </p:nvSpPr>
        <p:spPr bwMode="auto">
          <a:xfrm>
            <a:off x="3502025" y="4425950"/>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2825" name="Rectangle 125"/>
          <p:cNvSpPr>
            <a:spLocks noChangeArrowheads="1"/>
          </p:cNvSpPr>
          <p:nvPr/>
        </p:nvSpPr>
        <p:spPr bwMode="auto">
          <a:xfrm>
            <a:off x="3706813" y="442595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2826" name="Rectangle 126"/>
          <p:cNvSpPr>
            <a:spLocks noChangeArrowheads="1"/>
          </p:cNvSpPr>
          <p:nvPr/>
        </p:nvSpPr>
        <p:spPr bwMode="auto">
          <a:xfrm>
            <a:off x="3910013" y="4425950"/>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2827" name="Rectangle 127"/>
          <p:cNvSpPr>
            <a:spLocks noChangeArrowheads="1"/>
          </p:cNvSpPr>
          <p:nvPr/>
        </p:nvSpPr>
        <p:spPr bwMode="auto">
          <a:xfrm>
            <a:off x="2482850" y="461327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2828" name="Rectangle 128"/>
          <p:cNvSpPr>
            <a:spLocks noChangeArrowheads="1"/>
          </p:cNvSpPr>
          <p:nvPr/>
        </p:nvSpPr>
        <p:spPr bwMode="auto">
          <a:xfrm>
            <a:off x="2686050" y="4613275"/>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2829" name="Rectangle 129"/>
          <p:cNvSpPr>
            <a:spLocks noChangeArrowheads="1"/>
          </p:cNvSpPr>
          <p:nvPr/>
        </p:nvSpPr>
        <p:spPr bwMode="auto">
          <a:xfrm>
            <a:off x="2890838" y="461327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2830" name="Rectangle 130"/>
          <p:cNvSpPr>
            <a:spLocks noChangeArrowheads="1"/>
          </p:cNvSpPr>
          <p:nvPr/>
        </p:nvSpPr>
        <p:spPr bwMode="auto">
          <a:xfrm>
            <a:off x="3094038" y="4613275"/>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2831" name="Rectangle 131"/>
          <p:cNvSpPr>
            <a:spLocks noChangeArrowheads="1"/>
          </p:cNvSpPr>
          <p:nvPr/>
        </p:nvSpPr>
        <p:spPr bwMode="auto">
          <a:xfrm>
            <a:off x="3298825" y="461327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2832" name="Rectangle 132"/>
          <p:cNvSpPr>
            <a:spLocks noChangeArrowheads="1"/>
          </p:cNvSpPr>
          <p:nvPr/>
        </p:nvSpPr>
        <p:spPr bwMode="auto">
          <a:xfrm>
            <a:off x="3502025" y="4613275"/>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2833" name="Rectangle 133"/>
          <p:cNvSpPr>
            <a:spLocks noChangeArrowheads="1"/>
          </p:cNvSpPr>
          <p:nvPr/>
        </p:nvSpPr>
        <p:spPr bwMode="auto">
          <a:xfrm>
            <a:off x="3706813" y="461327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6700" name="Rectangle 134"/>
          <p:cNvSpPr>
            <a:spLocks noChangeArrowheads="1"/>
          </p:cNvSpPr>
          <p:nvPr/>
        </p:nvSpPr>
        <p:spPr bwMode="auto">
          <a:xfrm>
            <a:off x="3910013" y="4613275"/>
            <a:ext cx="204787" cy="187325"/>
          </a:xfrm>
          <a:prstGeom prst="rect">
            <a:avLst/>
          </a:prstGeom>
          <a:solidFill>
            <a:srgbClr val="CCCCFF"/>
          </a:solidFill>
          <a:ln w="9525" algn="ctr">
            <a:solidFill>
              <a:schemeClr val="tx1"/>
            </a:solidFill>
            <a:round/>
            <a:headEnd/>
            <a:tailEnd/>
          </a:ln>
        </p:spPr>
        <p:txBody>
          <a:bodyPr/>
          <a:lstStyle/>
          <a:p>
            <a:endParaRPr lang="en-US"/>
          </a:p>
        </p:txBody>
      </p:sp>
      <p:grpSp>
        <p:nvGrpSpPr>
          <p:cNvPr id="2" name="Group 395"/>
          <p:cNvGrpSpPr>
            <a:grpSpLocks/>
          </p:cNvGrpSpPr>
          <p:nvPr/>
        </p:nvGrpSpPr>
        <p:grpSpPr bwMode="auto">
          <a:xfrm>
            <a:off x="3290454" y="4048991"/>
            <a:ext cx="1633537" cy="1498600"/>
            <a:chOff x="1143000" y="2133600"/>
            <a:chExt cx="3048000" cy="3048000"/>
          </a:xfrm>
          <a:solidFill>
            <a:srgbClr val="009900">
              <a:alpha val="25000"/>
            </a:srgbClr>
          </a:solidFill>
        </p:grpSpPr>
        <p:sp>
          <p:nvSpPr>
            <p:cNvPr id="396" name="Rectangle 396"/>
            <p:cNvSpPr>
              <a:spLocks noChangeArrowheads="1"/>
            </p:cNvSpPr>
            <p:nvPr/>
          </p:nvSpPr>
          <p:spPr bwMode="auto">
            <a:xfrm>
              <a:off x="1143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397" name="Rectangle 397"/>
            <p:cNvSpPr>
              <a:spLocks noChangeArrowheads="1"/>
            </p:cNvSpPr>
            <p:nvPr/>
          </p:nvSpPr>
          <p:spPr bwMode="auto">
            <a:xfrm>
              <a:off x="1524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398" name="Rectangle 398"/>
            <p:cNvSpPr>
              <a:spLocks noChangeArrowheads="1"/>
            </p:cNvSpPr>
            <p:nvPr/>
          </p:nvSpPr>
          <p:spPr bwMode="auto">
            <a:xfrm>
              <a:off x="1905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399" name="Rectangle 399"/>
            <p:cNvSpPr>
              <a:spLocks noChangeArrowheads="1"/>
            </p:cNvSpPr>
            <p:nvPr/>
          </p:nvSpPr>
          <p:spPr bwMode="auto">
            <a:xfrm>
              <a:off x="2286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400" name="Rectangle 400"/>
            <p:cNvSpPr>
              <a:spLocks noChangeArrowheads="1"/>
            </p:cNvSpPr>
            <p:nvPr/>
          </p:nvSpPr>
          <p:spPr bwMode="auto">
            <a:xfrm>
              <a:off x="2667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401" name="Rectangle 401"/>
            <p:cNvSpPr>
              <a:spLocks noChangeArrowheads="1"/>
            </p:cNvSpPr>
            <p:nvPr/>
          </p:nvSpPr>
          <p:spPr bwMode="auto">
            <a:xfrm>
              <a:off x="3048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402" name="Rectangle 402"/>
            <p:cNvSpPr>
              <a:spLocks noChangeArrowheads="1"/>
            </p:cNvSpPr>
            <p:nvPr/>
          </p:nvSpPr>
          <p:spPr bwMode="auto">
            <a:xfrm>
              <a:off x="3429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403" name="Rectangle 403"/>
            <p:cNvSpPr>
              <a:spLocks noChangeArrowheads="1"/>
            </p:cNvSpPr>
            <p:nvPr/>
          </p:nvSpPr>
          <p:spPr bwMode="auto">
            <a:xfrm>
              <a:off x="3810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404" name="Rectangle 404"/>
            <p:cNvSpPr>
              <a:spLocks noChangeArrowheads="1"/>
            </p:cNvSpPr>
            <p:nvPr/>
          </p:nvSpPr>
          <p:spPr bwMode="auto">
            <a:xfrm>
              <a:off x="1143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05" name="Rectangle 405"/>
            <p:cNvSpPr>
              <a:spLocks noChangeArrowheads="1"/>
            </p:cNvSpPr>
            <p:nvPr/>
          </p:nvSpPr>
          <p:spPr bwMode="auto">
            <a:xfrm>
              <a:off x="1524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06" name="Rectangle 406"/>
            <p:cNvSpPr>
              <a:spLocks noChangeArrowheads="1"/>
            </p:cNvSpPr>
            <p:nvPr/>
          </p:nvSpPr>
          <p:spPr bwMode="auto">
            <a:xfrm>
              <a:off x="1905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07" name="Rectangle 407"/>
            <p:cNvSpPr>
              <a:spLocks noChangeArrowheads="1"/>
            </p:cNvSpPr>
            <p:nvPr/>
          </p:nvSpPr>
          <p:spPr bwMode="auto">
            <a:xfrm>
              <a:off x="2286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08" name="Rectangle 408"/>
            <p:cNvSpPr>
              <a:spLocks noChangeArrowheads="1"/>
            </p:cNvSpPr>
            <p:nvPr/>
          </p:nvSpPr>
          <p:spPr bwMode="auto">
            <a:xfrm>
              <a:off x="2667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09" name="Rectangle 409"/>
            <p:cNvSpPr>
              <a:spLocks noChangeArrowheads="1"/>
            </p:cNvSpPr>
            <p:nvPr/>
          </p:nvSpPr>
          <p:spPr bwMode="auto">
            <a:xfrm>
              <a:off x="3048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10" name="Rectangle 410"/>
            <p:cNvSpPr>
              <a:spLocks noChangeArrowheads="1"/>
            </p:cNvSpPr>
            <p:nvPr/>
          </p:nvSpPr>
          <p:spPr bwMode="auto">
            <a:xfrm>
              <a:off x="3429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11" name="Rectangle 411"/>
            <p:cNvSpPr>
              <a:spLocks noChangeArrowheads="1"/>
            </p:cNvSpPr>
            <p:nvPr/>
          </p:nvSpPr>
          <p:spPr bwMode="auto">
            <a:xfrm>
              <a:off x="3810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12" name="Rectangle 412"/>
            <p:cNvSpPr>
              <a:spLocks noChangeArrowheads="1"/>
            </p:cNvSpPr>
            <p:nvPr/>
          </p:nvSpPr>
          <p:spPr bwMode="auto">
            <a:xfrm>
              <a:off x="1143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13" name="Rectangle 413"/>
            <p:cNvSpPr>
              <a:spLocks noChangeArrowheads="1"/>
            </p:cNvSpPr>
            <p:nvPr/>
          </p:nvSpPr>
          <p:spPr bwMode="auto">
            <a:xfrm>
              <a:off x="1524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14" name="Rectangle 414"/>
            <p:cNvSpPr>
              <a:spLocks noChangeArrowheads="1"/>
            </p:cNvSpPr>
            <p:nvPr/>
          </p:nvSpPr>
          <p:spPr bwMode="auto">
            <a:xfrm>
              <a:off x="1905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15" name="Rectangle 415"/>
            <p:cNvSpPr>
              <a:spLocks noChangeArrowheads="1"/>
            </p:cNvSpPr>
            <p:nvPr/>
          </p:nvSpPr>
          <p:spPr bwMode="auto">
            <a:xfrm>
              <a:off x="2286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16" name="Rectangle 416"/>
            <p:cNvSpPr>
              <a:spLocks noChangeArrowheads="1"/>
            </p:cNvSpPr>
            <p:nvPr/>
          </p:nvSpPr>
          <p:spPr bwMode="auto">
            <a:xfrm>
              <a:off x="2667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17" name="Rectangle 417"/>
            <p:cNvSpPr>
              <a:spLocks noChangeArrowheads="1"/>
            </p:cNvSpPr>
            <p:nvPr/>
          </p:nvSpPr>
          <p:spPr bwMode="auto">
            <a:xfrm>
              <a:off x="3048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18" name="Rectangle 418"/>
            <p:cNvSpPr>
              <a:spLocks noChangeArrowheads="1"/>
            </p:cNvSpPr>
            <p:nvPr/>
          </p:nvSpPr>
          <p:spPr bwMode="auto">
            <a:xfrm>
              <a:off x="3429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19" name="Rectangle 419"/>
            <p:cNvSpPr>
              <a:spLocks noChangeArrowheads="1"/>
            </p:cNvSpPr>
            <p:nvPr/>
          </p:nvSpPr>
          <p:spPr bwMode="auto">
            <a:xfrm>
              <a:off x="3810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20" name="Rectangle 420"/>
            <p:cNvSpPr>
              <a:spLocks noChangeArrowheads="1"/>
            </p:cNvSpPr>
            <p:nvPr/>
          </p:nvSpPr>
          <p:spPr bwMode="auto">
            <a:xfrm>
              <a:off x="1143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21" name="Rectangle 421"/>
            <p:cNvSpPr>
              <a:spLocks noChangeArrowheads="1"/>
            </p:cNvSpPr>
            <p:nvPr/>
          </p:nvSpPr>
          <p:spPr bwMode="auto">
            <a:xfrm>
              <a:off x="1524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22" name="Rectangle 422"/>
            <p:cNvSpPr>
              <a:spLocks noChangeArrowheads="1"/>
            </p:cNvSpPr>
            <p:nvPr/>
          </p:nvSpPr>
          <p:spPr bwMode="auto">
            <a:xfrm>
              <a:off x="1905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23" name="Rectangle 423"/>
            <p:cNvSpPr>
              <a:spLocks noChangeArrowheads="1"/>
            </p:cNvSpPr>
            <p:nvPr/>
          </p:nvSpPr>
          <p:spPr bwMode="auto">
            <a:xfrm>
              <a:off x="2286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24" name="Rectangle 424"/>
            <p:cNvSpPr>
              <a:spLocks noChangeArrowheads="1"/>
            </p:cNvSpPr>
            <p:nvPr/>
          </p:nvSpPr>
          <p:spPr bwMode="auto">
            <a:xfrm>
              <a:off x="2667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25" name="Rectangle 425"/>
            <p:cNvSpPr>
              <a:spLocks noChangeArrowheads="1"/>
            </p:cNvSpPr>
            <p:nvPr/>
          </p:nvSpPr>
          <p:spPr bwMode="auto">
            <a:xfrm>
              <a:off x="3048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26" name="Rectangle 426"/>
            <p:cNvSpPr>
              <a:spLocks noChangeArrowheads="1"/>
            </p:cNvSpPr>
            <p:nvPr/>
          </p:nvSpPr>
          <p:spPr bwMode="auto">
            <a:xfrm>
              <a:off x="3429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27" name="Rectangle 427"/>
            <p:cNvSpPr>
              <a:spLocks noChangeArrowheads="1"/>
            </p:cNvSpPr>
            <p:nvPr/>
          </p:nvSpPr>
          <p:spPr bwMode="auto">
            <a:xfrm>
              <a:off x="3810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28" name="Rectangle 428"/>
            <p:cNvSpPr>
              <a:spLocks noChangeArrowheads="1"/>
            </p:cNvSpPr>
            <p:nvPr/>
          </p:nvSpPr>
          <p:spPr bwMode="auto">
            <a:xfrm>
              <a:off x="1143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29" name="Rectangle 429"/>
            <p:cNvSpPr>
              <a:spLocks noChangeArrowheads="1"/>
            </p:cNvSpPr>
            <p:nvPr/>
          </p:nvSpPr>
          <p:spPr bwMode="auto">
            <a:xfrm>
              <a:off x="1524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30" name="Rectangle 430"/>
            <p:cNvSpPr>
              <a:spLocks noChangeArrowheads="1"/>
            </p:cNvSpPr>
            <p:nvPr/>
          </p:nvSpPr>
          <p:spPr bwMode="auto">
            <a:xfrm>
              <a:off x="1905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31" name="Rectangle 431"/>
            <p:cNvSpPr>
              <a:spLocks noChangeArrowheads="1"/>
            </p:cNvSpPr>
            <p:nvPr/>
          </p:nvSpPr>
          <p:spPr bwMode="auto">
            <a:xfrm>
              <a:off x="2286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32" name="Rectangle 432"/>
            <p:cNvSpPr>
              <a:spLocks noChangeArrowheads="1"/>
            </p:cNvSpPr>
            <p:nvPr/>
          </p:nvSpPr>
          <p:spPr bwMode="auto">
            <a:xfrm>
              <a:off x="2667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33" name="Rectangle 433"/>
            <p:cNvSpPr>
              <a:spLocks noChangeArrowheads="1"/>
            </p:cNvSpPr>
            <p:nvPr/>
          </p:nvSpPr>
          <p:spPr bwMode="auto">
            <a:xfrm>
              <a:off x="3048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34" name="Rectangle 434"/>
            <p:cNvSpPr>
              <a:spLocks noChangeArrowheads="1"/>
            </p:cNvSpPr>
            <p:nvPr/>
          </p:nvSpPr>
          <p:spPr bwMode="auto">
            <a:xfrm>
              <a:off x="3429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35" name="Rectangle 435"/>
            <p:cNvSpPr>
              <a:spLocks noChangeArrowheads="1"/>
            </p:cNvSpPr>
            <p:nvPr/>
          </p:nvSpPr>
          <p:spPr bwMode="auto">
            <a:xfrm>
              <a:off x="3810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36" name="Rectangle 436"/>
            <p:cNvSpPr>
              <a:spLocks noChangeArrowheads="1"/>
            </p:cNvSpPr>
            <p:nvPr/>
          </p:nvSpPr>
          <p:spPr bwMode="auto">
            <a:xfrm>
              <a:off x="1143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37" name="Rectangle 437"/>
            <p:cNvSpPr>
              <a:spLocks noChangeArrowheads="1"/>
            </p:cNvSpPr>
            <p:nvPr/>
          </p:nvSpPr>
          <p:spPr bwMode="auto">
            <a:xfrm>
              <a:off x="1524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38" name="Rectangle 438"/>
            <p:cNvSpPr>
              <a:spLocks noChangeArrowheads="1"/>
            </p:cNvSpPr>
            <p:nvPr/>
          </p:nvSpPr>
          <p:spPr bwMode="auto">
            <a:xfrm>
              <a:off x="1905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39" name="Rectangle 439"/>
            <p:cNvSpPr>
              <a:spLocks noChangeArrowheads="1"/>
            </p:cNvSpPr>
            <p:nvPr/>
          </p:nvSpPr>
          <p:spPr bwMode="auto">
            <a:xfrm>
              <a:off x="2286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40" name="Rectangle 440"/>
            <p:cNvSpPr>
              <a:spLocks noChangeArrowheads="1"/>
            </p:cNvSpPr>
            <p:nvPr/>
          </p:nvSpPr>
          <p:spPr bwMode="auto">
            <a:xfrm>
              <a:off x="2667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41" name="Rectangle 441"/>
            <p:cNvSpPr>
              <a:spLocks noChangeArrowheads="1"/>
            </p:cNvSpPr>
            <p:nvPr/>
          </p:nvSpPr>
          <p:spPr bwMode="auto">
            <a:xfrm>
              <a:off x="3048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42" name="Rectangle 442"/>
            <p:cNvSpPr>
              <a:spLocks noChangeArrowheads="1"/>
            </p:cNvSpPr>
            <p:nvPr/>
          </p:nvSpPr>
          <p:spPr bwMode="auto">
            <a:xfrm>
              <a:off x="3429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43" name="Rectangle 443"/>
            <p:cNvSpPr>
              <a:spLocks noChangeArrowheads="1"/>
            </p:cNvSpPr>
            <p:nvPr/>
          </p:nvSpPr>
          <p:spPr bwMode="auto">
            <a:xfrm>
              <a:off x="3810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44" name="Rectangle 444"/>
            <p:cNvSpPr>
              <a:spLocks noChangeArrowheads="1"/>
            </p:cNvSpPr>
            <p:nvPr/>
          </p:nvSpPr>
          <p:spPr bwMode="auto">
            <a:xfrm>
              <a:off x="1143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445" name="Rectangle 445"/>
            <p:cNvSpPr>
              <a:spLocks noChangeArrowheads="1"/>
            </p:cNvSpPr>
            <p:nvPr/>
          </p:nvSpPr>
          <p:spPr bwMode="auto">
            <a:xfrm>
              <a:off x="1524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446" name="Rectangle 446"/>
            <p:cNvSpPr>
              <a:spLocks noChangeArrowheads="1"/>
            </p:cNvSpPr>
            <p:nvPr/>
          </p:nvSpPr>
          <p:spPr bwMode="auto">
            <a:xfrm>
              <a:off x="1905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447" name="Rectangle 447"/>
            <p:cNvSpPr>
              <a:spLocks noChangeArrowheads="1"/>
            </p:cNvSpPr>
            <p:nvPr/>
          </p:nvSpPr>
          <p:spPr bwMode="auto">
            <a:xfrm>
              <a:off x="2286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448" name="Rectangle 448"/>
            <p:cNvSpPr>
              <a:spLocks noChangeArrowheads="1"/>
            </p:cNvSpPr>
            <p:nvPr/>
          </p:nvSpPr>
          <p:spPr bwMode="auto">
            <a:xfrm>
              <a:off x="2667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449" name="Rectangle 449"/>
            <p:cNvSpPr>
              <a:spLocks noChangeArrowheads="1"/>
            </p:cNvSpPr>
            <p:nvPr/>
          </p:nvSpPr>
          <p:spPr bwMode="auto">
            <a:xfrm>
              <a:off x="3048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450" name="Rectangle 450"/>
            <p:cNvSpPr>
              <a:spLocks noChangeArrowheads="1"/>
            </p:cNvSpPr>
            <p:nvPr/>
          </p:nvSpPr>
          <p:spPr bwMode="auto">
            <a:xfrm>
              <a:off x="3429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451" name="Rectangle 451"/>
            <p:cNvSpPr>
              <a:spLocks noChangeArrowheads="1"/>
            </p:cNvSpPr>
            <p:nvPr/>
          </p:nvSpPr>
          <p:spPr bwMode="auto">
            <a:xfrm>
              <a:off x="3810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452" name="Rectangle 452"/>
            <p:cNvSpPr>
              <a:spLocks noChangeArrowheads="1"/>
            </p:cNvSpPr>
            <p:nvPr/>
          </p:nvSpPr>
          <p:spPr bwMode="auto">
            <a:xfrm>
              <a:off x="1143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453" name="Rectangle 453"/>
            <p:cNvSpPr>
              <a:spLocks noChangeArrowheads="1"/>
            </p:cNvSpPr>
            <p:nvPr/>
          </p:nvSpPr>
          <p:spPr bwMode="auto">
            <a:xfrm>
              <a:off x="1524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454" name="Rectangle 454"/>
            <p:cNvSpPr>
              <a:spLocks noChangeArrowheads="1"/>
            </p:cNvSpPr>
            <p:nvPr/>
          </p:nvSpPr>
          <p:spPr bwMode="auto">
            <a:xfrm>
              <a:off x="1905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455" name="Rectangle 455"/>
            <p:cNvSpPr>
              <a:spLocks noChangeArrowheads="1"/>
            </p:cNvSpPr>
            <p:nvPr/>
          </p:nvSpPr>
          <p:spPr bwMode="auto">
            <a:xfrm>
              <a:off x="2286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456" name="Rectangle 456"/>
            <p:cNvSpPr>
              <a:spLocks noChangeArrowheads="1"/>
            </p:cNvSpPr>
            <p:nvPr/>
          </p:nvSpPr>
          <p:spPr bwMode="auto">
            <a:xfrm>
              <a:off x="2667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457" name="Rectangle 457"/>
            <p:cNvSpPr>
              <a:spLocks noChangeArrowheads="1"/>
            </p:cNvSpPr>
            <p:nvPr/>
          </p:nvSpPr>
          <p:spPr bwMode="auto">
            <a:xfrm>
              <a:off x="3048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458" name="Rectangle 458"/>
            <p:cNvSpPr>
              <a:spLocks noChangeArrowheads="1"/>
            </p:cNvSpPr>
            <p:nvPr/>
          </p:nvSpPr>
          <p:spPr bwMode="auto">
            <a:xfrm>
              <a:off x="3429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459" name="Rectangle 459"/>
            <p:cNvSpPr>
              <a:spLocks noChangeArrowheads="1"/>
            </p:cNvSpPr>
            <p:nvPr/>
          </p:nvSpPr>
          <p:spPr bwMode="auto">
            <a:xfrm>
              <a:off x="3810000" y="4800600"/>
              <a:ext cx="381000" cy="381000"/>
            </a:xfrm>
            <a:prstGeom prst="rect">
              <a:avLst/>
            </a:prstGeom>
            <a:grpFill/>
            <a:ln w="9525" algn="ctr">
              <a:solidFill>
                <a:schemeClr val="tx1"/>
              </a:solidFill>
              <a:round/>
              <a:headEnd/>
              <a:tailEnd/>
            </a:ln>
          </p:spPr>
          <p:txBody>
            <a:bodyPr/>
            <a:lstStyle/>
            <a:p>
              <a:pPr>
                <a:defRPr/>
              </a:pP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6700"/>
                                        </p:tgtEl>
                                      </p:cBhvr>
                                    </p:animEffect>
                                    <p:animScale>
                                      <p:cBhvr>
                                        <p:cTn id="7" dur="250" autoRev="1" fill="hold"/>
                                        <p:tgtEl>
                                          <p:spTgt spid="26700"/>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0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3"/>
          <p:cNvSpPr>
            <a:spLocks noGrp="1"/>
          </p:cNvSpPr>
          <p:nvPr>
            <p:ph type="title"/>
          </p:nvPr>
        </p:nvSpPr>
        <p:spPr/>
        <p:txBody>
          <a:bodyPr/>
          <a:lstStyle/>
          <a:p>
            <a:r>
              <a:rPr lang="ru-RU" dirty="0" smtClean="0"/>
              <a:t>Свертка </a:t>
            </a:r>
            <a:br>
              <a:rPr lang="ru-RU" dirty="0" smtClean="0"/>
            </a:br>
            <a:r>
              <a:rPr lang="en-US" dirty="0" err="1" smtClean="0"/>
              <a:t>Smem</a:t>
            </a:r>
            <a:r>
              <a:rPr lang="en-US" dirty="0" smtClean="0"/>
              <a:t> </a:t>
            </a:r>
            <a:r>
              <a:rPr lang="ru-RU" dirty="0" smtClean="0"/>
              <a:t>Оптимизации</a:t>
            </a:r>
            <a:endParaRPr lang="en-US" dirty="0" smtClean="0"/>
          </a:p>
        </p:txBody>
      </p:sp>
      <p:sp>
        <p:nvSpPr>
          <p:cNvPr id="26637" name="Rectangle 70"/>
          <p:cNvSpPr>
            <a:spLocks noChangeArrowheads="1"/>
          </p:cNvSpPr>
          <p:nvPr/>
        </p:nvSpPr>
        <p:spPr bwMode="auto">
          <a:xfrm>
            <a:off x="2482850" y="330200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26638" name="Rectangle 72"/>
          <p:cNvSpPr>
            <a:spLocks noChangeArrowheads="1"/>
          </p:cNvSpPr>
          <p:nvPr/>
        </p:nvSpPr>
        <p:spPr bwMode="auto">
          <a:xfrm>
            <a:off x="2686050" y="3302000"/>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3797" name="Rectangle 73"/>
          <p:cNvSpPr>
            <a:spLocks noChangeArrowheads="1"/>
          </p:cNvSpPr>
          <p:nvPr/>
        </p:nvSpPr>
        <p:spPr bwMode="auto">
          <a:xfrm>
            <a:off x="2890838" y="330200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3798" name="Rectangle 74"/>
          <p:cNvSpPr>
            <a:spLocks noChangeArrowheads="1"/>
          </p:cNvSpPr>
          <p:nvPr/>
        </p:nvSpPr>
        <p:spPr bwMode="auto">
          <a:xfrm>
            <a:off x="3094038" y="3302000"/>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3799" name="Rectangle 75"/>
          <p:cNvSpPr>
            <a:spLocks noChangeArrowheads="1"/>
          </p:cNvSpPr>
          <p:nvPr/>
        </p:nvSpPr>
        <p:spPr bwMode="auto">
          <a:xfrm>
            <a:off x="3298825" y="330200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3800" name="Rectangle 76"/>
          <p:cNvSpPr>
            <a:spLocks noChangeArrowheads="1"/>
          </p:cNvSpPr>
          <p:nvPr/>
        </p:nvSpPr>
        <p:spPr bwMode="auto">
          <a:xfrm>
            <a:off x="3502025" y="3302000"/>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3801" name="Rectangle 77"/>
          <p:cNvSpPr>
            <a:spLocks noChangeArrowheads="1"/>
          </p:cNvSpPr>
          <p:nvPr/>
        </p:nvSpPr>
        <p:spPr bwMode="auto">
          <a:xfrm>
            <a:off x="3706813" y="330200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3802" name="Rectangle 78"/>
          <p:cNvSpPr>
            <a:spLocks noChangeArrowheads="1"/>
          </p:cNvSpPr>
          <p:nvPr/>
        </p:nvSpPr>
        <p:spPr bwMode="auto">
          <a:xfrm>
            <a:off x="3910013" y="3302000"/>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3803" name="Rectangle 79"/>
          <p:cNvSpPr>
            <a:spLocks noChangeArrowheads="1"/>
          </p:cNvSpPr>
          <p:nvPr/>
        </p:nvSpPr>
        <p:spPr bwMode="auto">
          <a:xfrm>
            <a:off x="2482850" y="348932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3804" name="Rectangle 80"/>
          <p:cNvSpPr>
            <a:spLocks noChangeArrowheads="1"/>
          </p:cNvSpPr>
          <p:nvPr/>
        </p:nvSpPr>
        <p:spPr bwMode="auto">
          <a:xfrm>
            <a:off x="2686050" y="3489325"/>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3805" name="Rectangle 81"/>
          <p:cNvSpPr>
            <a:spLocks noChangeArrowheads="1"/>
          </p:cNvSpPr>
          <p:nvPr/>
        </p:nvSpPr>
        <p:spPr bwMode="auto">
          <a:xfrm>
            <a:off x="2890838" y="348932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3806" name="Rectangle 82"/>
          <p:cNvSpPr>
            <a:spLocks noChangeArrowheads="1"/>
          </p:cNvSpPr>
          <p:nvPr/>
        </p:nvSpPr>
        <p:spPr bwMode="auto">
          <a:xfrm>
            <a:off x="3094038" y="3489325"/>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3807" name="Rectangle 83"/>
          <p:cNvSpPr>
            <a:spLocks noChangeArrowheads="1"/>
          </p:cNvSpPr>
          <p:nvPr/>
        </p:nvSpPr>
        <p:spPr bwMode="auto">
          <a:xfrm>
            <a:off x="3298825" y="348932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3808" name="Rectangle 84"/>
          <p:cNvSpPr>
            <a:spLocks noChangeArrowheads="1"/>
          </p:cNvSpPr>
          <p:nvPr/>
        </p:nvSpPr>
        <p:spPr bwMode="auto">
          <a:xfrm>
            <a:off x="3502025" y="3489325"/>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3809" name="Rectangle 85"/>
          <p:cNvSpPr>
            <a:spLocks noChangeArrowheads="1"/>
          </p:cNvSpPr>
          <p:nvPr/>
        </p:nvSpPr>
        <p:spPr bwMode="auto">
          <a:xfrm>
            <a:off x="3706813" y="348932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3810" name="Rectangle 86"/>
          <p:cNvSpPr>
            <a:spLocks noChangeArrowheads="1"/>
          </p:cNvSpPr>
          <p:nvPr/>
        </p:nvSpPr>
        <p:spPr bwMode="auto">
          <a:xfrm>
            <a:off x="3910013" y="3489325"/>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3811" name="Rectangle 87"/>
          <p:cNvSpPr>
            <a:spLocks noChangeArrowheads="1"/>
          </p:cNvSpPr>
          <p:nvPr/>
        </p:nvSpPr>
        <p:spPr bwMode="auto">
          <a:xfrm>
            <a:off x="2482850" y="367665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3812" name="Rectangle 88"/>
          <p:cNvSpPr>
            <a:spLocks noChangeArrowheads="1"/>
          </p:cNvSpPr>
          <p:nvPr/>
        </p:nvSpPr>
        <p:spPr bwMode="auto">
          <a:xfrm>
            <a:off x="2686050" y="3676650"/>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3813" name="Rectangle 89"/>
          <p:cNvSpPr>
            <a:spLocks noChangeArrowheads="1"/>
          </p:cNvSpPr>
          <p:nvPr/>
        </p:nvSpPr>
        <p:spPr bwMode="auto">
          <a:xfrm>
            <a:off x="2890838" y="367665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3814" name="Rectangle 90"/>
          <p:cNvSpPr>
            <a:spLocks noChangeArrowheads="1"/>
          </p:cNvSpPr>
          <p:nvPr/>
        </p:nvSpPr>
        <p:spPr bwMode="auto">
          <a:xfrm>
            <a:off x="3094038" y="3676650"/>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3815" name="Rectangle 91"/>
          <p:cNvSpPr>
            <a:spLocks noChangeArrowheads="1"/>
          </p:cNvSpPr>
          <p:nvPr/>
        </p:nvSpPr>
        <p:spPr bwMode="auto">
          <a:xfrm>
            <a:off x="3298825" y="367665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3816" name="Rectangle 92"/>
          <p:cNvSpPr>
            <a:spLocks noChangeArrowheads="1"/>
          </p:cNvSpPr>
          <p:nvPr/>
        </p:nvSpPr>
        <p:spPr bwMode="auto">
          <a:xfrm>
            <a:off x="3502025" y="3676650"/>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3817" name="Rectangle 93"/>
          <p:cNvSpPr>
            <a:spLocks noChangeArrowheads="1"/>
          </p:cNvSpPr>
          <p:nvPr/>
        </p:nvSpPr>
        <p:spPr bwMode="auto">
          <a:xfrm>
            <a:off x="3706813" y="367665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3818" name="Rectangle 94"/>
          <p:cNvSpPr>
            <a:spLocks noChangeArrowheads="1"/>
          </p:cNvSpPr>
          <p:nvPr/>
        </p:nvSpPr>
        <p:spPr bwMode="auto">
          <a:xfrm>
            <a:off x="3910013" y="3676650"/>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3819" name="Rectangle 95"/>
          <p:cNvSpPr>
            <a:spLocks noChangeArrowheads="1"/>
          </p:cNvSpPr>
          <p:nvPr/>
        </p:nvSpPr>
        <p:spPr bwMode="auto">
          <a:xfrm>
            <a:off x="2482850" y="386397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3820" name="Rectangle 96"/>
          <p:cNvSpPr>
            <a:spLocks noChangeArrowheads="1"/>
          </p:cNvSpPr>
          <p:nvPr/>
        </p:nvSpPr>
        <p:spPr bwMode="auto">
          <a:xfrm>
            <a:off x="2686050" y="3863975"/>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3821" name="Rectangle 97"/>
          <p:cNvSpPr>
            <a:spLocks noChangeArrowheads="1"/>
          </p:cNvSpPr>
          <p:nvPr/>
        </p:nvSpPr>
        <p:spPr bwMode="auto">
          <a:xfrm>
            <a:off x="2890838" y="386397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3822" name="Rectangle 98"/>
          <p:cNvSpPr>
            <a:spLocks noChangeArrowheads="1"/>
          </p:cNvSpPr>
          <p:nvPr/>
        </p:nvSpPr>
        <p:spPr bwMode="auto">
          <a:xfrm>
            <a:off x="3094038" y="3863975"/>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3823" name="Rectangle 99"/>
          <p:cNvSpPr>
            <a:spLocks noChangeArrowheads="1"/>
          </p:cNvSpPr>
          <p:nvPr/>
        </p:nvSpPr>
        <p:spPr bwMode="auto">
          <a:xfrm>
            <a:off x="3298825" y="386397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3824" name="Rectangle 100"/>
          <p:cNvSpPr>
            <a:spLocks noChangeArrowheads="1"/>
          </p:cNvSpPr>
          <p:nvPr/>
        </p:nvSpPr>
        <p:spPr bwMode="auto">
          <a:xfrm>
            <a:off x="3502025" y="3863975"/>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3825" name="Rectangle 101"/>
          <p:cNvSpPr>
            <a:spLocks noChangeArrowheads="1"/>
          </p:cNvSpPr>
          <p:nvPr/>
        </p:nvSpPr>
        <p:spPr bwMode="auto">
          <a:xfrm>
            <a:off x="3706813" y="386397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3826" name="Rectangle 102"/>
          <p:cNvSpPr>
            <a:spLocks noChangeArrowheads="1"/>
          </p:cNvSpPr>
          <p:nvPr/>
        </p:nvSpPr>
        <p:spPr bwMode="auto">
          <a:xfrm>
            <a:off x="3910013" y="3863975"/>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3827" name="Rectangle 103"/>
          <p:cNvSpPr>
            <a:spLocks noChangeArrowheads="1"/>
          </p:cNvSpPr>
          <p:nvPr/>
        </p:nvSpPr>
        <p:spPr bwMode="auto">
          <a:xfrm>
            <a:off x="2482850" y="405130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3828" name="Rectangle 104"/>
          <p:cNvSpPr>
            <a:spLocks noChangeArrowheads="1"/>
          </p:cNvSpPr>
          <p:nvPr/>
        </p:nvSpPr>
        <p:spPr bwMode="auto">
          <a:xfrm>
            <a:off x="2686050" y="4051300"/>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3829" name="Rectangle 105"/>
          <p:cNvSpPr>
            <a:spLocks noChangeArrowheads="1"/>
          </p:cNvSpPr>
          <p:nvPr/>
        </p:nvSpPr>
        <p:spPr bwMode="auto">
          <a:xfrm>
            <a:off x="2890838" y="405130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3830" name="Rectangle 106"/>
          <p:cNvSpPr>
            <a:spLocks noChangeArrowheads="1"/>
          </p:cNvSpPr>
          <p:nvPr/>
        </p:nvSpPr>
        <p:spPr bwMode="auto">
          <a:xfrm>
            <a:off x="3094038" y="4051300"/>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3831" name="Rectangle 107"/>
          <p:cNvSpPr>
            <a:spLocks noChangeArrowheads="1"/>
          </p:cNvSpPr>
          <p:nvPr/>
        </p:nvSpPr>
        <p:spPr bwMode="auto">
          <a:xfrm>
            <a:off x="3298825" y="405130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3832" name="Rectangle 108"/>
          <p:cNvSpPr>
            <a:spLocks noChangeArrowheads="1"/>
          </p:cNvSpPr>
          <p:nvPr/>
        </p:nvSpPr>
        <p:spPr bwMode="auto">
          <a:xfrm>
            <a:off x="3502025" y="4051300"/>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3833" name="Rectangle 109"/>
          <p:cNvSpPr>
            <a:spLocks noChangeArrowheads="1"/>
          </p:cNvSpPr>
          <p:nvPr/>
        </p:nvSpPr>
        <p:spPr bwMode="auto">
          <a:xfrm>
            <a:off x="3706813" y="405130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3834" name="Rectangle 110"/>
          <p:cNvSpPr>
            <a:spLocks noChangeArrowheads="1"/>
          </p:cNvSpPr>
          <p:nvPr/>
        </p:nvSpPr>
        <p:spPr bwMode="auto">
          <a:xfrm>
            <a:off x="3910013" y="4051300"/>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3835" name="Rectangle 111"/>
          <p:cNvSpPr>
            <a:spLocks noChangeArrowheads="1"/>
          </p:cNvSpPr>
          <p:nvPr/>
        </p:nvSpPr>
        <p:spPr bwMode="auto">
          <a:xfrm>
            <a:off x="2482850" y="423862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3836" name="Rectangle 112"/>
          <p:cNvSpPr>
            <a:spLocks noChangeArrowheads="1"/>
          </p:cNvSpPr>
          <p:nvPr/>
        </p:nvSpPr>
        <p:spPr bwMode="auto">
          <a:xfrm>
            <a:off x="2686050" y="4238625"/>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3837" name="Rectangle 113"/>
          <p:cNvSpPr>
            <a:spLocks noChangeArrowheads="1"/>
          </p:cNvSpPr>
          <p:nvPr/>
        </p:nvSpPr>
        <p:spPr bwMode="auto">
          <a:xfrm>
            <a:off x="2890838" y="423862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3838" name="Rectangle 114"/>
          <p:cNvSpPr>
            <a:spLocks noChangeArrowheads="1"/>
          </p:cNvSpPr>
          <p:nvPr/>
        </p:nvSpPr>
        <p:spPr bwMode="auto">
          <a:xfrm>
            <a:off x="3094038" y="4238625"/>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3839" name="Rectangle 115"/>
          <p:cNvSpPr>
            <a:spLocks noChangeArrowheads="1"/>
          </p:cNvSpPr>
          <p:nvPr/>
        </p:nvSpPr>
        <p:spPr bwMode="auto">
          <a:xfrm>
            <a:off x="3298825" y="423862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3840" name="Rectangle 116"/>
          <p:cNvSpPr>
            <a:spLocks noChangeArrowheads="1"/>
          </p:cNvSpPr>
          <p:nvPr/>
        </p:nvSpPr>
        <p:spPr bwMode="auto">
          <a:xfrm>
            <a:off x="3502025" y="4238625"/>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3841" name="Rectangle 117"/>
          <p:cNvSpPr>
            <a:spLocks noChangeArrowheads="1"/>
          </p:cNvSpPr>
          <p:nvPr/>
        </p:nvSpPr>
        <p:spPr bwMode="auto">
          <a:xfrm>
            <a:off x="3706813" y="423862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3842" name="Rectangle 118"/>
          <p:cNvSpPr>
            <a:spLocks noChangeArrowheads="1"/>
          </p:cNvSpPr>
          <p:nvPr/>
        </p:nvSpPr>
        <p:spPr bwMode="auto">
          <a:xfrm>
            <a:off x="3910013" y="4238625"/>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3843" name="Rectangle 119"/>
          <p:cNvSpPr>
            <a:spLocks noChangeArrowheads="1"/>
          </p:cNvSpPr>
          <p:nvPr/>
        </p:nvSpPr>
        <p:spPr bwMode="auto">
          <a:xfrm>
            <a:off x="2482850" y="442595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3844" name="Rectangle 120"/>
          <p:cNvSpPr>
            <a:spLocks noChangeArrowheads="1"/>
          </p:cNvSpPr>
          <p:nvPr/>
        </p:nvSpPr>
        <p:spPr bwMode="auto">
          <a:xfrm>
            <a:off x="2686050" y="4425950"/>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3845" name="Rectangle 121"/>
          <p:cNvSpPr>
            <a:spLocks noChangeArrowheads="1"/>
          </p:cNvSpPr>
          <p:nvPr/>
        </p:nvSpPr>
        <p:spPr bwMode="auto">
          <a:xfrm>
            <a:off x="2890838" y="442595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3846" name="Rectangle 122"/>
          <p:cNvSpPr>
            <a:spLocks noChangeArrowheads="1"/>
          </p:cNvSpPr>
          <p:nvPr/>
        </p:nvSpPr>
        <p:spPr bwMode="auto">
          <a:xfrm>
            <a:off x="3094038" y="4425950"/>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3847" name="Rectangle 123"/>
          <p:cNvSpPr>
            <a:spLocks noChangeArrowheads="1"/>
          </p:cNvSpPr>
          <p:nvPr/>
        </p:nvSpPr>
        <p:spPr bwMode="auto">
          <a:xfrm>
            <a:off x="3298825" y="442595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3848" name="Rectangle 124"/>
          <p:cNvSpPr>
            <a:spLocks noChangeArrowheads="1"/>
          </p:cNvSpPr>
          <p:nvPr/>
        </p:nvSpPr>
        <p:spPr bwMode="auto">
          <a:xfrm>
            <a:off x="3502025" y="4425950"/>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3849" name="Rectangle 125"/>
          <p:cNvSpPr>
            <a:spLocks noChangeArrowheads="1"/>
          </p:cNvSpPr>
          <p:nvPr/>
        </p:nvSpPr>
        <p:spPr bwMode="auto">
          <a:xfrm>
            <a:off x="3706813" y="442595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3850" name="Rectangle 126"/>
          <p:cNvSpPr>
            <a:spLocks noChangeArrowheads="1"/>
          </p:cNvSpPr>
          <p:nvPr/>
        </p:nvSpPr>
        <p:spPr bwMode="auto">
          <a:xfrm>
            <a:off x="3910013" y="4425950"/>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3851" name="Rectangle 127"/>
          <p:cNvSpPr>
            <a:spLocks noChangeArrowheads="1"/>
          </p:cNvSpPr>
          <p:nvPr/>
        </p:nvSpPr>
        <p:spPr bwMode="auto">
          <a:xfrm>
            <a:off x="2482850" y="461327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3852" name="Rectangle 128"/>
          <p:cNvSpPr>
            <a:spLocks noChangeArrowheads="1"/>
          </p:cNvSpPr>
          <p:nvPr/>
        </p:nvSpPr>
        <p:spPr bwMode="auto">
          <a:xfrm>
            <a:off x="2686050" y="4613275"/>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3853" name="Rectangle 129"/>
          <p:cNvSpPr>
            <a:spLocks noChangeArrowheads="1"/>
          </p:cNvSpPr>
          <p:nvPr/>
        </p:nvSpPr>
        <p:spPr bwMode="auto">
          <a:xfrm>
            <a:off x="2890838" y="461327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3854" name="Rectangle 130"/>
          <p:cNvSpPr>
            <a:spLocks noChangeArrowheads="1"/>
          </p:cNvSpPr>
          <p:nvPr/>
        </p:nvSpPr>
        <p:spPr bwMode="auto">
          <a:xfrm>
            <a:off x="3094038" y="4613275"/>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3855" name="Rectangle 131"/>
          <p:cNvSpPr>
            <a:spLocks noChangeArrowheads="1"/>
          </p:cNvSpPr>
          <p:nvPr/>
        </p:nvSpPr>
        <p:spPr bwMode="auto">
          <a:xfrm>
            <a:off x="3298825" y="461327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3856" name="Rectangle 132"/>
          <p:cNvSpPr>
            <a:spLocks noChangeArrowheads="1"/>
          </p:cNvSpPr>
          <p:nvPr/>
        </p:nvSpPr>
        <p:spPr bwMode="auto">
          <a:xfrm>
            <a:off x="3502025" y="4613275"/>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3857" name="Rectangle 133"/>
          <p:cNvSpPr>
            <a:spLocks noChangeArrowheads="1"/>
          </p:cNvSpPr>
          <p:nvPr/>
        </p:nvSpPr>
        <p:spPr bwMode="auto">
          <a:xfrm>
            <a:off x="3706813" y="461327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3858" name="Rectangle 134"/>
          <p:cNvSpPr>
            <a:spLocks noChangeArrowheads="1"/>
          </p:cNvSpPr>
          <p:nvPr/>
        </p:nvSpPr>
        <p:spPr bwMode="auto">
          <a:xfrm>
            <a:off x="3910013" y="4613275"/>
            <a:ext cx="204787" cy="187325"/>
          </a:xfrm>
          <a:prstGeom prst="rect">
            <a:avLst/>
          </a:prstGeom>
          <a:solidFill>
            <a:srgbClr val="CCCCFF"/>
          </a:solidFill>
          <a:ln w="9525" algn="ctr">
            <a:solidFill>
              <a:schemeClr val="tx1"/>
            </a:solidFill>
            <a:round/>
            <a:headEnd/>
            <a:tailEnd/>
          </a:ln>
        </p:spPr>
        <p:txBody>
          <a:bodyPr/>
          <a:lstStyle/>
          <a:p>
            <a:endParaRPr lang="en-US"/>
          </a:p>
        </p:txBody>
      </p:sp>
      <p:grpSp>
        <p:nvGrpSpPr>
          <p:cNvPr id="2" name="Group 395"/>
          <p:cNvGrpSpPr>
            <a:grpSpLocks/>
          </p:cNvGrpSpPr>
          <p:nvPr/>
        </p:nvGrpSpPr>
        <p:grpSpPr bwMode="auto">
          <a:xfrm>
            <a:off x="1662112" y="2562225"/>
            <a:ext cx="1633537" cy="1498600"/>
            <a:chOff x="1143000" y="2133600"/>
            <a:chExt cx="3048000" cy="3048000"/>
          </a:xfrm>
          <a:solidFill>
            <a:srgbClr val="009900">
              <a:alpha val="25000"/>
            </a:srgbClr>
          </a:solidFill>
        </p:grpSpPr>
        <p:sp>
          <p:nvSpPr>
            <p:cNvPr id="396" name="Rectangle 396"/>
            <p:cNvSpPr>
              <a:spLocks noChangeArrowheads="1"/>
            </p:cNvSpPr>
            <p:nvPr/>
          </p:nvSpPr>
          <p:spPr bwMode="auto">
            <a:xfrm>
              <a:off x="1143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397" name="Rectangle 397"/>
            <p:cNvSpPr>
              <a:spLocks noChangeArrowheads="1"/>
            </p:cNvSpPr>
            <p:nvPr/>
          </p:nvSpPr>
          <p:spPr bwMode="auto">
            <a:xfrm>
              <a:off x="1524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398" name="Rectangle 398"/>
            <p:cNvSpPr>
              <a:spLocks noChangeArrowheads="1"/>
            </p:cNvSpPr>
            <p:nvPr/>
          </p:nvSpPr>
          <p:spPr bwMode="auto">
            <a:xfrm>
              <a:off x="1905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399" name="Rectangle 399"/>
            <p:cNvSpPr>
              <a:spLocks noChangeArrowheads="1"/>
            </p:cNvSpPr>
            <p:nvPr/>
          </p:nvSpPr>
          <p:spPr bwMode="auto">
            <a:xfrm>
              <a:off x="2286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400" name="Rectangle 400"/>
            <p:cNvSpPr>
              <a:spLocks noChangeArrowheads="1"/>
            </p:cNvSpPr>
            <p:nvPr/>
          </p:nvSpPr>
          <p:spPr bwMode="auto">
            <a:xfrm>
              <a:off x="2667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401" name="Rectangle 401"/>
            <p:cNvSpPr>
              <a:spLocks noChangeArrowheads="1"/>
            </p:cNvSpPr>
            <p:nvPr/>
          </p:nvSpPr>
          <p:spPr bwMode="auto">
            <a:xfrm>
              <a:off x="3048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402" name="Rectangle 402"/>
            <p:cNvSpPr>
              <a:spLocks noChangeArrowheads="1"/>
            </p:cNvSpPr>
            <p:nvPr/>
          </p:nvSpPr>
          <p:spPr bwMode="auto">
            <a:xfrm>
              <a:off x="3429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403" name="Rectangle 403"/>
            <p:cNvSpPr>
              <a:spLocks noChangeArrowheads="1"/>
            </p:cNvSpPr>
            <p:nvPr/>
          </p:nvSpPr>
          <p:spPr bwMode="auto">
            <a:xfrm>
              <a:off x="3810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404" name="Rectangle 404"/>
            <p:cNvSpPr>
              <a:spLocks noChangeArrowheads="1"/>
            </p:cNvSpPr>
            <p:nvPr/>
          </p:nvSpPr>
          <p:spPr bwMode="auto">
            <a:xfrm>
              <a:off x="1143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05" name="Rectangle 405"/>
            <p:cNvSpPr>
              <a:spLocks noChangeArrowheads="1"/>
            </p:cNvSpPr>
            <p:nvPr/>
          </p:nvSpPr>
          <p:spPr bwMode="auto">
            <a:xfrm>
              <a:off x="1524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06" name="Rectangle 406"/>
            <p:cNvSpPr>
              <a:spLocks noChangeArrowheads="1"/>
            </p:cNvSpPr>
            <p:nvPr/>
          </p:nvSpPr>
          <p:spPr bwMode="auto">
            <a:xfrm>
              <a:off x="1905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07" name="Rectangle 407"/>
            <p:cNvSpPr>
              <a:spLocks noChangeArrowheads="1"/>
            </p:cNvSpPr>
            <p:nvPr/>
          </p:nvSpPr>
          <p:spPr bwMode="auto">
            <a:xfrm>
              <a:off x="2286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08" name="Rectangle 408"/>
            <p:cNvSpPr>
              <a:spLocks noChangeArrowheads="1"/>
            </p:cNvSpPr>
            <p:nvPr/>
          </p:nvSpPr>
          <p:spPr bwMode="auto">
            <a:xfrm>
              <a:off x="2667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09" name="Rectangle 409"/>
            <p:cNvSpPr>
              <a:spLocks noChangeArrowheads="1"/>
            </p:cNvSpPr>
            <p:nvPr/>
          </p:nvSpPr>
          <p:spPr bwMode="auto">
            <a:xfrm>
              <a:off x="3048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10" name="Rectangle 410"/>
            <p:cNvSpPr>
              <a:spLocks noChangeArrowheads="1"/>
            </p:cNvSpPr>
            <p:nvPr/>
          </p:nvSpPr>
          <p:spPr bwMode="auto">
            <a:xfrm>
              <a:off x="3429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11" name="Rectangle 411"/>
            <p:cNvSpPr>
              <a:spLocks noChangeArrowheads="1"/>
            </p:cNvSpPr>
            <p:nvPr/>
          </p:nvSpPr>
          <p:spPr bwMode="auto">
            <a:xfrm>
              <a:off x="3810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12" name="Rectangle 412"/>
            <p:cNvSpPr>
              <a:spLocks noChangeArrowheads="1"/>
            </p:cNvSpPr>
            <p:nvPr/>
          </p:nvSpPr>
          <p:spPr bwMode="auto">
            <a:xfrm>
              <a:off x="1143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13" name="Rectangle 413"/>
            <p:cNvSpPr>
              <a:spLocks noChangeArrowheads="1"/>
            </p:cNvSpPr>
            <p:nvPr/>
          </p:nvSpPr>
          <p:spPr bwMode="auto">
            <a:xfrm>
              <a:off x="1524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14" name="Rectangle 414"/>
            <p:cNvSpPr>
              <a:spLocks noChangeArrowheads="1"/>
            </p:cNvSpPr>
            <p:nvPr/>
          </p:nvSpPr>
          <p:spPr bwMode="auto">
            <a:xfrm>
              <a:off x="1905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15" name="Rectangle 415"/>
            <p:cNvSpPr>
              <a:spLocks noChangeArrowheads="1"/>
            </p:cNvSpPr>
            <p:nvPr/>
          </p:nvSpPr>
          <p:spPr bwMode="auto">
            <a:xfrm>
              <a:off x="2286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16" name="Rectangle 416"/>
            <p:cNvSpPr>
              <a:spLocks noChangeArrowheads="1"/>
            </p:cNvSpPr>
            <p:nvPr/>
          </p:nvSpPr>
          <p:spPr bwMode="auto">
            <a:xfrm>
              <a:off x="2667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17" name="Rectangle 417"/>
            <p:cNvSpPr>
              <a:spLocks noChangeArrowheads="1"/>
            </p:cNvSpPr>
            <p:nvPr/>
          </p:nvSpPr>
          <p:spPr bwMode="auto">
            <a:xfrm>
              <a:off x="3048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18" name="Rectangle 418"/>
            <p:cNvSpPr>
              <a:spLocks noChangeArrowheads="1"/>
            </p:cNvSpPr>
            <p:nvPr/>
          </p:nvSpPr>
          <p:spPr bwMode="auto">
            <a:xfrm>
              <a:off x="3429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19" name="Rectangle 419"/>
            <p:cNvSpPr>
              <a:spLocks noChangeArrowheads="1"/>
            </p:cNvSpPr>
            <p:nvPr/>
          </p:nvSpPr>
          <p:spPr bwMode="auto">
            <a:xfrm>
              <a:off x="3810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20" name="Rectangle 420"/>
            <p:cNvSpPr>
              <a:spLocks noChangeArrowheads="1"/>
            </p:cNvSpPr>
            <p:nvPr/>
          </p:nvSpPr>
          <p:spPr bwMode="auto">
            <a:xfrm>
              <a:off x="1143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21" name="Rectangle 421"/>
            <p:cNvSpPr>
              <a:spLocks noChangeArrowheads="1"/>
            </p:cNvSpPr>
            <p:nvPr/>
          </p:nvSpPr>
          <p:spPr bwMode="auto">
            <a:xfrm>
              <a:off x="1524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22" name="Rectangle 422"/>
            <p:cNvSpPr>
              <a:spLocks noChangeArrowheads="1"/>
            </p:cNvSpPr>
            <p:nvPr/>
          </p:nvSpPr>
          <p:spPr bwMode="auto">
            <a:xfrm>
              <a:off x="1905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23" name="Rectangle 423"/>
            <p:cNvSpPr>
              <a:spLocks noChangeArrowheads="1"/>
            </p:cNvSpPr>
            <p:nvPr/>
          </p:nvSpPr>
          <p:spPr bwMode="auto">
            <a:xfrm>
              <a:off x="2286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24" name="Rectangle 424"/>
            <p:cNvSpPr>
              <a:spLocks noChangeArrowheads="1"/>
            </p:cNvSpPr>
            <p:nvPr/>
          </p:nvSpPr>
          <p:spPr bwMode="auto">
            <a:xfrm>
              <a:off x="2667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25" name="Rectangle 425"/>
            <p:cNvSpPr>
              <a:spLocks noChangeArrowheads="1"/>
            </p:cNvSpPr>
            <p:nvPr/>
          </p:nvSpPr>
          <p:spPr bwMode="auto">
            <a:xfrm>
              <a:off x="3048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26" name="Rectangle 426"/>
            <p:cNvSpPr>
              <a:spLocks noChangeArrowheads="1"/>
            </p:cNvSpPr>
            <p:nvPr/>
          </p:nvSpPr>
          <p:spPr bwMode="auto">
            <a:xfrm>
              <a:off x="3429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27" name="Rectangle 427"/>
            <p:cNvSpPr>
              <a:spLocks noChangeArrowheads="1"/>
            </p:cNvSpPr>
            <p:nvPr/>
          </p:nvSpPr>
          <p:spPr bwMode="auto">
            <a:xfrm>
              <a:off x="3810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28" name="Rectangle 428"/>
            <p:cNvSpPr>
              <a:spLocks noChangeArrowheads="1"/>
            </p:cNvSpPr>
            <p:nvPr/>
          </p:nvSpPr>
          <p:spPr bwMode="auto">
            <a:xfrm>
              <a:off x="1143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29" name="Rectangle 429"/>
            <p:cNvSpPr>
              <a:spLocks noChangeArrowheads="1"/>
            </p:cNvSpPr>
            <p:nvPr/>
          </p:nvSpPr>
          <p:spPr bwMode="auto">
            <a:xfrm>
              <a:off x="1524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30" name="Rectangle 430"/>
            <p:cNvSpPr>
              <a:spLocks noChangeArrowheads="1"/>
            </p:cNvSpPr>
            <p:nvPr/>
          </p:nvSpPr>
          <p:spPr bwMode="auto">
            <a:xfrm>
              <a:off x="1905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31" name="Rectangle 431"/>
            <p:cNvSpPr>
              <a:spLocks noChangeArrowheads="1"/>
            </p:cNvSpPr>
            <p:nvPr/>
          </p:nvSpPr>
          <p:spPr bwMode="auto">
            <a:xfrm>
              <a:off x="2286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32" name="Rectangle 432"/>
            <p:cNvSpPr>
              <a:spLocks noChangeArrowheads="1"/>
            </p:cNvSpPr>
            <p:nvPr/>
          </p:nvSpPr>
          <p:spPr bwMode="auto">
            <a:xfrm>
              <a:off x="2667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33" name="Rectangle 433"/>
            <p:cNvSpPr>
              <a:spLocks noChangeArrowheads="1"/>
            </p:cNvSpPr>
            <p:nvPr/>
          </p:nvSpPr>
          <p:spPr bwMode="auto">
            <a:xfrm>
              <a:off x="3048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34" name="Rectangle 434"/>
            <p:cNvSpPr>
              <a:spLocks noChangeArrowheads="1"/>
            </p:cNvSpPr>
            <p:nvPr/>
          </p:nvSpPr>
          <p:spPr bwMode="auto">
            <a:xfrm>
              <a:off x="3429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35" name="Rectangle 435"/>
            <p:cNvSpPr>
              <a:spLocks noChangeArrowheads="1"/>
            </p:cNvSpPr>
            <p:nvPr/>
          </p:nvSpPr>
          <p:spPr bwMode="auto">
            <a:xfrm>
              <a:off x="3810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36" name="Rectangle 436"/>
            <p:cNvSpPr>
              <a:spLocks noChangeArrowheads="1"/>
            </p:cNvSpPr>
            <p:nvPr/>
          </p:nvSpPr>
          <p:spPr bwMode="auto">
            <a:xfrm>
              <a:off x="1143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37" name="Rectangle 437"/>
            <p:cNvSpPr>
              <a:spLocks noChangeArrowheads="1"/>
            </p:cNvSpPr>
            <p:nvPr/>
          </p:nvSpPr>
          <p:spPr bwMode="auto">
            <a:xfrm>
              <a:off x="1524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38" name="Rectangle 438"/>
            <p:cNvSpPr>
              <a:spLocks noChangeArrowheads="1"/>
            </p:cNvSpPr>
            <p:nvPr/>
          </p:nvSpPr>
          <p:spPr bwMode="auto">
            <a:xfrm>
              <a:off x="1905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39" name="Rectangle 439"/>
            <p:cNvSpPr>
              <a:spLocks noChangeArrowheads="1"/>
            </p:cNvSpPr>
            <p:nvPr/>
          </p:nvSpPr>
          <p:spPr bwMode="auto">
            <a:xfrm>
              <a:off x="2286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40" name="Rectangle 440"/>
            <p:cNvSpPr>
              <a:spLocks noChangeArrowheads="1"/>
            </p:cNvSpPr>
            <p:nvPr/>
          </p:nvSpPr>
          <p:spPr bwMode="auto">
            <a:xfrm>
              <a:off x="2667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41" name="Rectangle 441"/>
            <p:cNvSpPr>
              <a:spLocks noChangeArrowheads="1"/>
            </p:cNvSpPr>
            <p:nvPr/>
          </p:nvSpPr>
          <p:spPr bwMode="auto">
            <a:xfrm>
              <a:off x="3048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42" name="Rectangle 442"/>
            <p:cNvSpPr>
              <a:spLocks noChangeArrowheads="1"/>
            </p:cNvSpPr>
            <p:nvPr/>
          </p:nvSpPr>
          <p:spPr bwMode="auto">
            <a:xfrm>
              <a:off x="3429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43" name="Rectangle 443"/>
            <p:cNvSpPr>
              <a:spLocks noChangeArrowheads="1"/>
            </p:cNvSpPr>
            <p:nvPr/>
          </p:nvSpPr>
          <p:spPr bwMode="auto">
            <a:xfrm>
              <a:off x="3810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44" name="Rectangle 444"/>
            <p:cNvSpPr>
              <a:spLocks noChangeArrowheads="1"/>
            </p:cNvSpPr>
            <p:nvPr/>
          </p:nvSpPr>
          <p:spPr bwMode="auto">
            <a:xfrm>
              <a:off x="1143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445" name="Rectangle 445"/>
            <p:cNvSpPr>
              <a:spLocks noChangeArrowheads="1"/>
            </p:cNvSpPr>
            <p:nvPr/>
          </p:nvSpPr>
          <p:spPr bwMode="auto">
            <a:xfrm>
              <a:off x="1524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446" name="Rectangle 446"/>
            <p:cNvSpPr>
              <a:spLocks noChangeArrowheads="1"/>
            </p:cNvSpPr>
            <p:nvPr/>
          </p:nvSpPr>
          <p:spPr bwMode="auto">
            <a:xfrm>
              <a:off x="1905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447" name="Rectangle 447"/>
            <p:cNvSpPr>
              <a:spLocks noChangeArrowheads="1"/>
            </p:cNvSpPr>
            <p:nvPr/>
          </p:nvSpPr>
          <p:spPr bwMode="auto">
            <a:xfrm>
              <a:off x="2286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448" name="Rectangle 448"/>
            <p:cNvSpPr>
              <a:spLocks noChangeArrowheads="1"/>
            </p:cNvSpPr>
            <p:nvPr/>
          </p:nvSpPr>
          <p:spPr bwMode="auto">
            <a:xfrm>
              <a:off x="2667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449" name="Rectangle 449"/>
            <p:cNvSpPr>
              <a:spLocks noChangeArrowheads="1"/>
            </p:cNvSpPr>
            <p:nvPr/>
          </p:nvSpPr>
          <p:spPr bwMode="auto">
            <a:xfrm>
              <a:off x="3048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450" name="Rectangle 450"/>
            <p:cNvSpPr>
              <a:spLocks noChangeArrowheads="1"/>
            </p:cNvSpPr>
            <p:nvPr/>
          </p:nvSpPr>
          <p:spPr bwMode="auto">
            <a:xfrm>
              <a:off x="3429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451" name="Rectangle 451"/>
            <p:cNvSpPr>
              <a:spLocks noChangeArrowheads="1"/>
            </p:cNvSpPr>
            <p:nvPr/>
          </p:nvSpPr>
          <p:spPr bwMode="auto">
            <a:xfrm>
              <a:off x="3810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452" name="Rectangle 452"/>
            <p:cNvSpPr>
              <a:spLocks noChangeArrowheads="1"/>
            </p:cNvSpPr>
            <p:nvPr/>
          </p:nvSpPr>
          <p:spPr bwMode="auto">
            <a:xfrm>
              <a:off x="1143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453" name="Rectangle 453"/>
            <p:cNvSpPr>
              <a:spLocks noChangeArrowheads="1"/>
            </p:cNvSpPr>
            <p:nvPr/>
          </p:nvSpPr>
          <p:spPr bwMode="auto">
            <a:xfrm>
              <a:off x="1524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454" name="Rectangle 454"/>
            <p:cNvSpPr>
              <a:spLocks noChangeArrowheads="1"/>
            </p:cNvSpPr>
            <p:nvPr/>
          </p:nvSpPr>
          <p:spPr bwMode="auto">
            <a:xfrm>
              <a:off x="1905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455" name="Rectangle 455"/>
            <p:cNvSpPr>
              <a:spLocks noChangeArrowheads="1"/>
            </p:cNvSpPr>
            <p:nvPr/>
          </p:nvSpPr>
          <p:spPr bwMode="auto">
            <a:xfrm>
              <a:off x="2286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456" name="Rectangle 456"/>
            <p:cNvSpPr>
              <a:spLocks noChangeArrowheads="1"/>
            </p:cNvSpPr>
            <p:nvPr/>
          </p:nvSpPr>
          <p:spPr bwMode="auto">
            <a:xfrm>
              <a:off x="2667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457" name="Rectangle 457"/>
            <p:cNvSpPr>
              <a:spLocks noChangeArrowheads="1"/>
            </p:cNvSpPr>
            <p:nvPr/>
          </p:nvSpPr>
          <p:spPr bwMode="auto">
            <a:xfrm>
              <a:off x="3048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458" name="Rectangle 458"/>
            <p:cNvSpPr>
              <a:spLocks noChangeArrowheads="1"/>
            </p:cNvSpPr>
            <p:nvPr/>
          </p:nvSpPr>
          <p:spPr bwMode="auto">
            <a:xfrm>
              <a:off x="3429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459" name="Rectangle 459"/>
            <p:cNvSpPr>
              <a:spLocks noChangeArrowheads="1"/>
            </p:cNvSpPr>
            <p:nvPr/>
          </p:nvSpPr>
          <p:spPr bwMode="auto">
            <a:xfrm>
              <a:off x="3810000" y="4800600"/>
              <a:ext cx="381000" cy="381000"/>
            </a:xfrm>
            <a:prstGeom prst="rect">
              <a:avLst/>
            </a:prstGeom>
            <a:grpFill/>
            <a:ln w="9525" algn="ctr">
              <a:solidFill>
                <a:schemeClr val="tx1"/>
              </a:solidFill>
              <a:round/>
              <a:headEnd/>
              <a:tailEnd/>
            </a:ln>
          </p:spPr>
          <p:txBody>
            <a:bodyPr/>
            <a:lstStyle/>
            <a:p>
              <a:pPr>
                <a:defRPr/>
              </a:pPr>
              <a:endParaRPr lang="en-US"/>
            </a:p>
          </p:txBody>
        </p:sp>
      </p:grpSp>
      <p:grpSp>
        <p:nvGrpSpPr>
          <p:cNvPr id="3" name="Group 395"/>
          <p:cNvGrpSpPr>
            <a:grpSpLocks/>
          </p:cNvGrpSpPr>
          <p:nvPr/>
        </p:nvGrpSpPr>
        <p:grpSpPr bwMode="auto">
          <a:xfrm>
            <a:off x="1876425" y="2552700"/>
            <a:ext cx="1633537" cy="1498600"/>
            <a:chOff x="1143000" y="2133600"/>
            <a:chExt cx="3048000" cy="3048000"/>
          </a:xfrm>
          <a:solidFill>
            <a:srgbClr val="009900">
              <a:alpha val="25000"/>
            </a:srgbClr>
          </a:solidFill>
        </p:grpSpPr>
        <p:sp>
          <p:nvSpPr>
            <p:cNvPr id="133" name="Rectangle 396"/>
            <p:cNvSpPr>
              <a:spLocks noChangeArrowheads="1"/>
            </p:cNvSpPr>
            <p:nvPr/>
          </p:nvSpPr>
          <p:spPr bwMode="auto">
            <a:xfrm>
              <a:off x="1143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134" name="Rectangle 397"/>
            <p:cNvSpPr>
              <a:spLocks noChangeArrowheads="1"/>
            </p:cNvSpPr>
            <p:nvPr/>
          </p:nvSpPr>
          <p:spPr bwMode="auto">
            <a:xfrm>
              <a:off x="1524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135" name="Rectangle 398"/>
            <p:cNvSpPr>
              <a:spLocks noChangeArrowheads="1"/>
            </p:cNvSpPr>
            <p:nvPr/>
          </p:nvSpPr>
          <p:spPr bwMode="auto">
            <a:xfrm>
              <a:off x="1905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136" name="Rectangle 399"/>
            <p:cNvSpPr>
              <a:spLocks noChangeArrowheads="1"/>
            </p:cNvSpPr>
            <p:nvPr/>
          </p:nvSpPr>
          <p:spPr bwMode="auto">
            <a:xfrm>
              <a:off x="2286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137" name="Rectangle 400"/>
            <p:cNvSpPr>
              <a:spLocks noChangeArrowheads="1"/>
            </p:cNvSpPr>
            <p:nvPr/>
          </p:nvSpPr>
          <p:spPr bwMode="auto">
            <a:xfrm>
              <a:off x="2667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138" name="Rectangle 401"/>
            <p:cNvSpPr>
              <a:spLocks noChangeArrowheads="1"/>
            </p:cNvSpPr>
            <p:nvPr/>
          </p:nvSpPr>
          <p:spPr bwMode="auto">
            <a:xfrm>
              <a:off x="3048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139" name="Rectangle 402"/>
            <p:cNvSpPr>
              <a:spLocks noChangeArrowheads="1"/>
            </p:cNvSpPr>
            <p:nvPr/>
          </p:nvSpPr>
          <p:spPr bwMode="auto">
            <a:xfrm>
              <a:off x="3429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140" name="Rectangle 403"/>
            <p:cNvSpPr>
              <a:spLocks noChangeArrowheads="1"/>
            </p:cNvSpPr>
            <p:nvPr/>
          </p:nvSpPr>
          <p:spPr bwMode="auto">
            <a:xfrm>
              <a:off x="3810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141" name="Rectangle 404"/>
            <p:cNvSpPr>
              <a:spLocks noChangeArrowheads="1"/>
            </p:cNvSpPr>
            <p:nvPr/>
          </p:nvSpPr>
          <p:spPr bwMode="auto">
            <a:xfrm>
              <a:off x="1143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142" name="Rectangle 405"/>
            <p:cNvSpPr>
              <a:spLocks noChangeArrowheads="1"/>
            </p:cNvSpPr>
            <p:nvPr/>
          </p:nvSpPr>
          <p:spPr bwMode="auto">
            <a:xfrm>
              <a:off x="1524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143" name="Rectangle 406"/>
            <p:cNvSpPr>
              <a:spLocks noChangeArrowheads="1"/>
            </p:cNvSpPr>
            <p:nvPr/>
          </p:nvSpPr>
          <p:spPr bwMode="auto">
            <a:xfrm>
              <a:off x="1905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144" name="Rectangle 407"/>
            <p:cNvSpPr>
              <a:spLocks noChangeArrowheads="1"/>
            </p:cNvSpPr>
            <p:nvPr/>
          </p:nvSpPr>
          <p:spPr bwMode="auto">
            <a:xfrm>
              <a:off x="2286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145" name="Rectangle 408"/>
            <p:cNvSpPr>
              <a:spLocks noChangeArrowheads="1"/>
            </p:cNvSpPr>
            <p:nvPr/>
          </p:nvSpPr>
          <p:spPr bwMode="auto">
            <a:xfrm>
              <a:off x="2667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146" name="Rectangle 409"/>
            <p:cNvSpPr>
              <a:spLocks noChangeArrowheads="1"/>
            </p:cNvSpPr>
            <p:nvPr/>
          </p:nvSpPr>
          <p:spPr bwMode="auto">
            <a:xfrm>
              <a:off x="3048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147" name="Rectangle 410"/>
            <p:cNvSpPr>
              <a:spLocks noChangeArrowheads="1"/>
            </p:cNvSpPr>
            <p:nvPr/>
          </p:nvSpPr>
          <p:spPr bwMode="auto">
            <a:xfrm>
              <a:off x="3429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148" name="Rectangle 411"/>
            <p:cNvSpPr>
              <a:spLocks noChangeArrowheads="1"/>
            </p:cNvSpPr>
            <p:nvPr/>
          </p:nvSpPr>
          <p:spPr bwMode="auto">
            <a:xfrm>
              <a:off x="3810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149" name="Rectangle 412"/>
            <p:cNvSpPr>
              <a:spLocks noChangeArrowheads="1"/>
            </p:cNvSpPr>
            <p:nvPr/>
          </p:nvSpPr>
          <p:spPr bwMode="auto">
            <a:xfrm>
              <a:off x="1143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150" name="Rectangle 413"/>
            <p:cNvSpPr>
              <a:spLocks noChangeArrowheads="1"/>
            </p:cNvSpPr>
            <p:nvPr/>
          </p:nvSpPr>
          <p:spPr bwMode="auto">
            <a:xfrm>
              <a:off x="1524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151" name="Rectangle 414"/>
            <p:cNvSpPr>
              <a:spLocks noChangeArrowheads="1"/>
            </p:cNvSpPr>
            <p:nvPr/>
          </p:nvSpPr>
          <p:spPr bwMode="auto">
            <a:xfrm>
              <a:off x="1905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152" name="Rectangle 415"/>
            <p:cNvSpPr>
              <a:spLocks noChangeArrowheads="1"/>
            </p:cNvSpPr>
            <p:nvPr/>
          </p:nvSpPr>
          <p:spPr bwMode="auto">
            <a:xfrm>
              <a:off x="2286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153" name="Rectangle 416"/>
            <p:cNvSpPr>
              <a:spLocks noChangeArrowheads="1"/>
            </p:cNvSpPr>
            <p:nvPr/>
          </p:nvSpPr>
          <p:spPr bwMode="auto">
            <a:xfrm>
              <a:off x="2667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154" name="Rectangle 417"/>
            <p:cNvSpPr>
              <a:spLocks noChangeArrowheads="1"/>
            </p:cNvSpPr>
            <p:nvPr/>
          </p:nvSpPr>
          <p:spPr bwMode="auto">
            <a:xfrm>
              <a:off x="3048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155" name="Rectangle 418"/>
            <p:cNvSpPr>
              <a:spLocks noChangeArrowheads="1"/>
            </p:cNvSpPr>
            <p:nvPr/>
          </p:nvSpPr>
          <p:spPr bwMode="auto">
            <a:xfrm>
              <a:off x="3429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156" name="Rectangle 419"/>
            <p:cNvSpPr>
              <a:spLocks noChangeArrowheads="1"/>
            </p:cNvSpPr>
            <p:nvPr/>
          </p:nvSpPr>
          <p:spPr bwMode="auto">
            <a:xfrm>
              <a:off x="3810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157" name="Rectangle 420"/>
            <p:cNvSpPr>
              <a:spLocks noChangeArrowheads="1"/>
            </p:cNvSpPr>
            <p:nvPr/>
          </p:nvSpPr>
          <p:spPr bwMode="auto">
            <a:xfrm>
              <a:off x="1143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158" name="Rectangle 421"/>
            <p:cNvSpPr>
              <a:spLocks noChangeArrowheads="1"/>
            </p:cNvSpPr>
            <p:nvPr/>
          </p:nvSpPr>
          <p:spPr bwMode="auto">
            <a:xfrm>
              <a:off x="1524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159" name="Rectangle 422"/>
            <p:cNvSpPr>
              <a:spLocks noChangeArrowheads="1"/>
            </p:cNvSpPr>
            <p:nvPr/>
          </p:nvSpPr>
          <p:spPr bwMode="auto">
            <a:xfrm>
              <a:off x="1905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160" name="Rectangle 423"/>
            <p:cNvSpPr>
              <a:spLocks noChangeArrowheads="1"/>
            </p:cNvSpPr>
            <p:nvPr/>
          </p:nvSpPr>
          <p:spPr bwMode="auto">
            <a:xfrm>
              <a:off x="2286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161" name="Rectangle 424"/>
            <p:cNvSpPr>
              <a:spLocks noChangeArrowheads="1"/>
            </p:cNvSpPr>
            <p:nvPr/>
          </p:nvSpPr>
          <p:spPr bwMode="auto">
            <a:xfrm>
              <a:off x="2667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162" name="Rectangle 425"/>
            <p:cNvSpPr>
              <a:spLocks noChangeArrowheads="1"/>
            </p:cNvSpPr>
            <p:nvPr/>
          </p:nvSpPr>
          <p:spPr bwMode="auto">
            <a:xfrm>
              <a:off x="3048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163" name="Rectangle 426"/>
            <p:cNvSpPr>
              <a:spLocks noChangeArrowheads="1"/>
            </p:cNvSpPr>
            <p:nvPr/>
          </p:nvSpPr>
          <p:spPr bwMode="auto">
            <a:xfrm>
              <a:off x="3429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164" name="Rectangle 427"/>
            <p:cNvSpPr>
              <a:spLocks noChangeArrowheads="1"/>
            </p:cNvSpPr>
            <p:nvPr/>
          </p:nvSpPr>
          <p:spPr bwMode="auto">
            <a:xfrm>
              <a:off x="3810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165" name="Rectangle 428"/>
            <p:cNvSpPr>
              <a:spLocks noChangeArrowheads="1"/>
            </p:cNvSpPr>
            <p:nvPr/>
          </p:nvSpPr>
          <p:spPr bwMode="auto">
            <a:xfrm>
              <a:off x="1143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166" name="Rectangle 429"/>
            <p:cNvSpPr>
              <a:spLocks noChangeArrowheads="1"/>
            </p:cNvSpPr>
            <p:nvPr/>
          </p:nvSpPr>
          <p:spPr bwMode="auto">
            <a:xfrm>
              <a:off x="1524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167" name="Rectangle 430"/>
            <p:cNvSpPr>
              <a:spLocks noChangeArrowheads="1"/>
            </p:cNvSpPr>
            <p:nvPr/>
          </p:nvSpPr>
          <p:spPr bwMode="auto">
            <a:xfrm>
              <a:off x="1905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168" name="Rectangle 431"/>
            <p:cNvSpPr>
              <a:spLocks noChangeArrowheads="1"/>
            </p:cNvSpPr>
            <p:nvPr/>
          </p:nvSpPr>
          <p:spPr bwMode="auto">
            <a:xfrm>
              <a:off x="2286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169" name="Rectangle 432"/>
            <p:cNvSpPr>
              <a:spLocks noChangeArrowheads="1"/>
            </p:cNvSpPr>
            <p:nvPr/>
          </p:nvSpPr>
          <p:spPr bwMode="auto">
            <a:xfrm>
              <a:off x="2667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170" name="Rectangle 433"/>
            <p:cNvSpPr>
              <a:spLocks noChangeArrowheads="1"/>
            </p:cNvSpPr>
            <p:nvPr/>
          </p:nvSpPr>
          <p:spPr bwMode="auto">
            <a:xfrm>
              <a:off x="3048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171" name="Rectangle 434"/>
            <p:cNvSpPr>
              <a:spLocks noChangeArrowheads="1"/>
            </p:cNvSpPr>
            <p:nvPr/>
          </p:nvSpPr>
          <p:spPr bwMode="auto">
            <a:xfrm>
              <a:off x="3429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172" name="Rectangle 435"/>
            <p:cNvSpPr>
              <a:spLocks noChangeArrowheads="1"/>
            </p:cNvSpPr>
            <p:nvPr/>
          </p:nvSpPr>
          <p:spPr bwMode="auto">
            <a:xfrm>
              <a:off x="3810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173" name="Rectangle 436"/>
            <p:cNvSpPr>
              <a:spLocks noChangeArrowheads="1"/>
            </p:cNvSpPr>
            <p:nvPr/>
          </p:nvSpPr>
          <p:spPr bwMode="auto">
            <a:xfrm>
              <a:off x="1143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174" name="Rectangle 437"/>
            <p:cNvSpPr>
              <a:spLocks noChangeArrowheads="1"/>
            </p:cNvSpPr>
            <p:nvPr/>
          </p:nvSpPr>
          <p:spPr bwMode="auto">
            <a:xfrm>
              <a:off x="1524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175" name="Rectangle 438"/>
            <p:cNvSpPr>
              <a:spLocks noChangeArrowheads="1"/>
            </p:cNvSpPr>
            <p:nvPr/>
          </p:nvSpPr>
          <p:spPr bwMode="auto">
            <a:xfrm>
              <a:off x="1905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176" name="Rectangle 439"/>
            <p:cNvSpPr>
              <a:spLocks noChangeArrowheads="1"/>
            </p:cNvSpPr>
            <p:nvPr/>
          </p:nvSpPr>
          <p:spPr bwMode="auto">
            <a:xfrm>
              <a:off x="2286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177" name="Rectangle 440"/>
            <p:cNvSpPr>
              <a:spLocks noChangeArrowheads="1"/>
            </p:cNvSpPr>
            <p:nvPr/>
          </p:nvSpPr>
          <p:spPr bwMode="auto">
            <a:xfrm>
              <a:off x="2667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178" name="Rectangle 441"/>
            <p:cNvSpPr>
              <a:spLocks noChangeArrowheads="1"/>
            </p:cNvSpPr>
            <p:nvPr/>
          </p:nvSpPr>
          <p:spPr bwMode="auto">
            <a:xfrm>
              <a:off x="3048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179" name="Rectangle 442"/>
            <p:cNvSpPr>
              <a:spLocks noChangeArrowheads="1"/>
            </p:cNvSpPr>
            <p:nvPr/>
          </p:nvSpPr>
          <p:spPr bwMode="auto">
            <a:xfrm>
              <a:off x="3429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180" name="Rectangle 443"/>
            <p:cNvSpPr>
              <a:spLocks noChangeArrowheads="1"/>
            </p:cNvSpPr>
            <p:nvPr/>
          </p:nvSpPr>
          <p:spPr bwMode="auto">
            <a:xfrm>
              <a:off x="3810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181" name="Rectangle 444"/>
            <p:cNvSpPr>
              <a:spLocks noChangeArrowheads="1"/>
            </p:cNvSpPr>
            <p:nvPr/>
          </p:nvSpPr>
          <p:spPr bwMode="auto">
            <a:xfrm>
              <a:off x="1143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182" name="Rectangle 445"/>
            <p:cNvSpPr>
              <a:spLocks noChangeArrowheads="1"/>
            </p:cNvSpPr>
            <p:nvPr/>
          </p:nvSpPr>
          <p:spPr bwMode="auto">
            <a:xfrm>
              <a:off x="1524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183" name="Rectangle 446"/>
            <p:cNvSpPr>
              <a:spLocks noChangeArrowheads="1"/>
            </p:cNvSpPr>
            <p:nvPr/>
          </p:nvSpPr>
          <p:spPr bwMode="auto">
            <a:xfrm>
              <a:off x="1905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184" name="Rectangle 447"/>
            <p:cNvSpPr>
              <a:spLocks noChangeArrowheads="1"/>
            </p:cNvSpPr>
            <p:nvPr/>
          </p:nvSpPr>
          <p:spPr bwMode="auto">
            <a:xfrm>
              <a:off x="2286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185" name="Rectangle 448"/>
            <p:cNvSpPr>
              <a:spLocks noChangeArrowheads="1"/>
            </p:cNvSpPr>
            <p:nvPr/>
          </p:nvSpPr>
          <p:spPr bwMode="auto">
            <a:xfrm>
              <a:off x="2667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186" name="Rectangle 449"/>
            <p:cNvSpPr>
              <a:spLocks noChangeArrowheads="1"/>
            </p:cNvSpPr>
            <p:nvPr/>
          </p:nvSpPr>
          <p:spPr bwMode="auto">
            <a:xfrm>
              <a:off x="3048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187" name="Rectangle 450"/>
            <p:cNvSpPr>
              <a:spLocks noChangeArrowheads="1"/>
            </p:cNvSpPr>
            <p:nvPr/>
          </p:nvSpPr>
          <p:spPr bwMode="auto">
            <a:xfrm>
              <a:off x="3429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188" name="Rectangle 451"/>
            <p:cNvSpPr>
              <a:spLocks noChangeArrowheads="1"/>
            </p:cNvSpPr>
            <p:nvPr/>
          </p:nvSpPr>
          <p:spPr bwMode="auto">
            <a:xfrm>
              <a:off x="3810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189" name="Rectangle 452"/>
            <p:cNvSpPr>
              <a:spLocks noChangeArrowheads="1"/>
            </p:cNvSpPr>
            <p:nvPr/>
          </p:nvSpPr>
          <p:spPr bwMode="auto">
            <a:xfrm>
              <a:off x="1143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190" name="Rectangle 453"/>
            <p:cNvSpPr>
              <a:spLocks noChangeArrowheads="1"/>
            </p:cNvSpPr>
            <p:nvPr/>
          </p:nvSpPr>
          <p:spPr bwMode="auto">
            <a:xfrm>
              <a:off x="1524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191" name="Rectangle 454"/>
            <p:cNvSpPr>
              <a:spLocks noChangeArrowheads="1"/>
            </p:cNvSpPr>
            <p:nvPr/>
          </p:nvSpPr>
          <p:spPr bwMode="auto">
            <a:xfrm>
              <a:off x="1905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192" name="Rectangle 455"/>
            <p:cNvSpPr>
              <a:spLocks noChangeArrowheads="1"/>
            </p:cNvSpPr>
            <p:nvPr/>
          </p:nvSpPr>
          <p:spPr bwMode="auto">
            <a:xfrm>
              <a:off x="2286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193" name="Rectangle 456"/>
            <p:cNvSpPr>
              <a:spLocks noChangeArrowheads="1"/>
            </p:cNvSpPr>
            <p:nvPr/>
          </p:nvSpPr>
          <p:spPr bwMode="auto">
            <a:xfrm>
              <a:off x="2667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194" name="Rectangle 457"/>
            <p:cNvSpPr>
              <a:spLocks noChangeArrowheads="1"/>
            </p:cNvSpPr>
            <p:nvPr/>
          </p:nvSpPr>
          <p:spPr bwMode="auto">
            <a:xfrm>
              <a:off x="3048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195" name="Rectangle 458"/>
            <p:cNvSpPr>
              <a:spLocks noChangeArrowheads="1"/>
            </p:cNvSpPr>
            <p:nvPr/>
          </p:nvSpPr>
          <p:spPr bwMode="auto">
            <a:xfrm>
              <a:off x="3429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196" name="Rectangle 459"/>
            <p:cNvSpPr>
              <a:spLocks noChangeArrowheads="1"/>
            </p:cNvSpPr>
            <p:nvPr/>
          </p:nvSpPr>
          <p:spPr bwMode="auto">
            <a:xfrm>
              <a:off x="3810000" y="4800600"/>
              <a:ext cx="381000" cy="381000"/>
            </a:xfrm>
            <a:prstGeom prst="rect">
              <a:avLst/>
            </a:prstGeom>
            <a:grpFill/>
            <a:ln w="9525" algn="ctr">
              <a:solidFill>
                <a:schemeClr val="tx1"/>
              </a:solidFill>
              <a:round/>
              <a:headEnd/>
              <a:tailEnd/>
            </a:ln>
          </p:spPr>
          <p:txBody>
            <a:bodyPr/>
            <a:lstStyle/>
            <a:p>
              <a:pPr>
                <a:defRPr/>
              </a:pP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6637"/>
                                        </p:tgtEl>
                                      </p:cBhvr>
                                    </p:animEffect>
                                    <p:animScale>
                                      <p:cBhvr>
                                        <p:cTn id="7" dur="250" autoRev="1" fill="hold"/>
                                        <p:tgtEl>
                                          <p:spTgt spid="26637"/>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grpId="0" nodeType="clickEffect">
                                  <p:stCondLst>
                                    <p:cond delay="0"/>
                                  </p:stCondLst>
                                  <p:childTnLst>
                                    <p:animEffect transition="out" filter="fade">
                                      <p:cBhvr>
                                        <p:cTn id="19" dur="500" tmFilter="0, 0; .2, .5; .8, .5; 1, 0"/>
                                        <p:tgtEl>
                                          <p:spTgt spid="26638"/>
                                        </p:tgtEl>
                                      </p:cBhvr>
                                    </p:animEffect>
                                    <p:animScale>
                                      <p:cBhvr>
                                        <p:cTn id="20" dur="250" autoRev="1" fill="hold"/>
                                        <p:tgtEl>
                                          <p:spTgt spid="26638"/>
                                        </p:tgtEl>
                                      </p:cBhvr>
                                      <p:by x="105000" y="105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7" grpId="0" animBg="1"/>
      <p:bldP spid="2663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3"/>
          <p:cNvSpPr>
            <a:spLocks noGrp="1"/>
          </p:cNvSpPr>
          <p:nvPr>
            <p:ph type="title"/>
          </p:nvPr>
        </p:nvSpPr>
        <p:spPr/>
        <p:txBody>
          <a:bodyPr/>
          <a:lstStyle/>
          <a:p>
            <a:r>
              <a:rPr lang="ru-RU" dirty="0" smtClean="0"/>
              <a:t>Свертка</a:t>
            </a:r>
            <a:r>
              <a:rPr lang="en-US" dirty="0" smtClean="0"/>
              <a:t> </a:t>
            </a:r>
            <a:r>
              <a:rPr lang="ru-RU" dirty="0" smtClean="0"/>
              <a:t/>
            </a:r>
            <a:br>
              <a:rPr lang="ru-RU" dirty="0" smtClean="0"/>
            </a:br>
            <a:r>
              <a:rPr lang="en-US" dirty="0" err="1" smtClean="0"/>
              <a:t>Smem</a:t>
            </a:r>
            <a:r>
              <a:rPr lang="en-US" dirty="0" smtClean="0"/>
              <a:t> </a:t>
            </a:r>
            <a:r>
              <a:rPr lang="ru-RU" dirty="0" smtClean="0"/>
              <a:t>Оптимизации</a:t>
            </a:r>
            <a:endParaRPr lang="en-US" dirty="0" smtClean="0"/>
          </a:p>
        </p:txBody>
      </p:sp>
      <p:sp>
        <p:nvSpPr>
          <p:cNvPr id="34819" name="Rectangle 70"/>
          <p:cNvSpPr>
            <a:spLocks noChangeArrowheads="1"/>
          </p:cNvSpPr>
          <p:nvPr/>
        </p:nvSpPr>
        <p:spPr bwMode="auto">
          <a:xfrm>
            <a:off x="2482850" y="330200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4820" name="Rectangle 72"/>
          <p:cNvSpPr>
            <a:spLocks noChangeArrowheads="1"/>
          </p:cNvSpPr>
          <p:nvPr/>
        </p:nvSpPr>
        <p:spPr bwMode="auto">
          <a:xfrm>
            <a:off x="2686050" y="3302000"/>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4821" name="Rectangle 73"/>
          <p:cNvSpPr>
            <a:spLocks noChangeArrowheads="1"/>
          </p:cNvSpPr>
          <p:nvPr/>
        </p:nvSpPr>
        <p:spPr bwMode="auto">
          <a:xfrm>
            <a:off x="2890838" y="330200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4822" name="Rectangle 74"/>
          <p:cNvSpPr>
            <a:spLocks noChangeArrowheads="1"/>
          </p:cNvSpPr>
          <p:nvPr/>
        </p:nvSpPr>
        <p:spPr bwMode="auto">
          <a:xfrm>
            <a:off x="3094038" y="3302000"/>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4823" name="Rectangle 75"/>
          <p:cNvSpPr>
            <a:spLocks noChangeArrowheads="1"/>
          </p:cNvSpPr>
          <p:nvPr/>
        </p:nvSpPr>
        <p:spPr bwMode="auto">
          <a:xfrm>
            <a:off x="3298825" y="330200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4824" name="Rectangle 76"/>
          <p:cNvSpPr>
            <a:spLocks noChangeArrowheads="1"/>
          </p:cNvSpPr>
          <p:nvPr/>
        </p:nvSpPr>
        <p:spPr bwMode="auto">
          <a:xfrm>
            <a:off x="3502025" y="3302000"/>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4825" name="Rectangle 77"/>
          <p:cNvSpPr>
            <a:spLocks noChangeArrowheads="1"/>
          </p:cNvSpPr>
          <p:nvPr/>
        </p:nvSpPr>
        <p:spPr bwMode="auto">
          <a:xfrm>
            <a:off x="3706813" y="330200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4826" name="Rectangle 78"/>
          <p:cNvSpPr>
            <a:spLocks noChangeArrowheads="1"/>
          </p:cNvSpPr>
          <p:nvPr/>
        </p:nvSpPr>
        <p:spPr bwMode="auto">
          <a:xfrm>
            <a:off x="3910013" y="3302000"/>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4827" name="Rectangle 79"/>
          <p:cNvSpPr>
            <a:spLocks noChangeArrowheads="1"/>
          </p:cNvSpPr>
          <p:nvPr/>
        </p:nvSpPr>
        <p:spPr bwMode="auto">
          <a:xfrm>
            <a:off x="2482850" y="348932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4828" name="Rectangle 80"/>
          <p:cNvSpPr>
            <a:spLocks noChangeArrowheads="1"/>
          </p:cNvSpPr>
          <p:nvPr/>
        </p:nvSpPr>
        <p:spPr bwMode="auto">
          <a:xfrm>
            <a:off x="2686050" y="3489325"/>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4829" name="Rectangle 81"/>
          <p:cNvSpPr>
            <a:spLocks noChangeArrowheads="1"/>
          </p:cNvSpPr>
          <p:nvPr/>
        </p:nvSpPr>
        <p:spPr bwMode="auto">
          <a:xfrm>
            <a:off x="2890838" y="348932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4830" name="Rectangle 82"/>
          <p:cNvSpPr>
            <a:spLocks noChangeArrowheads="1"/>
          </p:cNvSpPr>
          <p:nvPr/>
        </p:nvSpPr>
        <p:spPr bwMode="auto">
          <a:xfrm>
            <a:off x="3094038" y="3489325"/>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4831" name="Rectangle 83"/>
          <p:cNvSpPr>
            <a:spLocks noChangeArrowheads="1"/>
          </p:cNvSpPr>
          <p:nvPr/>
        </p:nvSpPr>
        <p:spPr bwMode="auto">
          <a:xfrm>
            <a:off x="3298825" y="348932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4832" name="Rectangle 84"/>
          <p:cNvSpPr>
            <a:spLocks noChangeArrowheads="1"/>
          </p:cNvSpPr>
          <p:nvPr/>
        </p:nvSpPr>
        <p:spPr bwMode="auto">
          <a:xfrm>
            <a:off x="3502025" y="3489325"/>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4833" name="Rectangle 85"/>
          <p:cNvSpPr>
            <a:spLocks noChangeArrowheads="1"/>
          </p:cNvSpPr>
          <p:nvPr/>
        </p:nvSpPr>
        <p:spPr bwMode="auto">
          <a:xfrm>
            <a:off x="3706813" y="348932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4834" name="Rectangle 86"/>
          <p:cNvSpPr>
            <a:spLocks noChangeArrowheads="1"/>
          </p:cNvSpPr>
          <p:nvPr/>
        </p:nvSpPr>
        <p:spPr bwMode="auto">
          <a:xfrm>
            <a:off x="3910013" y="3489325"/>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4835" name="Rectangle 87"/>
          <p:cNvSpPr>
            <a:spLocks noChangeArrowheads="1"/>
          </p:cNvSpPr>
          <p:nvPr/>
        </p:nvSpPr>
        <p:spPr bwMode="auto">
          <a:xfrm>
            <a:off x="2482850" y="367665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4836" name="Rectangle 88"/>
          <p:cNvSpPr>
            <a:spLocks noChangeArrowheads="1"/>
          </p:cNvSpPr>
          <p:nvPr/>
        </p:nvSpPr>
        <p:spPr bwMode="auto">
          <a:xfrm>
            <a:off x="2686050" y="3676650"/>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4837" name="Rectangle 89"/>
          <p:cNvSpPr>
            <a:spLocks noChangeArrowheads="1"/>
          </p:cNvSpPr>
          <p:nvPr/>
        </p:nvSpPr>
        <p:spPr bwMode="auto">
          <a:xfrm>
            <a:off x="2890838" y="367665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4838" name="Rectangle 90"/>
          <p:cNvSpPr>
            <a:spLocks noChangeArrowheads="1"/>
          </p:cNvSpPr>
          <p:nvPr/>
        </p:nvSpPr>
        <p:spPr bwMode="auto">
          <a:xfrm>
            <a:off x="3094038" y="3676650"/>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4839" name="Rectangle 91"/>
          <p:cNvSpPr>
            <a:spLocks noChangeArrowheads="1"/>
          </p:cNvSpPr>
          <p:nvPr/>
        </p:nvSpPr>
        <p:spPr bwMode="auto">
          <a:xfrm>
            <a:off x="3298825" y="367665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4840" name="Rectangle 92"/>
          <p:cNvSpPr>
            <a:spLocks noChangeArrowheads="1"/>
          </p:cNvSpPr>
          <p:nvPr/>
        </p:nvSpPr>
        <p:spPr bwMode="auto">
          <a:xfrm>
            <a:off x="3502025" y="3676650"/>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4841" name="Rectangle 93"/>
          <p:cNvSpPr>
            <a:spLocks noChangeArrowheads="1"/>
          </p:cNvSpPr>
          <p:nvPr/>
        </p:nvSpPr>
        <p:spPr bwMode="auto">
          <a:xfrm>
            <a:off x="3706813" y="367665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4842" name="Rectangle 94"/>
          <p:cNvSpPr>
            <a:spLocks noChangeArrowheads="1"/>
          </p:cNvSpPr>
          <p:nvPr/>
        </p:nvSpPr>
        <p:spPr bwMode="auto">
          <a:xfrm>
            <a:off x="3910013" y="3676650"/>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4843" name="Rectangle 95"/>
          <p:cNvSpPr>
            <a:spLocks noChangeArrowheads="1"/>
          </p:cNvSpPr>
          <p:nvPr/>
        </p:nvSpPr>
        <p:spPr bwMode="auto">
          <a:xfrm>
            <a:off x="2482850" y="386397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4844" name="Rectangle 96"/>
          <p:cNvSpPr>
            <a:spLocks noChangeArrowheads="1"/>
          </p:cNvSpPr>
          <p:nvPr/>
        </p:nvSpPr>
        <p:spPr bwMode="auto">
          <a:xfrm>
            <a:off x="2686050" y="3863975"/>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4845" name="Rectangle 97"/>
          <p:cNvSpPr>
            <a:spLocks noChangeArrowheads="1"/>
          </p:cNvSpPr>
          <p:nvPr/>
        </p:nvSpPr>
        <p:spPr bwMode="auto">
          <a:xfrm>
            <a:off x="2890838" y="386397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4846" name="Rectangle 98"/>
          <p:cNvSpPr>
            <a:spLocks noChangeArrowheads="1"/>
          </p:cNvSpPr>
          <p:nvPr/>
        </p:nvSpPr>
        <p:spPr bwMode="auto">
          <a:xfrm>
            <a:off x="3094038" y="3863975"/>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4847" name="Rectangle 99"/>
          <p:cNvSpPr>
            <a:spLocks noChangeArrowheads="1"/>
          </p:cNvSpPr>
          <p:nvPr/>
        </p:nvSpPr>
        <p:spPr bwMode="auto">
          <a:xfrm>
            <a:off x="3298825" y="386397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4848" name="Rectangle 100"/>
          <p:cNvSpPr>
            <a:spLocks noChangeArrowheads="1"/>
          </p:cNvSpPr>
          <p:nvPr/>
        </p:nvSpPr>
        <p:spPr bwMode="auto">
          <a:xfrm>
            <a:off x="3502025" y="3863975"/>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4849" name="Rectangle 101"/>
          <p:cNvSpPr>
            <a:spLocks noChangeArrowheads="1"/>
          </p:cNvSpPr>
          <p:nvPr/>
        </p:nvSpPr>
        <p:spPr bwMode="auto">
          <a:xfrm>
            <a:off x="3706813" y="386397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4850" name="Rectangle 102"/>
          <p:cNvSpPr>
            <a:spLocks noChangeArrowheads="1"/>
          </p:cNvSpPr>
          <p:nvPr/>
        </p:nvSpPr>
        <p:spPr bwMode="auto">
          <a:xfrm>
            <a:off x="3910013" y="3863975"/>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4851" name="Rectangle 103"/>
          <p:cNvSpPr>
            <a:spLocks noChangeArrowheads="1"/>
          </p:cNvSpPr>
          <p:nvPr/>
        </p:nvSpPr>
        <p:spPr bwMode="auto">
          <a:xfrm>
            <a:off x="2482850" y="405130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4852" name="Rectangle 104"/>
          <p:cNvSpPr>
            <a:spLocks noChangeArrowheads="1"/>
          </p:cNvSpPr>
          <p:nvPr/>
        </p:nvSpPr>
        <p:spPr bwMode="auto">
          <a:xfrm>
            <a:off x="2686050" y="4051300"/>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4853" name="Rectangle 105"/>
          <p:cNvSpPr>
            <a:spLocks noChangeArrowheads="1"/>
          </p:cNvSpPr>
          <p:nvPr/>
        </p:nvSpPr>
        <p:spPr bwMode="auto">
          <a:xfrm>
            <a:off x="2890838" y="405130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4854" name="Rectangle 106"/>
          <p:cNvSpPr>
            <a:spLocks noChangeArrowheads="1"/>
          </p:cNvSpPr>
          <p:nvPr/>
        </p:nvSpPr>
        <p:spPr bwMode="auto">
          <a:xfrm>
            <a:off x="3094038" y="4051300"/>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4855" name="Rectangle 107"/>
          <p:cNvSpPr>
            <a:spLocks noChangeArrowheads="1"/>
          </p:cNvSpPr>
          <p:nvPr/>
        </p:nvSpPr>
        <p:spPr bwMode="auto">
          <a:xfrm>
            <a:off x="3298825" y="405130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4856" name="Rectangle 108"/>
          <p:cNvSpPr>
            <a:spLocks noChangeArrowheads="1"/>
          </p:cNvSpPr>
          <p:nvPr/>
        </p:nvSpPr>
        <p:spPr bwMode="auto">
          <a:xfrm>
            <a:off x="3502025" y="4051300"/>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4857" name="Rectangle 109"/>
          <p:cNvSpPr>
            <a:spLocks noChangeArrowheads="1"/>
          </p:cNvSpPr>
          <p:nvPr/>
        </p:nvSpPr>
        <p:spPr bwMode="auto">
          <a:xfrm>
            <a:off x="3706813" y="405130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4858" name="Rectangle 110"/>
          <p:cNvSpPr>
            <a:spLocks noChangeArrowheads="1"/>
          </p:cNvSpPr>
          <p:nvPr/>
        </p:nvSpPr>
        <p:spPr bwMode="auto">
          <a:xfrm>
            <a:off x="3910013" y="4051300"/>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4859" name="Rectangle 111"/>
          <p:cNvSpPr>
            <a:spLocks noChangeArrowheads="1"/>
          </p:cNvSpPr>
          <p:nvPr/>
        </p:nvSpPr>
        <p:spPr bwMode="auto">
          <a:xfrm>
            <a:off x="2482850" y="423862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4860" name="Rectangle 112"/>
          <p:cNvSpPr>
            <a:spLocks noChangeArrowheads="1"/>
          </p:cNvSpPr>
          <p:nvPr/>
        </p:nvSpPr>
        <p:spPr bwMode="auto">
          <a:xfrm>
            <a:off x="2686050" y="4238625"/>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4861" name="Rectangle 113"/>
          <p:cNvSpPr>
            <a:spLocks noChangeArrowheads="1"/>
          </p:cNvSpPr>
          <p:nvPr/>
        </p:nvSpPr>
        <p:spPr bwMode="auto">
          <a:xfrm>
            <a:off x="2890838" y="423862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4862" name="Rectangle 114"/>
          <p:cNvSpPr>
            <a:spLocks noChangeArrowheads="1"/>
          </p:cNvSpPr>
          <p:nvPr/>
        </p:nvSpPr>
        <p:spPr bwMode="auto">
          <a:xfrm>
            <a:off x="3094038" y="4238625"/>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4863" name="Rectangle 115"/>
          <p:cNvSpPr>
            <a:spLocks noChangeArrowheads="1"/>
          </p:cNvSpPr>
          <p:nvPr/>
        </p:nvSpPr>
        <p:spPr bwMode="auto">
          <a:xfrm>
            <a:off x="3298825" y="423862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4864" name="Rectangle 116"/>
          <p:cNvSpPr>
            <a:spLocks noChangeArrowheads="1"/>
          </p:cNvSpPr>
          <p:nvPr/>
        </p:nvSpPr>
        <p:spPr bwMode="auto">
          <a:xfrm>
            <a:off x="3502025" y="4238625"/>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4865" name="Rectangle 117"/>
          <p:cNvSpPr>
            <a:spLocks noChangeArrowheads="1"/>
          </p:cNvSpPr>
          <p:nvPr/>
        </p:nvSpPr>
        <p:spPr bwMode="auto">
          <a:xfrm>
            <a:off x="3706813" y="423862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4866" name="Rectangle 118"/>
          <p:cNvSpPr>
            <a:spLocks noChangeArrowheads="1"/>
          </p:cNvSpPr>
          <p:nvPr/>
        </p:nvSpPr>
        <p:spPr bwMode="auto">
          <a:xfrm>
            <a:off x="3910013" y="4238625"/>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4867" name="Rectangle 119"/>
          <p:cNvSpPr>
            <a:spLocks noChangeArrowheads="1"/>
          </p:cNvSpPr>
          <p:nvPr/>
        </p:nvSpPr>
        <p:spPr bwMode="auto">
          <a:xfrm>
            <a:off x="2482850" y="442595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4868" name="Rectangle 120"/>
          <p:cNvSpPr>
            <a:spLocks noChangeArrowheads="1"/>
          </p:cNvSpPr>
          <p:nvPr/>
        </p:nvSpPr>
        <p:spPr bwMode="auto">
          <a:xfrm>
            <a:off x="2686050" y="4425950"/>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4869" name="Rectangle 121"/>
          <p:cNvSpPr>
            <a:spLocks noChangeArrowheads="1"/>
          </p:cNvSpPr>
          <p:nvPr/>
        </p:nvSpPr>
        <p:spPr bwMode="auto">
          <a:xfrm>
            <a:off x="2890838" y="442595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4870" name="Rectangle 122"/>
          <p:cNvSpPr>
            <a:spLocks noChangeArrowheads="1"/>
          </p:cNvSpPr>
          <p:nvPr/>
        </p:nvSpPr>
        <p:spPr bwMode="auto">
          <a:xfrm>
            <a:off x="3094038" y="4425950"/>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4871" name="Rectangle 123"/>
          <p:cNvSpPr>
            <a:spLocks noChangeArrowheads="1"/>
          </p:cNvSpPr>
          <p:nvPr/>
        </p:nvSpPr>
        <p:spPr bwMode="auto">
          <a:xfrm>
            <a:off x="3298825" y="442595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4872" name="Rectangle 124"/>
          <p:cNvSpPr>
            <a:spLocks noChangeArrowheads="1"/>
          </p:cNvSpPr>
          <p:nvPr/>
        </p:nvSpPr>
        <p:spPr bwMode="auto">
          <a:xfrm>
            <a:off x="3502025" y="4425950"/>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4873" name="Rectangle 125"/>
          <p:cNvSpPr>
            <a:spLocks noChangeArrowheads="1"/>
          </p:cNvSpPr>
          <p:nvPr/>
        </p:nvSpPr>
        <p:spPr bwMode="auto">
          <a:xfrm>
            <a:off x="3706813" y="442595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4874" name="Rectangle 126"/>
          <p:cNvSpPr>
            <a:spLocks noChangeArrowheads="1"/>
          </p:cNvSpPr>
          <p:nvPr/>
        </p:nvSpPr>
        <p:spPr bwMode="auto">
          <a:xfrm>
            <a:off x="3910013" y="4425950"/>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4875" name="Rectangle 127"/>
          <p:cNvSpPr>
            <a:spLocks noChangeArrowheads="1"/>
          </p:cNvSpPr>
          <p:nvPr/>
        </p:nvSpPr>
        <p:spPr bwMode="auto">
          <a:xfrm>
            <a:off x="2482850" y="461327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4876" name="Rectangle 128"/>
          <p:cNvSpPr>
            <a:spLocks noChangeArrowheads="1"/>
          </p:cNvSpPr>
          <p:nvPr/>
        </p:nvSpPr>
        <p:spPr bwMode="auto">
          <a:xfrm>
            <a:off x="2686050" y="4613275"/>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4877" name="Rectangle 129"/>
          <p:cNvSpPr>
            <a:spLocks noChangeArrowheads="1"/>
          </p:cNvSpPr>
          <p:nvPr/>
        </p:nvSpPr>
        <p:spPr bwMode="auto">
          <a:xfrm>
            <a:off x="2890838" y="461327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4878" name="Rectangle 130"/>
          <p:cNvSpPr>
            <a:spLocks noChangeArrowheads="1"/>
          </p:cNvSpPr>
          <p:nvPr/>
        </p:nvSpPr>
        <p:spPr bwMode="auto">
          <a:xfrm>
            <a:off x="3094038" y="4613275"/>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4879" name="Rectangle 131"/>
          <p:cNvSpPr>
            <a:spLocks noChangeArrowheads="1"/>
          </p:cNvSpPr>
          <p:nvPr/>
        </p:nvSpPr>
        <p:spPr bwMode="auto">
          <a:xfrm>
            <a:off x="3298825" y="461327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4880" name="Rectangle 132"/>
          <p:cNvSpPr>
            <a:spLocks noChangeArrowheads="1"/>
          </p:cNvSpPr>
          <p:nvPr/>
        </p:nvSpPr>
        <p:spPr bwMode="auto">
          <a:xfrm>
            <a:off x="3502025" y="4613275"/>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4881" name="Rectangle 133"/>
          <p:cNvSpPr>
            <a:spLocks noChangeArrowheads="1"/>
          </p:cNvSpPr>
          <p:nvPr/>
        </p:nvSpPr>
        <p:spPr bwMode="auto">
          <a:xfrm>
            <a:off x="3706813" y="461327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4882" name="Rectangle 134"/>
          <p:cNvSpPr>
            <a:spLocks noChangeArrowheads="1"/>
          </p:cNvSpPr>
          <p:nvPr/>
        </p:nvSpPr>
        <p:spPr bwMode="auto">
          <a:xfrm>
            <a:off x="3910013" y="4613275"/>
            <a:ext cx="204787" cy="187325"/>
          </a:xfrm>
          <a:prstGeom prst="rect">
            <a:avLst/>
          </a:prstGeom>
          <a:solidFill>
            <a:srgbClr val="CCCCFF"/>
          </a:solidFill>
          <a:ln w="9525" algn="ctr">
            <a:solidFill>
              <a:schemeClr val="tx1"/>
            </a:solidFill>
            <a:round/>
            <a:headEnd/>
            <a:tailEnd/>
          </a:ln>
        </p:spPr>
        <p:txBody>
          <a:bodyPr/>
          <a:lstStyle/>
          <a:p>
            <a:endParaRPr lang="en-US"/>
          </a:p>
        </p:txBody>
      </p:sp>
      <p:grpSp>
        <p:nvGrpSpPr>
          <p:cNvPr id="2" name="Group 395"/>
          <p:cNvGrpSpPr>
            <a:grpSpLocks/>
          </p:cNvGrpSpPr>
          <p:nvPr/>
        </p:nvGrpSpPr>
        <p:grpSpPr bwMode="auto">
          <a:xfrm>
            <a:off x="1662112" y="2562225"/>
            <a:ext cx="1633537" cy="1498600"/>
            <a:chOff x="1143000" y="2133600"/>
            <a:chExt cx="3048000" cy="3048000"/>
          </a:xfrm>
          <a:solidFill>
            <a:srgbClr val="C00000">
              <a:alpha val="50000"/>
            </a:srgbClr>
          </a:solidFill>
        </p:grpSpPr>
        <p:sp>
          <p:nvSpPr>
            <p:cNvPr id="396" name="Rectangle 396"/>
            <p:cNvSpPr>
              <a:spLocks noChangeArrowheads="1"/>
            </p:cNvSpPr>
            <p:nvPr/>
          </p:nvSpPr>
          <p:spPr bwMode="auto">
            <a:xfrm>
              <a:off x="1143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397" name="Rectangle 397"/>
            <p:cNvSpPr>
              <a:spLocks noChangeArrowheads="1"/>
            </p:cNvSpPr>
            <p:nvPr/>
          </p:nvSpPr>
          <p:spPr bwMode="auto">
            <a:xfrm>
              <a:off x="1524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398" name="Rectangle 398"/>
            <p:cNvSpPr>
              <a:spLocks noChangeArrowheads="1"/>
            </p:cNvSpPr>
            <p:nvPr/>
          </p:nvSpPr>
          <p:spPr bwMode="auto">
            <a:xfrm>
              <a:off x="1905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399" name="Rectangle 399"/>
            <p:cNvSpPr>
              <a:spLocks noChangeArrowheads="1"/>
            </p:cNvSpPr>
            <p:nvPr/>
          </p:nvSpPr>
          <p:spPr bwMode="auto">
            <a:xfrm>
              <a:off x="2286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400" name="Rectangle 400"/>
            <p:cNvSpPr>
              <a:spLocks noChangeArrowheads="1"/>
            </p:cNvSpPr>
            <p:nvPr/>
          </p:nvSpPr>
          <p:spPr bwMode="auto">
            <a:xfrm>
              <a:off x="2667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401" name="Rectangle 401"/>
            <p:cNvSpPr>
              <a:spLocks noChangeArrowheads="1"/>
            </p:cNvSpPr>
            <p:nvPr/>
          </p:nvSpPr>
          <p:spPr bwMode="auto">
            <a:xfrm>
              <a:off x="3048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402" name="Rectangle 402"/>
            <p:cNvSpPr>
              <a:spLocks noChangeArrowheads="1"/>
            </p:cNvSpPr>
            <p:nvPr/>
          </p:nvSpPr>
          <p:spPr bwMode="auto">
            <a:xfrm>
              <a:off x="3429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403" name="Rectangle 403"/>
            <p:cNvSpPr>
              <a:spLocks noChangeArrowheads="1"/>
            </p:cNvSpPr>
            <p:nvPr/>
          </p:nvSpPr>
          <p:spPr bwMode="auto">
            <a:xfrm>
              <a:off x="3810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404" name="Rectangle 404"/>
            <p:cNvSpPr>
              <a:spLocks noChangeArrowheads="1"/>
            </p:cNvSpPr>
            <p:nvPr/>
          </p:nvSpPr>
          <p:spPr bwMode="auto">
            <a:xfrm>
              <a:off x="1143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05" name="Rectangle 405"/>
            <p:cNvSpPr>
              <a:spLocks noChangeArrowheads="1"/>
            </p:cNvSpPr>
            <p:nvPr/>
          </p:nvSpPr>
          <p:spPr bwMode="auto">
            <a:xfrm>
              <a:off x="1524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06" name="Rectangle 406"/>
            <p:cNvSpPr>
              <a:spLocks noChangeArrowheads="1"/>
            </p:cNvSpPr>
            <p:nvPr/>
          </p:nvSpPr>
          <p:spPr bwMode="auto">
            <a:xfrm>
              <a:off x="1905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07" name="Rectangle 407"/>
            <p:cNvSpPr>
              <a:spLocks noChangeArrowheads="1"/>
            </p:cNvSpPr>
            <p:nvPr/>
          </p:nvSpPr>
          <p:spPr bwMode="auto">
            <a:xfrm>
              <a:off x="2286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08" name="Rectangle 408"/>
            <p:cNvSpPr>
              <a:spLocks noChangeArrowheads="1"/>
            </p:cNvSpPr>
            <p:nvPr/>
          </p:nvSpPr>
          <p:spPr bwMode="auto">
            <a:xfrm>
              <a:off x="2667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09" name="Rectangle 409"/>
            <p:cNvSpPr>
              <a:spLocks noChangeArrowheads="1"/>
            </p:cNvSpPr>
            <p:nvPr/>
          </p:nvSpPr>
          <p:spPr bwMode="auto">
            <a:xfrm>
              <a:off x="3048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10" name="Rectangle 410"/>
            <p:cNvSpPr>
              <a:spLocks noChangeArrowheads="1"/>
            </p:cNvSpPr>
            <p:nvPr/>
          </p:nvSpPr>
          <p:spPr bwMode="auto">
            <a:xfrm>
              <a:off x="3429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11" name="Rectangle 411"/>
            <p:cNvSpPr>
              <a:spLocks noChangeArrowheads="1"/>
            </p:cNvSpPr>
            <p:nvPr/>
          </p:nvSpPr>
          <p:spPr bwMode="auto">
            <a:xfrm>
              <a:off x="3810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12" name="Rectangle 412"/>
            <p:cNvSpPr>
              <a:spLocks noChangeArrowheads="1"/>
            </p:cNvSpPr>
            <p:nvPr/>
          </p:nvSpPr>
          <p:spPr bwMode="auto">
            <a:xfrm>
              <a:off x="1143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13" name="Rectangle 413"/>
            <p:cNvSpPr>
              <a:spLocks noChangeArrowheads="1"/>
            </p:cNvSpPr>
            <p:nvPr/>
          </p:nvSpPr>
          <p:spPr bwMode="auto">
            <a:xfrm>
              <a:off x="1524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14" name="Rectangle 414"/>
            <p:cNvSpPr>
              <a:spLocks noChangeArrowheads="1"/>
            </p:cNvSpPr>
            <p:nvPr/>
          </p:nvSpPr>
          <p:spPr bwMode="auto">
            <a:xfrm>
              <a:off x="1905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15" name="Rectangle 415"/>
            <p:cNvSpPr>
              <a:spLocks noChangeArrowheads="1"/>
            </p:cNvSpPr>
            <p:nvPr/>
          </p:nvSpPr>
          <p:spPr bwMode="auto">
            <a:xfrm>
              <a:off x="2286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16" name="Rectangle 416"/>
            <p:cNvSpPr>
              <a:spLocks noChangeArrowheads="1"/>
            </p:cNvSpPr>
            <p:nvPr/>
          </p:nvSpPr>
          <p:spPr bwMode="auto">
            <a:xfrm>
              <a:off x="2667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17" name="Rectangle 417"/>
            <p:cNvSpPr>
              <a:spLocks noChangeArrowheads="1"/>
            </p:cNvSpPr>
            <p:nvPr/>
          </p:nvSpPr>
          <p:spPr bwMode="auto">
            <a:xfrm>
              <a:off x="3048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18" name="Rectangle 418"/>
            <p:cNvSpPr>
              <a:spLocks noChangeArrowheads="1"/>
            </p:cNvSpPr>
            <p:nvPr/>
          </p:nvSpPr>
          <p:spPr bwMode="auto">
            <a:xfrm>
              <a:off x="3429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19" name="Rectangle 419"/>
            <p:cNvSpPr>
              <a:spLocks noChangeArrowheads="1"/>
            </p:cNvSpPr>
            <p:nvPr/>
          </p:nvSpPr>
          <p:spPr bwMode="auto">
            <a:xfrm>
              <a:off x="3810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20" name="Rectangle 420"/>
            <p:cNvSpPr>
              <a:spLocks noChangeArrowheads="1"/>
            </p:cNvSpPr>
            <p:nvPr/>
          </p:nvSpPr>
          <p:spPr bwMode="auto">
            <a:xfrm>
              <a:off x="1143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21" name="Rectangle 421"/>
            <p:cNvSpPr>
              <a:spLocks noChangeArrowheads="1"/>
            </p:cNvSpPr>
            <p:nvPr/>
          </p:nvSpPr>
          <p:spPr bwMode="auto">
            <a:xfrm>
              <a:off x="1524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22" name="Rectangle 422"/>
            <p:cNvSpPr>
              <a:spLocks noChangeArrowheads="1"/>
            </p:cNvSpPr>
            <p:nvPr/>
          </p:nvSpPr>
          <p:spPr bwMode="auto">
            <a:xfrm>
              <a:off x="1905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23" name="Rectangle 423"/>
            <p:cNvSpPr>
              <a:spLocks noChangeArrowheads="1"/>
            </p:cNvSpPr>
            <p:nvPr/>
          </p:nvSpPr>
          <p:spPr bwMode="auto">
            <a:xfrm>
              <a:off x="2286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24" name="Rectangle 424"/>
            <p:cNvSpPr>
              <a:spLocks noChangeArrowheads="1"/>
            </p:cNvSpPr>
            <p:nvPr/>
          </p:nvSpPr>
          <p:spPr bwMode="auto">
            <a:xfrm>
              <a:off x="2667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25" name="Rectangle 425"/>
            <p:cNvSpPr>
              <a:spLocks noChangeArrowheads="1"/>
            </p:cNvSpPr>
            <p:nvPr/>
          </p:nvSpPr>
          <p:spPr bwMode="auto">
            <a:xfrm>
              <a:off x="3048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26" name="Rectangle 426"/>
            <p:cNvSpPr>
              <a:spLocks noChangeArrowheads="1"/>
            </p:cNvSpPr>
            <p:nvPr/>
          </p:nvSpPr>
          <p:spPr bwMode="auto">
            <a:xfrm>
              <a:off x="3429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27" name="Rectangle 427"/>
            <p:cNvSpPr>
              <a:spLocks noChangeArrowheads="1"/>
            </p:cNvSpPr>
            <p:nvPr/>
          </p:nvSpPr>
          <p:spPr bwMode="auto">
            <a:xfrm>
              <a:off x="3810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28" name="Rectangle 428"/>
            <p:cNvSpPr>
              <a:spLocks noChangeArrowheads="1"/>
            </p:cNvSpPr>
            <p:nvPr/>
          </p:nvSpPr>
          <p:spPr bwMode="auto">
            <a:xfrm>
              <a:off x="1143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29" name="Rectangle 429"/>
            <p:cNvSpPr>
              <a:spLocks noChangeArrowheads="1"/>
            </p:cNvSpPr>
            <p:nvPr/>
          </p:nvSpPr>
          <p:spPr bwMode="auto">
            <a:xfrm>
              <a:off x="1524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30" name="Rectangle 430"/>
            <p:cNvSpPr>
              <a:spLocks noChangeArrowheads="1"/>
            </p:cNvSpPr>
            <p:nvPr/>
          </p:nvSpPr>
          <p:spPr bwMode="auto">
            <a:xfrm>
              <a:off x="1905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31" name="Rectangle 431"/>
            <p:cNvSpPr>
              <a:spLocks noChangeArrowheads="1"/>
            </p:cNvSpPr>
            <p:nvPr/>
          </p:nvSpPr>
          <p:spPr bwMode="auto">
            <a:xfrm>
              <a:off x="2286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32" name="Rectangle 432"/>
            <p:cNvSpPr>
              <a:spLocks noChangeArrowheads="1"/>
            </p:cNvSpPr>
            <p:nvPr/>
          </p:nvSpPr>
          <p:spPr bwMode="auto">
            <a:xfrm>
              <a:off x="2667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33" name="Rectangle 433"/>
            <p:cNvSpPr>
              <a:spLocks noChangeArrowheads="1"/>
            </p:cNvSpPr>
            <p:nvPr/>
          </p:nvSpPr>
          <p:spPr bwMode="auto">
            <a:xfrm>
              <a:off x="3048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34" name="Rectangle 434"/>
            <p:cNvSpPr>
              <a:spLocks noChangeArrowheads="1"/>
            </p:cNvSpPr>
            <p:nvPr/>
          </p:nvSpPr>
          <p:spPr bwMode="auto">
            <a:xfrm>
              <a:off x="3429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35" name="Rectangle 435"/>
            <p:cNvSpPr>
              <a:spLocks noChangeArrowheads="1"/>
            </p:cNvSpPr>
            <p:nvPr/>
          </p:nvSpPr>
          <p:spPr bwMode="auto">
            <a:xfrm>
              <a:off x="3810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36" name="Rectangle 436"/>
            <p:cNvSpPr>
              <a:spLocks noChangeArrowheads="1"/>
            </p:cNvSpPr>
            <p:nvPr/>
          </p:nvSpPr>
          <p:spPr bwMode="auto">
            <a:xfrm>
              <a:off x="1143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37" name="Rectangle 437"/>
            <p:cNvSpPr>
              <a:spLocks noChangeArrowheads="1"/>
            </p:cNvSpPr>
            <p:nvPr/>
          </p:nvSpPr>
          <p:spPr bwMode="auto">
            <a:xfrm>
              <a:off x="1524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38" name="Rectangle 438"/>
            <p:cNvSpPr>
              <a:spLocks noChangeArrowheads="1"/>
            </p:cNvSpPr>
            <p:nvPr/>
          </p:nvSpPr>
          <p:spPr bwMode="auto">
            <a:xfrm>
              <a:off x="1905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39" name="Rectangle 439"/>
            <p:cNvSpPr>
              <a:spLocks noChangeArrowheads="1"/>
            </p:cNvSpPr>
            <p:nvPr/>
          </p:nvSpPr>
          <p:spPr bwMode="auto">
            <a:xfrm>
              <a:off x="2286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40" name="Rectangle 440"/>
            <p:cNvSpPr>
              <a:spLocks noChangeArrowheads="1"/>
            </p:cNvSpPr>
            <p:nvPr/>
          </p:nvSpPr>
          <p:spPr bwMode="auto">
            <a:xfrm>
              <a:off x="2667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41" name="Rectangle 441"/>
            <p:cNvSpPr>
              <a:spLocks noChangeArrowheads="1"/>
            </p:cNvSpPr>
            <p:nvPr/>
          </p:nvSpPr>
          <p:spPr bwMode="auto">
            <a:xfrm>
              <a:off x="3048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42" name="Rectangle 442"/>
            <p:cNvSpPr>
              <a:spLocks noChangeArrowheads="1"/>
            </p:cNvSpPr>
            <p:nvPr/>
          </p:nvSpPr>
          <p:spPr bwMode="auto">
            <a:xfrm>
              <a:off x="3429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43" name="Rectangle 443"/>
            <p:cNvSpPr>
              <a:spLocks noChangeArrowheads="1"/>
            </p:cNvSpPr>
            <p:nvPr/>
          </p:nvSpPr>
          <p:spPr bwMode="auto">
            <a:xfrm>
              <a:off x="3810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44" name="Rectangle 444"/>
            <p:cNvSpPr>
              <a:spLocks noChangeArrowheads="1"/>
            </p:cNvSpPr>
            <p:nvPr/>
          </p:nvSpPr>
          <p:spPr bwMode="auto">
            <a:xfrm>
              <a:off x="1143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445" name="Rectangle 445"/>
            <p:cNvSpPr>
              <a:spLocks noChangeArrowheads="1"/>
            </p:cNvSpPr>
            <p:nvPr/>
          </p:nvSpPr>
          <p:spPr bwMode="auto">
            <a:xfrm>
              <a:off x="1524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446" name="Rectangle 446"/>
            <p:cNvSpPr>
              <a:spLocks noChangeArrowheads="1"/>
            </p:cNvSpPr>
            <p:nvPr/>
          </p:nvSpPr>
          <p:spPr bwMode="auto">
            <a:xfrm>
              <a:off x="1905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447" name="Rectangle 447"/>
            <p:cNvSpPr>
              <a:spLocks noChangeArrowheads="1"/>
            </p:cNvSpPr>
            <p:nvPr/>
          </p:nvSpPr>
          <p:spPr bwMode="auto">
            <a:xfrm>
              <a:off x="2286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448" name="Rectangle 448"/>
            <p:cNvSpPr>
              <a:spLocks noChangeArrowheads="1"/>
            </p:cNvSpPr>
            <p:nvPr/>
          </p:nvSpPr>
          <p:spPr bwMode="auto">
            <a:xfrm>
              <a:off x="2667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449" name="Rectangle 449"/>
            <p:cNvSpPr>
              <a:spLocks noChangeArrowheads="1"/>
            </p:cNvSpPr>
            <p:nvPr/>
          </p:nvSpPr>
          <p:spPr bwMode="auto">
            <a:xfrm>
              <a:off x="3048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450" name="Rectangle 450"/>
            <p:cNvSpPr>
              <a:spLocks noChangeArrowheads="1"/>
            </p:cNvSpPr>
            <p:nvPr/>
          </p:nvSpPr>
          <p:spPr bwMode="auto">
            <a:xfrm>
              <a:off x="3429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451" name="Rectangle 451"/>
            <p:cNvSpPr>
              <a:spLocks noChangeArrowheads="1"/>
            </p:cNvSpPr>
            <p:nvPr/>
          </p:nvSpPr>
          <p:spPr bwMode="auto">
            <a:xfrm>
              <a:off x="3810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452" name="Rectangle 452"/>
            <p:cNvSpPr>
              <a:spLocks noChangeArrowheads="1"/>
            </p:cNvSpPr>
            <p:nvPr/>
          </p:nvSpPr>
          <p:spPr bwMode="auto">
            <a:xfrm>
              <a:off x="1143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453" name="Rectangle 453"/>
            <p:cNvSpPr>
              <a:spLocks noChangeArrowheads="1"/>
            </p:cNvSpPr>
            <p:nvPr/>
          </p:nvSpPr>
          <p:spPr bwMode="auto">
            <a:xfrm>
              <a:off x="1524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454" name="Rectangle 454"/>
            <p:cNvSpPr>
              <a:spLocks noChangeArrowheads="1"/>
            </p:cNvSpPr>
            <p:nvPr/>
          </p:nvSpPr>
          <p:spPr bwMode="auto">
            <a:xfrm>
              <a:off x="1905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455" name="Rectangle 455"/>
            <p:cNvSpPr>
              <a:spLocks noChangeArrowheads="1"/>
            </p:cNvSpPr>
            <p:nvPr/>
          </p:nvSpPr>
          <p:spPr bwMode="auto">
            <a:xfrm>
              <a:off x="2286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456" name="Rectangle 456"/>
            <p:cNvSpPr>
              <a:spLocks noChangeArrowheads="1"/>
            </p:cNvSpPr>
            <p:nvPr/>
          </p:nvSpPr>
          <p:spPr bwMode="auto">
            <a:xfrm>
              <a:off x="2667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457" name="Rectangle 457"/>
            <p:cNvSpPr>
              <a:spLocks noChangeArrowheads="1"/>
            </p:cNvSpPr>
            <p:nvPr/>
          </p:nvSpPr>
          <p:spPr bwMode="auto">
            <a:xfrm>
              <a:off x="3048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458" name="Rectangle 458"/>
            <p:cNvSpPr>
              <a:spLocks noChangeArrowheads="1"/>
            </p:cNvSpPr>
            <p:nvPr/>
          </p:nvSpPr>
          <p:spPr bwMode="auto">
            <a:xfrm>
              <a:off x="3429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459" name="Rectangle 459"/>
            <p:cNvSpPr>
              <a:spLocks noChangeArrowheads="1"/>
            </p:cNvSpPr>
            <p:nvPr/>
          </p:nvSpPr>
          <p:spPr bwMode="auto">
            <a:xfrm>
              <a:off x="3810000" y="4800600"/>
              <a:ext cx="381000" cy="381000"/>
            </a:xfrm>
            <a:prstGeom prst="rect">
              <a:avLst/>
            </a:prstGeom>
            <a:grpFill/>
            <a:ln w="9525" algn="ctr">
              <a:solidFill>
                <a:schemeClr val="tx1"/>
              </a:solidFill>
              <a:round/>
              <a:headEnd/>
              <a:tailEnd/>
            </a:ln>
          </p:spPr>
          <p:txBody>
            <a:bodyPr/>
            <a:lstStyle/>
            <a:p>
              <a:pPr>
                <a:defRPr/>
              </a:pPr>
              <a:endParaRPr lang="en-US"/>
            </a:p>
          </p:txBody>
        </p:sp>
      </p:grpSp>
      <p:grpSp>
        <p:nvGrpSpPr>
          <p:cNvPr id="3" name="Group 395"/>
          <p:cNvGrpSpPr>
            <a:grpSpLocks/>
          </p:cNvGrpSpPr>
          <p:nvPr/>
        </p:nvGrpSpPr>
        <p:grpSpPr bwMode="auto">
          <a:xfrm>
            <a:off x="1876425" y="2552700"/>
            <a:ext cx="1633537" cy="1498600"/>
            <a:chOff x="1143000" y="2133600"/>
            <a:chExt cx="3048000" cy="3048000"/>
          </a:xfrm>
          <a:solidFill>
            <a:srgbClr val="009900">
              <a:alpha val="50000"/>
            </a:srgbClr>
          </a:solidFill>
        </p:grpSpPr>
        <p:sp>
          <p:nvSpPr>
            <p:cNvPr id="133" name="Rectangle 396"/>
            <p:cNvSpPr>
              <a:spLocks noChangeArrowheads="1"/>
            </p:cNvSpPr>
            <p:nvPr/>
          </p:nvSpPr>
          <p:spPr bwMode="auto">
            <a:xfrm>
              <a:off x="1143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134" name="Rectangle 397"/>
            <p:cNvSpPr>
              <a:spLocks noChangeArrowheads="1"/>
            </p:cNvSpPr>
            <p:nvPr/>
          </p:nvSpPr>
          <p:spPr bwMode="auto">
            <a:xfrm>
              <a:off x="1524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135" name="Rectangle 398"/>
            <p:cNvSpPr>
              <a:spLocks noChangeArrowheads="1"/>
            </p:cNvSpPr>
            <p:nvPr/>
          </p:nvSpPr>
          <p:spPr bwMode="auto">
            <a:xfrm>
              <a:off x="1905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136" name="Rectangle 399"/>
            <p:cNvSpPr>
              <a:spLocks noChangeArrowheads="1"/>
            </p:cNvSpPr>
            <p:nvPr/>
          </p:nvSpPr>
          <p:spPr bwMode="auto">
            <a:xfrm>
              <a:off x="2286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137" name="Rectangle 400"/>
            <p:cNvSpPr>
              <a:spLocks noChangeArrowheads="1"/>
            </p:cNvSpPr>
            <p:nvPr/>
          </p:nvSpPr>
          <p:spPr bwMode="auto">
            <a:xfrm>
              <a:off x="2667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138" name="Rectangle 401"/>
            <p:cNvSpPr>
              <a:spLocks noChangeArrowheads="1"/>
            </p:cNvSpPr>
            <p:nvPr/>
          </p:nvSpPr>
          <p:spPr bwMode="auto">
            <a:xfrm>
              <a:off x="3048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139" name="Rectangle 402"/>
            <p:cNvSpPr>
              <a:spLocks noChangeArrowheads="1"/>
            </p:cNvSpPr>
            <p:nvPr/>
          </p:nvSpPr>
          <p:spPr bwMode="auto">
            <a:xfrm>
              <a:off x="3429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140" name="Rectangle 403"/>
            <p:cNvSpPr>
              <a:spLocks noChangeArrowheads="1"/>
            </p:cNvSpPr>
            <p:nvPr/>
          </p:nvSpPr>
          <p:spPr bwMode="auto">
            <a:xfrm>
              <a:off x="3810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141" name="Rectangle 404"/>
            <p:cNvSpPr>
              <a:spLocks noChangeArrowheads="1"/>
            </p:cNvSpPr>
            <p:nvPr/>
          </p:nvSpPr>
          <p:spPr bwMode="auto">
            <a:xfrm>
              <a:off x="1143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142" name="Rectangle 405"/>
            <p:cNvSpPr>
              <a:spLocks noChangeArrowheads="1"/>
            </p:cNvSpPr>
            <p:nvPr/>
          </p:nvSpPr>
          <p:spPr bwMode="auto">
            <a:xfrm>
              <a:off x="1524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143" name="Rectangle 406"/>
            <p:cNvSpPr>
              <a:spLocks noChangeArrowheads="1"/>
            </p:cNvSpPr>
            <p:nvPr/>
          </p:nvSpPr>
          <p:spPr bwMode="auto">
            <a:xfrm>
              <a:off x="1905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144" name="Rectangle 407"/>
            <p:cNvSpPr>
              <a:spLocks noChangeArrowheads="1"/>
            </p:cNvSpPr>
            <p:nvPr/>
          </p:nvSpPr>
          <p:spPr bwMode="auto">
            <a:xfrm>
              <a:off x="2286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145" name="Rectangle 408"/>
            <p:cNvSpPr>
              <a:spLocks noChangeArrowheads="1"/>
            </p:cNvSpPr>
            <p:nvPr/>
          </p:nvSpPr>
          <p:spPr bwMode="auto">
            <a:xfrm>
              <a:off x="2667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146" name="Rectangle 409"/>
            <p:cNvSpPr>
              <a:spLocks noChangeArrowheads="1"/>
            </p:cNvSpPr>
            <p:nvPr/>
          </p:nvSpPr>
          <p:spPr bwMode="auto">
            <a:xfrm>
              <a:off x="3048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147" name="Rectangle 410"/>
            <p:cNvSpPr>
              <a:spLocks noChangeArrowheads="1"/>
            </p:cNvSpPr>
            <p:nvPr/>
          </p:nvSpPr>
          <p:spPr bwMode="auto">
            <a:xfrm>
              <a:off x="3429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148" name="Rectangle 411"/>
            <p:cNvSpPr>
              <a:spLocks noChangeArrowheads="1"/>
            </p:cNvSpPr>
            <p:nvPr/>
          </p:nvSpPr>
          <p:spPr bwMode="auto">
            <a:xfrm>
              <a:off x="3810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149" name="Rectangle 412"/>
            <p:cNvSpPr>
              <a:spLocks noChangeArrowheads="1"/>
            </p:cNvSpPr>
            <p:nvPr/>
          </p:nvSpPr>
          <p:spPr bwMode="auto">
            <a:xfrm>
              <a:off x="1143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150" name="Rectangle 413"/>
            <p:cNvSpPr>
              <a:spLocks noChangeArrowheads="1"/>
            </p:cNvSpPr>
            <p:nvPr/>
          </p:nvSpPr>
          <p:spPr bwMode="auto">
            <a:xfrm>
              <a:off x="1524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151" name="Rectangle 414"/>
            <p:cNvSpPr>
              <a:spLocks noChangeArrowheads="1"/>
            </p:cNvSpPr>
            <p:nvPr/>
          </p:nvSpPr>
          <p:spPr bwMode="auto">
            <a:xfrm>
              <a:off x="1905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152" name="Rectangle 415"/>
            <p:cNvSpPr>
              <a:spLocks noChangeArrowheads="1"/>
            </p:cNvSpPr>
            <p:nvPr/>
          </p:nvSpPr>
          <p:spPr bwMode="auto">
            <a:xfrm>
              <a:off x="2286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153" name="Rectangle 416"/>
            <p:cNvSpPr>
              <a:spLocks noChangeArrowheads="1"/>
            </p:cNvSpPr>
            <p:nvPr/>
          </p:nvSpPr>
          <p:spPr bwMode="auto">
            <a:xfrm>
              <a:off x="2667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154" name="Rectangle 417"/>
            <p:cNvSpPr>
              <a:spLocks noChangeArrowheads="1"/>
            </p:cNvSpPr>
            <p:nvPr/>
          </p:nvSpPr>
          <p:spPr bwMode="auto">
            <a:xfrm>
              <a:off x="3048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155" name="Rectangle 418"/>
            <p:cNvSpPr>
              <a:spLocks noChangeArrowheads="1"/>
            </p:cNvSpPr>
            <p:nvPr/>
          </p:nvSpPr>
          <p:spPr bwMode="auto">
            <a:xfrm>
              <a:off x="3429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156" name="Rectangle 419"/>
            <p:cNvSpPr>
              <a:spLocks noChangeArrowheads="1"/>
            </p:cNvSpPr>
            <p:nvPr/>
          </p:nvSpPr>
          <p:spPr bwMode="auto">
            <a:xfrm>
              <a:off x="3810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157" name="Rectangle 420"/>
            <p:cNvSpPr>
              <a:spLocks noChangeArrowheads="1"/>
            </p:cNvSpPr>
            <p:nvPr/>
          </p:nvSpPr>
          <p:spPr bwMode="auto">
            <a:xfrm>
              <a:off x="1143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158" name="Rectangle 421"/>
            <p:cNvSpPr>
              <a:spLocks noChangeArrowheads="1"/>
            </p:cNvSpPr>
            <p:nvPr/>
          </p:nvSpPr>
          <p:spPr bwMode="auto">
            <a:xfrm>
              <a:off x="1524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159" name="Rectangle 422"/>
            <p:cNvSpPr>
              <a:spLocks noChangeArrowheads="1"/>
            </p:cNvSpPr>
            <p:nvPr/>
          </p:nvSpPr>
          <p:spPr bwMode="auto">
            <a:xfrm>
              <a:off x="1905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160" name="Rectangle 423"/>
            <p:cNvSpPr>
              <a:spLocks noChangeArrowheads="1"/>
            </p:cNvSpPr>
            <p:nvPr/>
          </p:nvSpPr>
          <p:spPr bwMode="auto">
            <a:xfrm>
              <a:off x="2286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161" name="Rectangle 424"/>
            <p:cNvSpPr>
              <a:spLocks noChangeArrowheads="1"/>
            </p:cNvSpPr>
            <p:nvPr/>
          </p:nvSpPr>
          <p:spPr bwMode="auto">
            <a:xfrm>
              <a:off x="2667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162" name="Rectangle 425"/>
            <p:cNvSpPr>
              <a:spLocks noChangeArrowheads="1"/>
            </p:cNvSpPr>
            <p:nvPr/>
          </p:nvSpPr>
          <p:spPr bwMode="auto">
            <a:xfrm>
              <a:off x="3048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163" name="Rectangle 426"/>
            <p:cNvSpPr>
              <a:spLocks noChangeArrowheads="1"/>
            </p:cNvSpPr>
            <p:nvPr/>
          </p:nvSpPr>
          <p:spPr bwMode="auto">
            <a:xfrm>
              <a:off x="3429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164" name="Rectangle 427"/>
            <p:cNvSpPr>
              <a:spLocks noChangeArrowheads="1"/>
            </p:cNvSpPr>
            <p:nvPr/>
          </p:nvSpPr>
          <p:spPr bwMode="auto">
            <a:xfrm>
              <a:off x="3810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165" name="Rectangle 428"/>
            <p:cNvSpPr>
              <a:spLocks noChangeArrowheads="1"/>
            </p:cNvSpPr>
            <p:nvPr/>
          </p:nvSpPr>
          <p:spPr bwMode="auto">
            <a:xfrm>
              <a:off x="1143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166" name="Rectangle 429"/>
            <p:cNvSpPr>
              <a:spLocks noChangeArrowheads="1"/>
            </p:cNvSpPr>
            <p:nvPr/>
          </p:nvSpPr>
          <p:spPr bwMode="auto">
            <a:xfrm>
              <a:off x="1524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167" name="Rectangle 430"/>
            <p:cNvSpPr>
              <a:spLocks noChangeArrowheads="1"/>
            </p:cNvSpPr>
            <p:nvPr/>
          </p:nvSpPr>
          <p:spPr bwMode="auto">
            <a:xfrm>
              <a:off x="1905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168" name="Rectangle 431"/>
            <p:cNvSpPr>
              <a:spLocks noChangeArrowheads="1"/>
            </p:cNvSpPr>
            <p:nvPr/>
          </p:nvSpPr>
          <p:spPr bwMode="auto">
            <a:xfrm>
              <a:off x="2286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169" name="Rectangle 432"/>
            <p:cNvSpPr>
              <a:spLocks noChangeArrowheads="1"/>
            </p:cNvSpPr>
            <p:nvPr/>
          </p:nvSpPr>
          <p:spPr bwMode="auto">
            <a:xfrm>
              <a:off x="2667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170" name="Rectangle 433"/>
            <p:cNvSpPr>
              <a:spLocks noChangeArrowheads="1"/>
            </p:cNvSpPr>
            <p:nvPr/>
          </p:nvSpPr>
          <p:spPr bwMode="auto">
            <a:xfrm>
              <a:off x="3048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171" name="Rectangle 434"/>
            <p:cNvSpPr>
              <a:spLocks noChangeArrowheads="1"/>
            </p:cNvSpPr>
            <p:nvPr/>
          </p:nvSpPr>
          <p:spPr bwMode="auto">
            <a:xfrm>
              <a:off x="3429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172" name="Rectangle 435"/>
            <p:cNvSpPr>
              <a:spLocks noChangeArrowheads="1"/>
            </p:cNvSpPr>
            <p:nvPr/>
          </p:nvSpPr>
          <p:spPr bwMode="auto">
            <a:xfrm>
              <a:off x="3810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173" name="Rectangle 436"/>
            <p:cNvSpPr>
              <a:spLocks noChangeArrowheads="1"/>
            </p:cNvSpPr>
            <p:nvPr/>
          </p:nvSpPr>
          <p:spPr bwMode="auto">
            <a:xfrm>
              <a:off x="1143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174" name="Rectangle 437"/>
            <p:cNvSpPr>
              <a:spLocks noChangeArrowheads="1"/>
            </p:cNvSpPr>
            <p:nvPr/>
          </p:nvSpPr>
          <p:spPr bwMode="auto">
            <a:xfrm>
              <a:off x="1524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175" name="Rectangle 438"/>
            <p:cNvSpPr>
              <a:spLocks noChangeArrowheads="1"/>
            </p:cNvSpPr>
            <p:nvPr/>
          </p:nvSpPr>
          <p:spPr bwMode="auto">
            <a:xfrm>
              <a:off x="1905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176" name="Rectangle 439"/>
            <p:cNvSpPr>
              <a:spLocks noChangeArrowheads="1"/>
            </p:cNvSpPr>
            <p:nvPr/>
          </p:nvSpPr>
          <p:spPr bwMode="auto">
            <a:xfrm>
              <a:off x="2286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177" name="Rectangle 440"/>
            <p:cNvSpPr>
              <a:spLocks noChangeArrowheads="1"/>
            </p:cNvSpPr>
            <p:nvPr/>
          </p:nvSpPr>
          <p:spPr bwMode="auto">
            <a:xfrm>
              <a:off x="2667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178" name="Rectangle 441"/>
            <p:cNvSpPr>
              <a:spLocks noChangeArrowheads="1"/>
            </p:cNvSpPr>
            <p:nvPr/>
          </p:nvSpPr>
          <p:spPr bwMode="auto">
            <a:xfrm>
              <a:off x="3048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179" name="Rectangle 442"/>
            <p:cNvSpPr>
              <a:spLocks noChangeArrowheads="1"/>
            </p:cNvSpPr>
            <p:nvPr/>
          </p:nvSpPr>
          <p:spPr bwMode="auto">
            <a:xfrm>
              <a:off x="3429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180" name="Rectangle 443"/>
            <p:cNvSpPr>
              <a:spLocks noChangeArrowheads="1"/>
            </p:cNvSpPr>
            <p:nvPr/>
          </p:nvSpPr>
          <p:spPr bwMode="auto">
            <a:xfrm>
              <a:off x="3810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181" name="Rectangle 444"/>
            <p:cNvSpPr>
              <a:spLocks noChangeArrowheads="1"/>
            </p:cNvSpPr>
            <p:nvPr/>
          </p:nvSpPr>
          <p:spPr bwMode="auto">
            <a:xfrm>
              <a:off x="1143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182" name="Rectangle 445"/>
            <p:cNvSpPr>
              <a:spLocks noChangeArrowheads="1"/>
            </p:cNvSpPr>
            <p:nvPr/>
          </p:nvSpPr>
          <p:spPr bwMode="auto">
            <a:xfrm>
              <a:off x="1524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183" name="Rectangle 446"/>
            <p:cNvSpPr>
              <a:spLocks noChangeArrowheads="1"/>
            </p:cNvSpPr>
            <p:nvPr/>
          </p:nvSpPr>
          <p:spPr bwMode="auto">
            <a:xfrm>
              <a:off x="1905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184" name="Rectangle 447"/>
            <p:cNvSpPr>
              <a:spLocks noChangeArrowheads="1"/>
            </p:cNvSpPr>
            <p:nvPr/>
          </p:nvSpPr>
          <p:spPr bwMode="auto">
            <a:xfrm>
              <a:off x="2286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185" name="Rectangle 448"/>
            <p:cNvSpPr>
              <a:spLocks noChangeArrowheads="1"/>
            </p:cNvSpPr>
            <p:nvPr/>
          </p:nvSpPr>
          <p:spPr bwMode="auto">
            <a:xfrm>
              <a:off x="2667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186" name="Rectangle 449"/>
            <p:cNvSpPr>
              <a:spLocks noChangeArrowheads="1"/>
            </p:cNvSpPr>
            <p:nvPr/>
          </p:nvSpPr>
          <p:spPr bwMode="auto">
            <a:xfrm>
              <a:off x="3048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187" name="Rectangle 450"/>
            <p:cNvSpPr>
              <a:spLocks noChangeArrowheads="1"/>
            </p:cNvSpPr>
            <p:nvPr/>
          </p:nvSpPr>
          <p:spPr bwMode="auto">
            <a:xfrm>
              <a:off x="3429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188" name="Rectangle 451"/>
            <p:cNvSpPr>
              <a:spLocks noChangeArrowheads="1"/>
            </p:cNvSpPr>
            <p:nvPr/>
          </p:nvSpPr>
          <p:spPr bwMode="auto">
            <a:xfrm>
              <a:off x="3810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189" name="Rectangle 452"/>
            <p:cNvSpPr>
              <a:spLocks noChangeArrowheads="1"/>
            </p:cNvSpPr>
            <p:nvPr/>
          </p:nvSpPr>
          <p:spPr bwMode="auto">
            <a:xfrm>
              <a:off x="1143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190" name="Rectangle 453"/>
            <p:cNvSpPr>
              <a:spLocks noChangeArrowheads="1"/>
            </p:cNvSpPr>
            <p:nvPr/>
          </p:nvSpPr>
          <p:spPr bwMode="auto">
            <a:xfrm>
              <a:off x="1524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191" name="Rectangle 454"/>
            <p:cNvSpPr>
              <a:spLocks noChangeArrowheads="1"/>
            </p:cNvSpPr>
            <p:nvPr/>
          </p:nvSpPr>
          <p:spPr bwMode="auto">
            <a:xfrm>
              <a:off x="1905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192" name="Rectangle 455"/>
            <p:cNvSpPr>
              <a:spLocks noChangeArrowheads="1"/>
            </p:cNvSpPr>
            <p:nvPr/>
          </p:nvSpPr>
          <p:spPr bwMode="auto">
            <a:xfrm>
              <a:off x="2286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193" name="Rectangle 456"/>
            <p:cNvSpPr>
              <a:spLocks noChangeArrowheads="1"/>
            </p:cNvSpPr>
            <p:nvPr/>
          </p:nvSpPr>
          <p:spPr bwMode="auto">
            <a:xfrm>
              <a:off x="2667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194" name="Rectangle 457"/>
            <p:cNvSpPr>
              <a:spLocks noChangeArrowheads="1"/>
            </p:cNvSpPr>
            <p:nvPr/>
          </p:nvSpPr>
          <p:spPr bwMode="auto">
            <a:xfrm>
              <a:off x="3048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195" name="Rectangle 458"/>
            <p:cNvSpPr>
              <a:spLocks noChangeArrowheads="1"/>
            </p:cNvSpPr>
            <p:nvPr/>
          </p:nvSpPr>
          <p:spPr bwMode="auto">
            <a:xfrm>
              <a:off x="3429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196" name="Rectangle 459"/>
            <p:cNvSpPr>
              <a:spLocks noChangeArrowheads="1"/>
            </p:cNvSpPr>
            <p:nvPr/>
          </p:nvSpPr>
          <p:spPr bwMode="auto">
            <a:xfrm>
              <a:off x="3810000" y="4800600"/>
              <a:ext cx="381000" cy="381000"/>
            </a:xfrm>
            <a:prstGeom prst="rect">
              <a:avLst/>
            </a:prstGeom>
            <a:grpFill/>
            <a:ln w="9525" algn="ctr">
              <a:solidFill>
                <a:schemeClr val="tx1"/>
              </a:solidFill>
              <a:round/>
              <a:headEnd/>
              <a:tailEnd/>
            </a:ln>
          </p:spPr>
          <p:txBody>
            <a:bodyPr/>
            <a:lstStyle/>
            <a:p>
              <a:pPr>
                <a:defRPr/>
              </a:pP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3"/>
          <p:cNvSpPr>
            <a:spLocks noGrp="1"/>
          </p:cNvSpPr>
          <p:nvPr>
            <p:ph type="title"/>
          </p:nvPr>
        </p:nvSpPr>
        <p:spPr/>
        <p:txBody>
          <a:bodyPr/>
          <a:lstStyle/>
          <a:p>
            <a:r>
              <a:rPr lang="ru-RU" dirty="0" smtClean="0"/>
              <a:t>Свертка</a:t>
            </a:r>
            <a:r>
              <a:rPr lang="en-US" dirty="0" smtClean="0"/>
              <a:t> </a:t>
            </a:r>
            <a:r>
              <a:rPr lang="ru-RU" dirty="0" smtClean="0"/>
              <a:t/>
            </a:r>
            <a:br>
              <a:rPr lang="ru-RU" dirty="0" smtClean="0"/>
            </a:br>
            <a:r>
              <a:rPr lang="en-US" dirty="0" err="1" smtClean="0"/>
              <a:t>Smem</a:t>
            </a:r>
            <a:r>
              <a:rPr lang="en-US" dirty="0" smtClean="0"/>
              <a:t> </a:t>
            </a:r>
            <a:r>
              <a:rPr lang="ru-RU" dirty="0" smtClean="0"/>
              <a:t>Оптимизации</a:t>
            </a:r>
            <a:endParaRPr lang="en-US" dirty="0" smtClean="0"/>
          </a:p>
        </p:txBody>
      </p:sp>
      <p:grpSp>
        <p:nvGrpSpPr>
          <p:cNvPr id="2" name="Group 132"/>
          <p:cNvGrpSpPr>
            <a:grpSpLocks/>
          </p:cNvGrpSpPr>
          <p:nvPr/>
        </p:nvGrpSpPr>
        <p:grpSpPr bwMode="auto">
          <a:xfrm>
            <a:off x="2482850" y="3302000"/>
            <a:ext cx="1631950" cy="1498600"/>
            <a:chOff x="2482850" y="3302000"/>
            <a:chExt cx="1631950" cy="1498600"/>
          </a:xfrm>
        </p:grpSpPr>
        <p:sp>
          <p:nvSpPr>
            <p:cNvPr id="35848" name="Rectangle 70"/>
            <p:cNvSpPr>
              <a:spLocks noChangeArrowheads="1"/>
            </p:cNvSpPr>
            <p:nvPr/>
          </p:nvSpPr>
          <p:spPr bwMode="auto">
            <a:xfrm>
              <a:off x="2482850" y="330200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5849" name="Rectangle 72"/>
            <p:cNvSpPr>
              <a:spLocks noChangeArrowheads="1"/>
            </p:cNvSpPr>
            <p:nvPr/>
          </p:nvSpPr>
          <p:spPr bwMode="auto">
            <a:xfrm>
              <a:off x="2686050" y="3302000"/>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5850" name="Rectangle 73"/>
            <p:cNvSpPr>
              <a:spLocks noChangeArrowheads="1"/>
            </p:cNvSpPr>
            <p:nvPr/>
          </p:nvSpPr>
          <p:spPr bwMode="auto">
            <a:xfrm>
              <a:off x="2890838" y="330200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5851" name="Rectangle 74"/>
            <p:cNvSpPr>
              <a:spLocks noChangeArrowheads="1"/>
            </p:cNvSpPr>
            <p:nvPr/>
          </p:nvSpPr>
          <p:spPr bwMode="auto">
            <a:xfrm>
              <a:off x="3094038" y="3302000"/>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5852" name="Rectangle 75"/>
            <p:cNvSpPr>
              <a:spLocks noChangeArrowheads="1"/>
            </p:cNvSpPr>
            <p:nvPr/>
          </p:nvSpPr>
          <p:spPr bwMode="auto">
            <a:xfrm>
              <a:off x="3298825" y="330200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5853" name="Rectangle 76"/>
            <p:cNvSpPr>
              <a:spLocks noChangeArrowheads="1"/>
            </p:cNvSpPr>
            <p:nvPr/>
          </p:nvSpPr>
          <p:spPr bwMode="auto">
            <a:xfrm>
              <a:off x="3502025" y="3302000"/>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5854" name="Rectangle 77"/>
            <p:cNvSpPr>
              <a:spLocks noChangeArrowheads="1"/>
            </p:cNvSpPr>
            <p:nvPr/>
          </p:nvSpPr>
          <p:spPr bwMode="auto">
            <a:xfrm>
              <a:off x="3706813" y="330200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5855" name="Rectangle 78"/>
            <p:cNvSpPr>
              <a:spLocks noChangeArrowheads="1"/>
            </p:cNvSpPr>
            <p:nvPr/>
          </p:nvSpPr>
          <p:spPr bwMode="auto">
            <a:xfrm>
              <a:off x="3910013" y="3302000"/>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5856" name="Rectangle 79"/>
            <p:cNvSpPr>
              <a:spLocks noChangeArrowheads="1"/>
            </p:cNvSpPr>
            <p:nvPr/>
          </p:nvSpPr>
          <p:spPr bwMode="auto">
            <a:xfrm>
              <a:off x="2482850" y="348932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5857" name="Rectangle 80"/>
            <p:cNvSpPr>
              <a:spLocks noChangeArrowheads="1"/>
            </p:cNvSpPr>
            <p:nvPr/>
          </p:nvSpPr>
          <p:spPr bwMode="auto">
            <a:xfrm>
              <a:off x="2686050" y="3489325"/>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5858" name="Rectangle 81"/>
            <p:cNvSpPr>
              <a:spLocks noChangeArrowheads="1"/>
            </p:cNvSpPr>
            <p:nvPr/>
          </p:nvSpPr>
          <p:spPr bwMode="auto">
            <a:xfrm>
              <a:off x="2890838" y="348932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5859" name="Rectangle 82"/>
            <p:cNvSpPr>
              <a:spLocks noChangeArrowheads="1"/>
            </p:cNvSpPr>
            <p:nvPr/>
          </p:nvSpPr>
          <p:spPr bwMode="auto">
            <a:xfrm>
              <a:off x="3094038" y="3489325"/>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5860" name="Rectangle 83"/>
            <p:cNvSpPr>
              <a:spLocks noChangeArrowheads="1"/>
            </p:cNvSpPr>
            <p:nvPr/>
          </p:nvSpPr>
          <p:spPr bwMode="auto">
            <a:xfrm>
              <a:off x="3298825" y="348932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5861" name="Rectangle 84"/>
            <p:cNvSpPr>
              <a:spLocks noChangeArrowheads="1"/>
            </p:cNvSpPr>
            <p:nvPr/>
          </p:nvSpPr>
          <p:spPr bwMode="auto">
            <a:xfrm>
              <a:off x="3502025" y="3489325"/>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5862" name="Rectangle 85"/>
            <p:cNvSpPr>
              <a:spLocks noChangeArrowheads="1"/>
            </p:cNvSpPr>
            <p:nvPr/>
          </p:nvSpPr>
          <p:spPr bwMode="auto">
            <a:xfrm>
              <a:off x="3706813" y="348932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5863" name="Rectangle 86"/>
            <p:cNvSpPr>
              <a:spLocks noChangeArrowheads="1"/>
            </p:cNvSpPr>
            <p:nvPr/>
          </p:nvSpPr>
          <p:spPr bwMode="auto">
            <a:xfrm>
              <a:off x="3910013" y="3489325"/>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5864" name="Rectangle 87"/>
            <p:cNvSpPr>
              <a:spLocks noChangeArrowheads="1"/>
            </p:cNvSpPr>
            <p:nvPr/>
          </p:nvSpPr>
          <p:spPr bwMode="auto">
            <a:xfrm>
              <a:off x="2482850" y="367665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5865" name="Rectangle 88"/>
            <p:cNvSpPr>
              <a:spLocks noChangeArrowheads="1"/>
            </p:cNvSpPr>
            <p:nvPr/>
          </p:nvSpPr>
          <p:spPr bwMode="auto">
            <a:xfrm>
              <a:off x="2686050" y="3676650"/>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5866" name="Rectangle 89"/>
            <p:cNvSpPr>
              <a:spLocks noChangeArrowheads="1"/>
            </p:cNvSpPr>
            <p:nvPr/>
          </p:nvSpPr>
          <p:spPr bwMode="auto">
            <a:xfrm>
              <a:off x="2890838" y="367665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5867" name="Rectangle 90"/>
            <p:cNvSpPr>
              <a:spLocks noChangeArrowheads="1"/>
            </p:cNvSpPr>
            <p:nvPr/>
          </p:nvSpPr>
          <p:spPr bwMode="auto">
            <a:xfrm>
              <a:off x="3094038" y="3676650"/>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5868" name="Rectangle 91"/>
            <p:cNvSpPr>
              <a:spLocks noChangeArrowheads="1"/>
            </p:cNvSpPr>
            <p:nvPr/>
          </p:nvSpPr>
          <p:spPr bwMode="auto">
            <a:xfrm>
              <a:off x="3298825" y="367665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5869" name="Rectangle 92"/>
            <p:cNvSpPr>
              <a:spLocks noChangeArrowheads="1"/>
            </p:cNvSpPr>
            <p:nvPr/>
          </p:nvSpPr>
          <p:spPr bwMode="auto">
            <a:xfrm>
              <a:off x="3502025" y="3676650"/>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5870" name="Rectangle 93"/>
            <p:cNvSpPr>
              <a:spLocks noChangeArrowheads="1"/>
            </p:cNvSpPr>
            <p:nvPr/>
          </p:nvSpPr>
          <p:spPr bwMode="auto">
            <a:xfrm>
              <a:off x="3706813" y="367665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5871" name="Rectangle 94"/>
            <p:cNvSpPr>
              <a:spLocks noChangeArrowheads="1"/>
            </p:cNvSpPr>
            <p:nvPr/>
          </p:nvSpPr>
          <p:spPr bwMode="auto">
            <a:xfrm>
              <a:off x="3910013" y="3676650"/>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5872" name="Rectangle 95"/>
            <p:cNvSpPr>
              <a:spLocks noChangeArrowheads="1"/>
            </p:cNvSpPr>
            <p:nvPr/>
          </p:nvSpPr>
          <p:spPr bwMode="auto">
            <a:xfrm>
              <a:off x="2482850" y="386397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5873" name="Rectangle 96"/>
            <p:cNvSpPr>
              <a:spLocks noChangeArrowheads="1"/>
            </p:cNvSpPr>
            <p:nvPr/>
          </p:nvSpPr>
          <p:spPr bwMode="auto">
            <a:xfrm>
              <a:off x="2686050" y="3863975"/>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5874" name="Rectangle 97"/>
            <p:cNvSpPr>
              <a:spLocks noChangeArrowheads="1"/>
            </p:cNvSpPr>
            <p:nvPr/>
          </p:nvSpPr>
          <p:spPr bwMode="auto">
            <a:xfrm>
              <a:off x="2890838" y="386397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5875" name="Rectangle 98"/>
            <p:cNvSpPr>
              <a:spLocks noChangeArrowheads="1"/>
            </p:cNvSpPr>
            <p:nvPr/>
          </p:nvSpPr>
          <p:spPr bwMode="auto">
            <a:xfrm>
              <a:off x="3094038" y="3863975"/>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5876" name="Rectangle 99"/>
            <p:cNvSpPr>
              <a:spLocks noChangeArrowheads="1"/>
            </p:cNvSpPr>
            <p:nvPr/>
          </p:nvSpPr>
          <p:spPr bwMode="auto">
            <a:xfrm>
              <a:off x="3298825" y="386397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5877" name="Rectangle 100"/>
            <p:cNvSpPr>
              <a:spLocks noChangeArrowheads="1"/>
            </p:cNvSpPr>
            <p:nvPr/>
          </p:nvSpPr>
          <p:spPr bwMode="auto">
            <a:xfrm>
              <a:off x="3502025" y="3863975"/>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5878" name="Rectangle 101"/>
            <p:cNvSpPr>
              <a:spLocks noChangeArrowheads="1"/>
            </p:cNvSpPr>
            <p:nvPr/>
          </p:nvSpPr>
          <p:spPr bwMode="auto">
            <a:xfrm>
              <a:off x="3706813" y="386397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5879" name="Rectangle 102"/>
            <p:cNvSpPr>
              <a:spLocks noChangeArrowheads="1"/>
            </p:cNvSpPr>
            <p:nvPr/>
          </p:nvSpPr>
          <p:spPr bwMode="auto">
            <a:xfrm>
              <a:off x="3910013" y="3863975"/>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5880" name="Rectangle 103"/>
            <p:cNvSpPr>
              <a:spLocks noChangeArrowheads="1"/>
            </p:cNvSpPr>
            <p:nvPr/>
          </p:nvSpPr>
          <p:spPr bwMode="auto">
            <a:xfrm>
              <a:off x="2482850" y="405130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5881" name="Rectangle 104"/>
            <p:cNvSpPr>
              <a:spLocks noChangeArrowheads="1"/>
            </p:cNvSpPr>
            <p:nvPr/>
          </p:nvSpPr>
          <p:spPr bwMode="auto">
            <a:xfrm>
              <a:off x="2686050" y="4051300"/>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5882" name="Rectangle 105"/>
            <p:cNvSpPr>
              <a:spLocks noChangeArrowheads="1"/>
            </p:cNvSpPr>
            <p:nvPr/>
          </p:nvSpPr>
          <p:spPr bwMode="auto">
            <a:xfrm>
              <a:off x="2890838" y="405130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5883" name="Rectangle 106"/>
            <p:cNvSpPr>
              <a:spLocks noChangeArrowheads="1"/>
            </p:cNvSpPr>
            <p:nvPr/>
          </p:nvSpPr>
          <p:spPr bwMode="auto">
            <a:xfrm>
              <a:off x="3094038" y="4051300"/>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5884" name="Rectangle 107"/>
            <p:cNvSpPr>
              <a:spLocks noChangeArrowheads="1"/>
            </p:cNvSpPr>
            <p:nvPr/>
          </p:nvSpPr>
          <p:spPr bwMode="auto">
            <a:xfrm>
              <a:off x="3298825" y="405130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5885" name="Rectangle 108"/>
            <p:cNvSpPr>
              <a:spLocks noChangeArrowheads="1"/>
            </p:cNvSpPr>
            <p:nvPr/>
          </p:nvSpPr>
          <p:spPr bwMode="auto">
            <a:xfrm>
              <a:off x="3502025" y="4051300"/>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5886" name="Rectangle 109"/>
            <p:cNvSpPr>
              <a:spLocks noChangeArrowheads="1"/>
            </p:cNvSpPr>
            <p:nvPr/>
          </p:nvSpPr>
          <p:spPr bwMode="auto">
            <a:xfrm>
              <a:off x="3706813" y="405130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5887" name="Rectangle 110"/>
            <p:cNvSpPr>
              <a:spLocks noChangeArrowheads="1"/>
            </p:cNvSpPr>
            <p:nvPr/>
          </p:nvSpPr>
          <p:spPr bwMode="auto">
            <a:xfrm>
              <a:off x="3910013" y="4051300"/>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5888" name="Rectangle 111"/>
            <p:cNvSpPr>
              <a:spLocks noChangeArrowheads="1"/>
            </p:cNvSpPr>
            <p:nvPr/>
          </p:nvSpPr>
          <p:spPr bwMode="auto">
            <a:xfrm>
              <a:off x="2482850" y="423862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5889" name="Rectangle 112"/>
            <p:cNvSpPr>
              <a:spLocks noChangeArrowheads="1"/>
            </p:cNvSpPr>
            <p:nvPr/>
          </p:nvSpPr>
          <p:spPr bwMode="auto">
            <a:xfrm>
              <a:off x="2686050" y="4238625"/>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5890" name="Rectangle 113"/>
            <p:cNvSpPr>
              <a:spLocks noChangeArrowheads="1"/>
            </p:cNvSpPr>
            <p:nvPr/>
          </p:nvSpPr>
          <p:spPr bwMode="auto">
            <a:xfrm>
              <a:off x="2890838" y="423862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5891" name="Rectangle 114"/>
            <p:cNvSpPr>
              <a:spLocks noChangeArrowheads="1"/>
            </p:cNvSpPr>
            <p:nvPr/>
          </p:nvSpPr>
          <p:spPr bwMode="auto">
            <a:xfrm>
              <a:off x="3094038" y="4238625"/>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5892" name="Rectangle 115"/>
            <p:cNvSpPr>
              <a:spLocks noChangeArrowheads="1"/>
            </p:cNvSpPr>
            <p:nvPr/>
          </p:nvSpPr>
          <p:spPr bwMode="auto">
            <a:xfrm>
              <a:off x="3298825" y="423862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5893" name="Rectangle 116"/>
            <p:cNvSpPr>
              <a:spLocks noChangeArrowheads="1"/>
            </p:cNvSpPr>
            <p:nvPr/>
          </p:nvSpPr>
          <p:spPr bwMode="auto">
            <a:xfrm>
              <a:off x="3502025" y="4238625"/>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5894" name="Rectangle 117"/>
            <p:cNvSpPr>
              <a:spLocks noChangeArrowheads="1"/>
            </p:cNvSpPr>
            <p:nvPr/>
          </p:nvSpPr>
          <p:spPr bwMode="auto">
            <a:xfrm>
              <a:off x="3706813" y="423862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5895" name="Rectangle 118"/>
            <p:cNvSpPr>
              <a:spLocks noChangeArrowheads="1"/>
            </p:cNvSpPr>
            <p:nvPr/>
          </p:nvSpPr>
          <p:spPr bwMode="auto">
            <a:xfrm>
              <a:off x="3910013" y="4238625"/>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5896" name="Rectangle 119"/>
            <p:cNvSpPr>
              <a:spLocks noChangeArrowheads="1"/>
            </p:cNvSpPr>
            <p:nvPr/>
          </p:nvSpPr>
          <p:spPr bwMode="auto">
            <a:xfrm>
              <a:off x="2482850" y="442595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5897" name="Rectangle 120"/>
            <p:cNvSpPr>
              <a:spLocks noChangeArrowheads="1"/>
            </p:cNvSpPr>
            <p:nvPr/>
          </p:nvSpPr>
          <p:spPr bwMode="auto">
            <a:xfrm>
              <a:off x="2686050" y="4425950"/>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5898" name="Rectangle 121"/>
            <p:cNvSpPr>
              <a:spLocks noChangeArrowheads="1"/>
            </p:cNvSpPr>
            <p:nvPr/>
          </p:nvSpPr>
          <p:spPr bwMode="auto">
            <a:xfrm>
              <a:off x="2890838" y="442595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5899" name="Rectangle 122"/>
            <p:cNvSpPr>
              <a:spLocks noChangeArrowheads="1"/>
            </p:cNvSpPr>
            <p:nvPr/>
          </p:nvSpPr>
          <p:spPr bwMode="auto">
            <a:xfrm>
              <a:off x="3094038" y="4425950"/>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5900" name="Rectangle 123"/>
            <p:cNvSpPr>
              <a:spLocks noChangeArrowheads="1"/>
            </p:cNvSpPr>
            <p:nvPr/>
          </p:nvSpPr>
          <p:spPr bwMode="auto">
            <a:xfrm>
              <a:off x="3298825" y="442595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5901" name="Rectangle 124"/>
            <p:cNvSpPr>
              <a:spLocks noChangeArrowheads="1"/>
            </p:cNvSpPr>
            <p:nvPr/>
          </p:nvSpPr>
          <p:spPr bwMode="auto">
            <a:xfrm>
              <a:off x="3502025" y="4425950"/>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5902" name="Rectangle 125"/>
            <p:cNvSpPr>
              <a:spLocks noChangeArrowheads="1"/>
            </p:cNvSpPr>
            <p:nvPr/>
          </p:nvSpPr>
          <p:spPr bwMode="auto">
            <a:xfrm>
              <a:off x="3706813" y="4425950"/>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5903" name="Rectangle 126"/>
            <p:cNvSpPr>
              <a:spLocks noChangeArrowheads="1"/>
            </p:cNvSpPr>
            <p:nvPr/>
          </p:nvSpPr>
          <p:spPr bwMode="auto">
            <a:xfrm>
              <a:off x="3910013" y="4425950"/>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5904" name="Rectangle 127"/>
            <p:cNvSpPr>
              <a:spLocks noChangeArrowheads="1"/>
            </p:cNvSpPr>
            <p:nvPr/>
          </p:nvSpPr>
          <p:spPr bwMode="auto">
            <a:xfrm>
              <a:off x="2482850" y="461327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5905" name="Rectangle 128"/>
            <p:cNvSpPr>
              <a:spLocks noChangeArrowheads="1"/>
            </p:cNvSpPr>
            <p:nvPr/>
          </p:nvSpPr>
          <p:spPr bwMode="auto">
            <a:xfrm>
              <a:off x="2686050" y="4613275"/>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5906" name="Rectangle 129"/>
            <p:cNvSpPr>
              <a:spLocks noChangeArrowheads="1"/>
            </p:cNvSpPr>
            <p:nvPr/>
          </p:nvSpPr>
          <p:spPr bwMode="auto">
            <a:xfrm>
              <a:off x="2890838" y="461327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5907" name="Rectangle 130"/>
            <p:cNvSpPr>
              <a:spLocks noChangeArrowheads="1"/>
            </p:cNvSpPr>
            <p:nvPr/>
          </p:nvSpPr>
          <p:spPr bwMode="auto">
            <a:xfrm>
              <a:off x="3094038" y="4613275"/>
              <a:ext cx="204787" cy="187325"/>
            </a:xfrm>
            <a:prstGeom prst="rect">
              <a:avLst/>
            </a:prstGeom>
            <a:solidFill>
              <a:srgbClr val="CCCCFF"/>
            </a:solidFill>
            <a:ln w="9525" algn="ctr">
              <a:solidFill>
                <a:schemeClr val="tx1"/>
              </a:solidFill>
              <a:round/>
              <a:headEnd/>
              <a:tailEnd/>
            </a:ln>
          </p:spPr>
          <p:txBody>
            <a:bodyPr/>
            <a:lstStyle/>
            <a:p>
              <a:endParaRPr lang="en-US"/>
            </a:p>
          </p:txBody>
        </p:sp>
        <p:sp>
          <p:nvSpPr>
            <p:cNvPr id="35908" name="Rectangle 131"/>
            <p:cNvSpPr>
              <a:spLocks noChangeArrowheads="1"/>
            </p:cNvSpPr>
            <p:nvPr/>
          </p:nvSpPr>
          <p:spPr bwMode="auto">
            <a:xfrm>
              <a:off x="3298825" y="461327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5909" name="Rectangle 132"/>
            <p:cNvSpPr>
              <a:spLocks noChangeArrowheads="1"/>
            </p:cNvSpPr>
            <p:nvPr/>
          </p:nvSpPr>
          <p:spPr bwMode="auto">
            <a:xfrm>
              <a:off x="3502025" y="4613275"/>
              <a:ext cx="204788" cy="187325"/>
            </a:xfrm>
            <a:prstGeom prst="rect">
              <a:avLst/>
            </a:prstGeom>
            <a:solidFill>
              <a:srgbClr val="CCCCFF"/>
            </a:solidFill>
            <a:ln w="9525" algn="ctr">
              <a:solidFill>
                <a:schemeClr val="tx1"/>
              </a:solidFill>
              <a:round/>
              <a:headEnd/>
              <a:tailEnd/>
            </a:ln>
          </p:spPr>
          <p:txBody>
            <a:bodyPr/>
            <a:lstStyle/>
            <a:p>
              <a:endParaRPr lang="en-US"/>
            </a:p>
          </p:txBody>
        </p:sp>
        <p:sp>
          <p:nvSpPr>
            <p:cNvPr id="35910" name="Rectangle 133"/>
            <p:cNvSpPr>
              <a:spLocks noChangeArrowheads="1"/>
            </p:cNvSpPr>
            <p:nvPr/>
          </p:nvSpPr>
          <p:spPr bwMode="auto">
            <a:xfrm>
              <a:off x="3706813" y="4613275"/>
              <a:ext cx="203200" cy="187325"/>
            </a:xfrm>
            <a:prstGeom prst="rect">
              <a:avLst/>
            </a:prstGeom>
            <a:solidFill>
              <a:srgbClr val="CCCCFF"/>
            </a:solidFill>
            <a:ln w="9525" algn="ctr">
              <a:solidFill>
                <a:schemeClr val="tx1"/>
              </a:solidFill>
              <a:round/>
              <a:headEnd/>
              <a:tailEnd/>
            </a:ln>
          </p:spPr>
          <p:txBody>
            <a:bodyPr/>
            <a:lstStyle/>
            <a:p>
              <a:endParaRPr lang="en-US"/>
            </a:p>
          </p:txBody>
        </p:sp>
        <p:sp>
          <p:nvSpPr>
            <p:cNvPr id="35911" name="Rectangle 134"/>
            <p:cNvSpPr>
              <a:spLocks noChangeArrowheads="1"/>
            </p:cNvSpPr>
            <p:nvPr/>
          </p:nvSpPr>
          <p:spPr bwMode="auto">
            <a:xfrm>
              <a:off x="3910013" y="4613275"/>
              <a:ext cx="204787" cy="187325"/>
            </a:xfrm>
            <a:prstGeom prst="rect">
              <a:avLst/>
            </a:prstGeom>
            <a:solidFill>
              <a:srgbClr val="CCCCFF"/>
            </a:solidFill>
            <a:ln w="9525" algn="ctr">
              <a:solidFill>
                <a:schemeClr val="tx1"/>
              </a:solidFill>
              <a:round/>
              <a:headEnd/>
              <a:tailEnd/>
            </a:ln>
          </p:spPr>
          <p:txBody>
            <a:bodyPr/>
            <a:lstStyle/>
            <a:p>
              <a:endParaRPr lang="en-US"/>
            </a:p>
          </p:txBody>
        </p:sp>
      </p:grpSp>
      <p:grpSp>
        <p:nvGrpSpPr>
          <p:cNvPr id="3" name="Group 395"/>
          <p:cNvGrpSpPr>
            <a:grpSpLocks/>
          </p:cNvGrpSpPr>
          <p:nvPr/>
        </p:nvGrpSpPr>
        <p:grpSpPr bwMode="auto">
          <a:xfrm>
            <a:off x="1660597" y="2555081"/>
            <a:ext cx="1633537" cy="1498600"/>
            <a:chOff x="1143000" y="2133600"/>
            <a:chExt cx="3048000" cy="3048000"/>
          </a:xfrm>
          <a:solidFill>
            <a:srgbClr val="009900">
              <a:alpha val="25000"/>
            </a:srgbClr>
          </a:solidFill>
        </p:grpSpPr>
        <p:sp>
          <p:nvSpPr>
            <p:cNvPr id="396" name="Rectangle 396"/>
            <p:cNvSpPr>
              <a:spLocks noChangeArrowheads="1"/>
            </p:cNvSpPr>
            <p:nvPr/>
          </p:nvSpPr>
          <p:spPr bwMode="auto">
            <a:xfrm>
              <a:off x="1143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397" name="Rectangle 397"/>
            <p:cNvSpPr>
              <a:spLocks noChangeArrowheads="1"/>
            </p:cNvSpPr>
            <p:nvPr/>
          </p:nvSpPr>
          <p:spPr bwMode="auto">
            <a:xfrm>
              <a:off x="1524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398" name="Rectangle 398"/>
            <p:cNvSpPr>
              <a:spLocks noChangeArrowheads="1"/>
            </p:cNvSpPr>
            <p:nvPr/>
          </p:nvSpPr>
          <p:spPr bwMode="auto">
            <a:xfrm>
              <a:off x="1905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399" name="Rectangle 399"/>
            <p:cNvSpPr>
              <a:spLocks noChangeArrowheads="1"/>
            </p:cNvSpPr>
            <p:nvPr/>
          </p:nvSpPr>
          <p:spPr bwMode="auto">
            <a:xfrm>
              <a:off x="2286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400" name="Rectangle 400"/>
            <p:cNvSpPr>
              <a:spLocks noChangeArrowheads="1"/>
            </p:cNvSpPr>
            <p:nvPr/>
          </p:nvSpPr>
          <p:spPr bwMode="auto">
            <a:xfrm>
              <a:off x="2667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401" name="Rectangle 401"/>
            <p:cNvSpPr>
              <a:spLocks noChangeArrowheads="1"/>
            </p:cNvSpPr>
            <p:nvPr/>
          </p:nvSpPr>
          <p:spPr bwMode="auto">
            <a:xfrm>
              <a:off x="3048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402" name="Rectangle 402"/>
            <p:cNvSpPr>
              <a:spLocks noChangeArrowheads="1"/>
            </p:cNvSpPr>
            <p:nvPr/>
          </p:nvSpPr>
          <p:spPr bwMode="auto">
            <a:xfrm>
              <a:off x="3429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403" name="Rectangle 403"/>
            <p:cNvSpPr>
              <a:spLocks noChangeArrowheads="1"/>
            </p:cNvSpPr>
            <p:nvPr/>
          </p:nvSpPr>
          <p:spPr bwMode="auto">
            <a:xfrm>
              <a:off x="3810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404" name="Rectangle 404"/>
            <p:cNvSpPr>
              <a:spLocks noChangeArrowheads="1"/>
            </p:cNvSpPr>
            <p:nvPr/>
          </p:nvSpPr>
          <p:spPr bwMode="auto">
            <a:xfrm>
              <a:off x="1143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05" name="Rectangle 405"/>
            <p:cNvSpPr>
              <a:spLocks noChangeArrowheads="1"/>
            </p:cNvSpPr>
            <p:nvPr/>
          </p:nvSpPr>
          <p:spPr bwMode="auto">
            <a:xfrm>
              <a:off x="1524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06" name="Rectangle 406"/>
            <p:cNvSpPr>
              <a:spLocks noChangeArrowheads="1"/>
            </p:cNvSpPr>
            <p:nvPr/>
          </p:nvSpPr>
          <p:spPr bwMode="auto">
            <a:xfrm>
              <a:off x="1905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07" name="Rectangle 407"/>
            <p:cNvSpPr>
              <a:spLocks noChangeArrowheads="1"/>
            </p:cNvSpPr>
            <p:nvPr/>
          </p:nvSpPr>
          <p:spPr bwMode="auto">
            <a:xfrm>
              <a:off x="2286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08" name="Rectangle 408"/>
            <p:cNvSpPr>
              <a:spLocks noChangeArrowheads="1"/>
            </p:cNvSpPr>
            <p:nvPr/>
          </p:nvSpPr>
          <p:spPr bwMode="auto">
            <a:xfrm>
              <a:off x="2667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09" name="Rectangle 409"/>
            <p:cNvSpPr>
              <a:spLocks noChangeArrowheads="1"/>
            </p:cNvSpPr>
            <p:nvPr/>
          </p:nvSpPr>
          <p:spPr bwMode="auto">
            <a:xfrm>
              <a:off x="3048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10" name="Rectangle 410"/>
            <p:cNvSpPr>
              <a:spLocks noChangeArrowheads="1"/>
            </p:cNvSpPr>
            <p:nvPr/>
          </p:nvSpPr>
          <p:spPr bwMode="auto">
            <a:xfrm>
              <a:off x="3429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11" name="Rectangle 411"/>
            <p:cNvSpPr>
              <a:spLocks noChangeArrowheads="1"/>
            </p:cNvSpPr>
            <p:nvPr/>
          </p:nvSpPr>
          <p:spPr bwMode="auto">
            <a:xfrm>
              <a:off x="3810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412" name="Rectangle 412"/>
            <p:cNvSpPr>
              <a:spLocks noChangeArrowheads="1"/>
            </p:cNvSpPr>
            <p:nvPr/>
          </p:nvSpPr>
          <p:spPr bwMode="auto">
            <a:xfrm>
              <a:off x="1143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13" name="Rectangle 413"/>
            <p:cNvSpPr>
              <a:spLocks noChangeArrowheads="1"/>
            </p:cNvSpPr>
            <p:nvPr/>
          </p:nvSpPr>
          <p:spPr bwMode="auto">
            <a:xfrm>
              <a:off x="1524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14" name="Rectangle 414"/>
            <p:cNvSpPr>
              <a:spLocks noChangeArrowheads="1"/>
            </p:cNvSpPr>
            <p:nvPr/>
          </p:nvSpPr>
          <p:spPr bwMode="auto">
            <a:xfrm>
              <a:off x="1905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15" name="Rectangle 415"/>
            <p:cNvSpPr>
              <a:spLocks noChangeArrowheads="1"/>
            </p:cNvSpPr>
            <p:nvPr/>
          </p:nvSpPr>
          <p:spPr bwMode="auto">
            <a:xfrm>
              <a:off x="2286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16" name="Rectangle 416"/>
            <p:cNvSpPr>
              <a:spLocks noChangeArrowheads="1"/>
            </p:cNvSpPr>
            <p:nvPr/>
          </p:nvSpPr>
          <p:spPr bwMode="auto">
            <a:xfrm>
              <a:off x="2667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17" name="Rectangle 417"/>
            <p:cNvSpPr>
              <a:spLocks noChangeArrowheads="1"/>
            </p:cNvSpPr>
            <p:nvPr/>
          </p:nvSpPr>
          <p:spPr bwMode="auto">
            <a:xfrm>
              <a:off x="3048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18" name="Rectangle 418"/>
            <p:cNvSpPr>
              <a:spLocks noChangeArrowheads="1"/>
            </p:cNvSpPr>
            <p:nvPr/>
          </p:nvSpPr>
          <p:spPr bwMode="auto">
            <a:xfrm>
              <a:off x="3429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19" name="Rectangle 419"/>
            <p:cNvSpPr>
              <a:spLocks noChangeArrowheads="1"/>
            </p:cNvSpPr>
            <p:nvPr/>
          </p:nvSpPr>
          <p:spPr bwMode="auto">
            <a:xfrm>
              <a:off x="3810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420" name="Rectangle 420"/>
            <p:cNvSpPr>
              <a:spLocks noChangeArrowheads="1"/>
            </p:cNvSpPr>
            <p:nvPr/>
          </p:nvSpPr>
          <p:spPr bwMode="auto">
            <a:xfrm>
              <a:off x="1143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21" name="Rectangle 421"/>
            <p:cNvSpPr>
              <a:spLocks noChangeArrowheads="1"/>
            </p:cNvSpPr>
            <p:nvPr/>
          </p:nvSpPr>
          <p:spPr bwMode="auto">
            <a:xfrm>
              <a:off x="1524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22" name="Rectangle 422"/>
            <p:cNvSpPr>
              <a:spLocks noChangeArrowheads="1"/>
            </p:cNvSpPr>
            <p:nvPr/>
          </p:nvSpPr>
          <p:spPr bwMode="auto">
            <a:xfrm>
              <a:off x="1905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23" name="Rectangle 423"/>
            <p:cNvSpPr>
              <a:spLocks noChangeArrowheads="1"/>
            </p:cNvSpPr>
            <p:nvPr/>
          </p:nvSpPr>
          <p:spPr bwMode="auto">
            <a:xfrm>
              <a:off x="2286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24" name="Rectangle 424"/>
            <p:cNvSpPr>
              <a:spLocks noChangeArrowheads="1"/>
            </p:cNvSpPr>
            <p:nvPr/>
          </p:nvSpPr>
          <p:spPr bwMode="auto">
            <a:xfrm>
              <a:off x="2667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25" name="Rectangle 425"/>
            <p:cNvSpPr>
              <a:spLocks noChangeArrowheads="1"/>
            </p:cNvSpPr>
            <p:nvPr/>
          </p:nvSpPr>
          <p:spPr bwMode="auto">
            <a:xfrm>
              <a:off x="3048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26" name="Rectangle 426"/>
            <p:cNvSpPr>
              <a:spLocks noChangeArrowheads="1"/>
            </p:cNvSpPr>
            <p:nvPr/>
          </p:nvSpPr>
          <p:spPr bwMode="auto">
            <a:xfrm>
              <a:off x="3429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27" name="Rectangle 427"/>
            <p:cNvSpPr>
              <a:spLocks noChangeArrowheads="1"/>
            </p:cNvSpPr>
            <p:nvPr/>
          </p:nvSpPr>
          <p:spPr bwMode="auto">
            <a:xfrm>
              <a:off x="3810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428" name="Rectangle 428"/>
            <p:cNvSpPr>
              <a:spLocks noChangeArrowheads="1"/>
            </p:cNvSpPr>
            <p:nvPr/>
          </p:nvSpPr>
          <p:spPr bwMode="auto">
            <a:xfrm>
              <a:off x="1143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29" name="Rectangle 429"/>
            <p:cNvSpPr>
              <a:spLocks noChangeArrowheads="1"/>
            </p:cNvSpPr>
            <p:nvPr/>
          </p:nvSpPr>
          <p:spPr bwMode="auto">
            <a:xfrm>
              <a:off x="1524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30" name="Rectangle 430"/>
            <p:cNvSpPr>
              <a:spLocks noChangeArrowheads="1"/>
            </p:cNvSpPr>
            <p:nvPr/>
          </p:nvSpPr>
          <p:spPr bwMode="auto">
            <a:xfrm>
              <a:off x="1905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31" name="Rectangle 431"/>
            <p:cNvSpPr>
              <a:spLocks noChangeArrowheads="1"/>
            </p:cNvSpPr>
            <p:nvPr/>
          </p:nvSpPr>
          <p:spPr bwMode="auto">
            <a:xfrm>
              <a:off x="2286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32" name="Rectangle 432"/>
            <p:cNvSpPr>
              <a:spLocks noChangeArrowheads="1"/>
            </p:cNvSpPr>
            <p:nvPr/>
          </p:nvSpPr>
          <p:spPr bwMode="auto">
            <a:xfrm>
              <a:off x="2667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33" name="Rectangle 433"/>
            <p:cNvSpPr>
              <a:spLocks noChangeArrowheads="1"/>
            </p:cNvSpPr>
            <p:nvPr/>
          </p:nvSpPr>
          <p:spPr bwMode="auto">
            <a:xfrm>
              <a:off x="3048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34" name="Rectangle 434"/>
            <p:cNvSpPr>
              <a:spLocks noChangeArrowheads="1"/>
            </p:cNvSpPr>
            <p:nvPr/>
          </p:nvSpPr>
          <p:spPr bwMode="auto">
            <a:xfrm>
              <a:off x="3429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35" name="Rectangle 435"/>
            <p:cNvSpPr>
              <a:spLocks noChangeArrowheads="1"/>
            </p:cNvSpPr>
            <p:nvPr/>
          </p:nvSpPr>
          <p:spPr bwMode="auto">
            <a:xfrm>
              <a:off x="3810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436" name="Rectangle 436"/>
            <p:cNvSpPr>
              <a:spLocks noChangeArrowheads="1"/>
            </p:cNvSpPr>
            <p:nvPr/>
          </p:nvSpPr>
          <p:spPr bwMode="auto">
            <a:xfrm>
              <a:off x="1143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37" name="Rectangle 437"/>
            <p:cNvSpPr>
              <a:spLocks noChangeArrowheads="1"/>
            </p:cNvSpPr>
            <p:nvPr/>
          </p:nvSpPr>
          <p:spPr bwMode="auto">
            <a:xfrm>
              <a:off x="1524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38" name="Rectangle 438"/>
            <p:cNvSpPr>
              <a:spLocks noChangeArrowheads="1"/>
            </p:cNvSpPr>
            <p:nvPr/>
          </p:nvSpPr>
          <p:spPr bwMode="auto">
            <a:xfrm>
              <a:off x="1905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39" name="Rectangle 439"/>
            <p:cNvSpPr>
              <a:spLocks noChangeArrowheads="1"/>
            </p:cNvSpPr>
            <p:nvPr/>
          </p:nvSpPr>
          <p:spPr bwMode="auto">
            <a:xfrm>
              <a:off x="2286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40" name="Rectangle 440"/>
            <p:cNvSpPr>
              <a:spLocks noChangeArrowheads="1"/>
            </p:cNvSpPr>
            <p:nvPr/>
          </p:nvSpPr>
          <p:spPr bwMode="auto">
            <a:xfrm>
              <a:off x="2667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41" name="Rectangle 441"/>
            <p:cNvSpPr>
              <a:spLocks noChangeArrowheads="1"/>
            </p:cNvSpPr>
            <p:nvPr/>
          </p:nvSpPr>
          <p:spPr bwMode="auto">
            <a:xfrm>
              <a:off x="3048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42" name="Rectangle 442"/>
            <p:cNvSpPr>
              <a:spLocks noChangeArrowheads="1"/>
            </p:cNvSpPr>
            <p:nvPr/>
          </p:nvSpPr>
          <p:spPr bwMode="auto">
            <a:xfrm>
              <a:off x="3429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43" name="Rectangle 443"/>
            <p:cNvSpPr>
              <a:spLocks noChangeArrowheads="1"/>
            </p:cNvSpPr>
            <p:nvPr/>
          </p:nvSpPr>
          <p:spPr bwMode="auto">
            <a:xfrm>
              <a:off x="3810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444" name="Rectangle 444"/>
            <p:cNvSpPr>
              <a:spLocks noChangeArrowheads="1"/>
            </p:cNvSpPr>
            <p:nvPr/>
          </p:nvSpPr>
          <p:spPr bwMode="auto">
            <a:xfrm>
              <a:off x="1143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445" name="Rectangle 445"/>
            <p:cNvSpPr>
              <a:spLocks noChangeArrowheads="1"/>
            </p:cNvSpPr>
            <p:nvPr/>
          </p:nvSpPr>
          <p:spPr bwMode="auto">
            <a:xfrm>
              <a:off x="1524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446" name="Rectangle 446"/>
            <p:cNvSpPr>
              <a:spLocks noChangeArrowheads="1"/>
            </p:cNvSpPr>
            <p:nvPr/>
          </p:nvSpPr>
          <p:spPr bwMode="auto">
            <a:xfrm>
              <a:off x="1905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447" name="Rectangle 447"/>
            <p:cNvSpPr>
              <a:spLocks noChangeArrowheads="1"/>
            </p:cNvSpPr>
            <p:nvPr/>
          </p:nvSpPr>
          <p:spPr bwMode="auto">
            <a:xfrm>
              <a:off x="2286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448" name="Rectangle 448"/>
            <p:cNvSpPr>
              <a:spLocks noChangeArrowheads="1"/>
            </p:cNvSpPr>
            <p:nvPr/>
          </p:nvSpPr>
          <p:spPr bwMode="auto">
            <a:xfrm>
              <a:off x="2667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449" name="Rectangle 449"/>
            <p:cNvSpPr>
              <a:spLocks noChangeArrowheads="1"/>
            </p:cNvSpPr>
            <p:nvPr/>
          </p:nvSpPr>
          <p:spPr bwMode="auto">
            <a:xfrm>
              <a:off x="3048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450" name="Rectangle 450"/>
            <p:cNvSpPr>
              <a:spLocks noChangeArrowheads="1"/>
            </p:cNvSpPr>
            <p:nvPr/>
          </p:nvSpPr>
          <p:spPr bwMode="auto">
            <a:xfrm>
              <a:off x="3429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451" name="Rectangle 451"/>
            <p:cNvSpPr>
              <a:spLocks noChangeArrowheads="1"/>
            </p:cNvSpPr>
            <p:nvPr/>
          </p:nvSpPr>
          <p:spPr bwMode="auto">
            <a:xfrm>
              <a:off x="3810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452" name="Rectangle 452"/>
            <p:cNvSpPr>
              <a:spLocks noChangeArrowheads="1"/>
            </p:cNvSpPr>
            <p:nvPr/>
          </p:nvSpPr>
          <p:spPr bwMode="auto">
            <a:xfrm>
              <a:off x="1143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453" name="Rectangle 453"/>
            <p:cNvSpPr>
              <a:spLocks noChangeArrowheads="1"/>
            </p:cNvSpPr>
            <p:nvPr/>
          </p:nvSpPr>
          <p:spPr bwMode="auto">
            <a:xfrm>
              <a:off x="1524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454" name="Rectangle 454"/>
            <p:cNvSpPr>
              <a:spLocks noChangeArrowheads="1"/>
            </p:cNvSpPr>
            <p:nvPr/>
          </p:nvSpPr>
          <p:spPr bwMode="auto">
            <a:xfrm>
              <a:off x="1905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455" name="Rectangle 455"/>
            <p:cNvSpPr>
              <a:spLocks noChangeArrowheads="1"/>
            </p:cNvSpPr>
            <p:nvPr/>
          </p:nvSpPr>
          <p:spPr bwMode="auto">
            <a:xfrm>
              <a:off x="2286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456" name="Rectangle 456"/>
            <p:cNvSpPr>
              <a:spLocks noChangeArrowheads="1"/>
            </p:cNvSpPr>
            <p:nvPr/>
          </p:nvSpPr>
          <p:spPr bwMode="auto">
            <a:xfrm>
              <a:off x="2667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457" name="Rectangle 457"/>
            <p:cNvSpPr>
              <a:spLocks noChangeArrowheads="1"/>
            </p:cNvSpPr>
            <p:nvPr/>
          </p:nvSpPr>
          <p:spPr bwMode="auto">
            <a:xfrm>
              <a:off x="3048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458" name="Rectangle 458"/>
            <p:cNvSpPr>
              <a:spLocks noChangeArrowheads="1"/>
            </p:cNvSpPr>
            <p:nvPr/>
          </p:nvSpPr>
          <p:spPr bwMode="auto">
            <a:xfrm>
              <a:off x="3429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459" name="Rectangle 459"/>
            <p:cNvSpPr>
              <a:spLocks noChangeArrowheads="1"/>
            </p:cNvSpPr>
            <p:nvPr/>
          </p:nvSpPr>
          <p:spPr bwMode="auto">
            <a:xfrm>
              <a:off x="3810000" y="4800600"/>
              <a:ext cx="381000" cy="381000"/>
            </a:xfrm>
            <a:prstGeom prst="rect">
              <a:avLst/>
            </a:prstGeom>
            <a:grpFill/>
            <a:ln w="9525" algn="ctr">
              <a:solidFill>
                <a:schemeClr val="tx1"/>
              </a:solidFill>
              <a:round/>
              <a:headEnd/>
              <a:tailEnd/>
            </a:ln>
          </p:spPr>
          <p:txBody>
            <a:bodyPr/>
            <a:lstStyle/>
            <a:p>
              <a:pPr>
                <a:defRPr/>
              </a:pPr>
              <a:endParaRPr lang="en-US"/>
            </a:p>
          </p:txBody>
        </p:sp>
      </p:grpSp>
      <p:grpSp>
        <p:nvGrpSpPr>
          <p:cNvPr id="4" name="Group 395"/>
          <p:cNvGrpSpPr>
            <a:grpSpLocks/>
          </p:cNvGrpSpPr>
          <p:nvPr/>
        </p:nvGrpSpPr>
        <p:grpSpPr bwMode="auto">
          <a:xfrm>
            <a:off x="1659299" y="4043146"/>
            <a:ext cx="1633537" cy="1498600"/>
            <a:chOff x="1143000" y="2133600"/>
            <a:chExt cx="3048000" cy="3048000"/>
          </a:xfrm>
          <a:solidFill>
            <a:srgbClr val="009900">
              <a:alpha val="25000"/>
            </a:srgbClr>
          </a:solidFill>
        </p:grpSpPr>
        <p:sp>
          <p:nvSpPr>
            <p:cNvPr id="135" name="Rectangle 396"/>
            <p:cNvSpPr>
              <a:spLocks noChangeArrowheads="1"/>
            </p:cNvSpPr>
            <p:nvPr/>
          </p:nvSpPr>
          <p:spPr bwMode="auto">
            <a:xfrm>
              <a:off x="1143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136" name="Rectangle 397"/>
            <p:cNvSpPr>
              <a:spLocks noChangeArrowheads="1"/>
            </p:cNvSpPr>
            <p:nvPr/>
          </p:nvSpPr>
          <p:spPr bwMode="auto">
            <a:xfrm>
              <a:off x="1524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137" name="Rectangle 398"/>
            <p:cNvSpPr>
              <a:spLocks noChangeArrowheads="1"/>
            </p:cNvSpPr>
            <p:nvPr/>
          </p:nvSpPr>
          <p:spPr bwMode="auto">
            <a:xfrm>
              <a:off x="1905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138" name="Rectangle 399"/>
            <p:cNvSpPr>
              <a:spLocks noChangeArrowheads="1"/>
            </p:cNvSpPr>
            <p:nvPr/>
          </p:nvSpPr>
          <p:spPr bwMode="auto">
            <a:xfrm>
              <a:off x="2286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139" name="Rectangle 400"/>
            <p:cNvSpPr>
              <a:spLocks noChangeArrowheads="1"/>
            </p:cNvSpPr>
            <p:nvPr/>
          </p:nvSpPr>
          <p:spPr bwMode="auto">
            <a:xfrm>
              <a:off x="2667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140" name="Rectangle 401"/>
            <p:cNvSpPr>
              <a:spLocks noChangeArrowheads="1"/>
            </p:cNvSpPr>
            <p:nvPr/>
          </p:nvSpPr>
          <p:spPr bwMode="auto">
            <a:xfrm>
              <a:off x="3048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141" name="Rectangle 402"/>
            <p:cNvSpPr>
              <a:spLocks noChangeArrowheads="1"/>
            </p:cNvSpPr>
            <p:nvPr/>
          </p:nvSpPr>
          <p:spPr bwMode="auto">
            <a:xfrm>
              <a:off x="3429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142" name="Rectangle 403"/>
            <p:cNvSpPr>
              <a:spLocks noChangeArrowheads="1"/>
            </p:cNvSpPr>
            <p:nvPr/>
          </p:nvSpPr>
          <p:spPr bwMode="auto">
            <a:xfrm>
              <a:off x="3810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143" name="Rectangle 404"/>
            <p:cNvSpPr>
              <a:spLocks noChangeArrowheads="1"/>
            </p:cNvSpPr>
            <p:nvPr/>
          </p:nvSpPr>
          <p:spPr bwMode="auto">
            <a:xfrm>
              <a:off x="1143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144" name="Rectangle 405"/>
            <p:cNvSpPr>
              <a:spLocks noChangeArrowheads="1"/>
            </p:cNvSpPr>
            <p:nvPr/>
          </p:nvSpPr>
          <p:spPr bwMode="auto">
            <a:xfrm>
              <a:off x="1524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145" name="Rectangle 406"/>
            <p:cNvSpPr>
              <a:spLocks noChangeArrowheads="1"/>
            </p:cNvSpPr>
            <p:nvPr/>
          </p:nvSpPr>
          <p:spPr bwMode="auto">
            <a:xfrm>
              <a:off x="1905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146" name="Rectangle 407"/>
            <p:cNvSpPr>
              <a:spLocks noChangeArrowheads="1"/>
            </p:cNvSpPr>
            <p:nvPr/>
          </p:nvSpPr>
          <p:spPr bwMode="auto">
            <a:xfrm>
              <a:off x="2286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147" name="Rectangle 408"/>
            <p:cNvSpPr>
              <a:spLocks noChangeArrowheads="1"/>
            </p:cNvSpPr>
            <p:nvPr/>
          </p:nvSpPr>
          <p:spPr bwMode="auto">
            <a:xfrm>
              <a:off x="2667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148" name="Rectangle 409"/>
            <p:cNvSpPr>
              <a:spLocks noChangeArrowheads="1"/>
            </p:cNvSpPr>
            <p:nvPr/>
          </p:nvSpPr>
          <p:spPr bwMode="auto">
            <a:xfrm>
              <a:off x="3048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149" name="Rectangle 410"/>
            <p:cNvSpPr>
              <a:spLocks noChangeArrowheads="1"/>
            </p:cNvSpPr>
            <p:nvPr/>
          </p:nvSpPr>
          <p:spPr bwMode="auto">
            <a:xfrm>
              <a:off x="3429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150" name="Rectangle 411"/>
            <p:cNvSpPr>
              <a:spLocks noChangeArrowheads="1"/>
            </p:cNvSpPr>
            <p:nvPr/>
          </p:nvSpPr>
          <p:spPr bwMode="auto">
            <a:xfrm>
              <a:off x="3810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151" name="Rectangle 412"/>
            <p:cNvSpPr>
              <a:spLocks noChangeArrowheads="1"/>
            </p:cNvSpPr>
            <p:nvPr/>
          </p:nvSpPr>
          <p:spPr bwMode="auto">
            <a:xfrm>
              <a:off x="1143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152" name="Rectangle 413"/>
            <p:cNvSpPr>
              <a:spLocks noChangeArrowheads="1"/>
            </p:cNvSpPr>
            <p:nvPr/>
          </p:nvSpPr>
          <p:spPr bwMode="auto">
            <a:xfrm>
              <a:off x="1524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153" name="Rectangle 414"/>
            <p:cNvSpPr>
              <a:spLocks noChangeArrowheads="1"/>
            </p:cNvSpPr>
            <p:nvPr/>
          </p:nvSpPr>
          <p:spPr bwMode="auto">
            <a:xfrm>
              <a:off x="1905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154" name="Rectangle 415"/>
            <p:cNvSpPr>
              <a:spLocks noChangeArrowheads="1"/>
            </p:cNvSpPr>
            <p:nvPr/>
          </p:nvSpPr>
          <p:spPr bwMode="auto">
            <a:xfrm>
              <a:off x="2286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155" name="Rectangle 416"/>
            <p:cNvSpPr>
              <a:spLocks noChangeArrowheads="1"/>
            </p:cNvSpPr>
            <p:nvPr/>
          </p:nvSpPr>
          <p:spPr bwMode="auto">
            <a:xfrm>
              <a:off x="2667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156" name="Rectangle 417"/>
            <p:cNvSpPr>
              <a:spLocks noChangeArrowheads="1"/>
            </p:cNvSpPr>
            <p:nvPr/>
          </p:nvSpPr>
          <p:spPr bwMode="auto">
            <a:xfrm>
              <a:off x="3048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157" name="Rectangle 418"/>
            <p:cNvSpPr>
              <a:spLocks noChangeArrowheads="1"/>
            </p:cNvSpPr>
            <p:nvPr/>
          </p:nvSpPr>
          <p:spPr bwMode="auto">
            <a:xfrm>
              <a:off x="3429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158" name="Rectangle 419"/>
            <p:cNvSpPr>
              <a:spLocks noChangeArrowheads="1"/>
            </p:cNvSpPr>
            <p:nvPr/>
          </p:nvSpPr>
          <p:spPr bwMode="auto">
            <a:xfrm>
              <a:off x="3810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159" name="Rectangle 420"/>
            <p:cNvSpPr>
              <a:spLocks noChangeArrowheads="1"/>
            </p:cNvSpPr>
            <p:nvPr/>
          </p:nvSpPr>
          <p:spPr bwMode="auto">
            <a:xfrm>
              <a:off x="1143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160" name="Rectangle 421"/>
            <p:cNvSpPr>
              <a:spLocks noChangeArrowheads="1"/>
            </p:cNvSpPr>
            <p:nvPr/>
          </p:nvSpPr>
          <p:spPr bwMode="auto">
            <a:xfrm>
              <a:off x="1524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161" name="Rectangle 422"/>
            <p:cNvSpPr>
              <a:spLocks noChangeArrowheads="1"/>
            </p:cNvSpPr>
            <p:nvPr/>
          </p:nvSpPr>
          <p:spPr bwMode="auto">
            <a:xfrm>
              <a:off x="1905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162" name="Rectangle 423"/>
            <p:cNvSpPr>
              <a:spLocks noChangeArrowheads="1"/>
            </p:cNvSpPr>
            <p:nvPr/>
          </p:nvSpPr>
          <p:spPr bwMode="auto">
            <a:xfrm>
              <a:off x="2286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163" name="Rectangle 424"/>
            <p:cNvSpPr>
              <a:spLocks noChangeArrowheads="1"/>
            </p:cNvSpPr>
            <p:nvPr/>
          </p:nvSpPr>
          <p:spPr bwMode="auto">
            <a:xfrm>
              <a:off x="2667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164" name="Rectangle 425"/>
            <p:cNvSpPr>
              <a:spLocks noChangeArrowheads="1"/>
            </p:cNvSpPr>
            <p:nvPr/>
          </p:nvSpPr>
          <p:spPr bwMode="auto">
            <a:xfrm>
              <a:off x="3048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165" name="Rectangle 426"/>
            <p:cNvSpPr>
              <a:spLocks noChangeArrowheads="1"/>
            </p:cNvSpPr>
            <p:nvPr/>
          </p:nvSpPr>
          <p:spPr bwMode="auto">
            <a:xfrm>
              <a:off x="3429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166" name="Rectangle 427"/>
            <p:cNvSpPr>
              <a:spLocks noChangeArrowheads="1"/>
            </p:cNvSpPr>
            <p:nvPr/>
          </p:nvSpPr>
          <p:spPr bwMode="auto">
            <a:xfrm>
              <a:off x="3810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167" name="Rectangle 428"/>
            <p:cNvSpPr>
              <a:spLocks noChangeArrowheads="1"/>
            </p:cNvSpPr>
            <p:nvPr/>
          </p:nvSpPr>
          <p:spPr bwMode="auto">
            <a:xfrm>
              <a:off x="1143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168" name="Rectangle 429"/>
            <p:cNvSpPr>
              <a:spLocks noChangeArrowheads="1"/>
            </p:cNvSpPr>
            <p:nvPr/>
          </p:nvSpPr>
          <p:spPr bwMode="auto">
            <a:xfrm>
              <a:off x="1524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169" name="Rectangle 430"/>
            <p:cNvSpPr>
              <a:spLocks noChangeArrowheads="1"/>
            </p:cNvSpPr>
            <p:nvPr/>
          </p:nvSpPr>
          <p:spPr bwMode="auto">
            <a:xfrm>
              <a:off x="1905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170" name="Rectangle 431"/>
            <p:cNvSpPr>
              <a:spLocks noChangeArrowheads="1"/>
            </p:cNvSpPr>
            <p:nvPr/>
          </p:nvSpPr>
          <p:spPr bwMode="auto">
            <a:xfrm>
              <a:off x="2286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171" name="Rectangle 432"/>
            <p:cNvSpPr>
              <a:spLocks noChangeArrowheads="1"/>
            </p:cNvSpPr>
            <p:nvPr/>
          </p:nvSpPr>
          <p:spPr bwMode="auto">
            <a:xfrm>
              <a:off x="2667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172" name="Rectangle 433"/>
            <p:cNvSpPr>
              <a:spLocks noChangeArrowheads="1"/>
            </p:cNvSpPr>
            <p:nvPr/>
          </p:nvSpPr>
          <p:spPr bwMode="auto">
            <a:xfrm>
              <a:off x="3048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173" name="Rectangle 434"/>
            <p:cNvSpPr>
              <a:spLocks noChangeArrowheads="1"/>
            </p:cNvSpPr>
            <p:nvPr/>
          </p:nvSpPr>
          <p:spPr bwMode="auto">
            <a:xfrm>
              <a:off x="3429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174" name="Rectangle 435"/>
            <p:cNvSpPr>
              <a:spLocks noChangeArrowheads="1"/>
            </p:cNvSpPr>
            <p:nvPr/>
          </p:nvSpPr>
          <p:spPr bwMode="auto">
            <a:xfrm>
              <a:off x="3810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175" name="Rectangle 436"/>
            <p:cNvSpPr>
              <a:spLocks noChangeArrowheads="1"/>
            </p:cNvSpPr>
            <p:nvPr/>
          </p:nvSpPr>
          <p:spPr bwMode="auto">
            <a:xfrm>
              <a:off x="1143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176" name="Rectangle 437"/>
            <p:cNvSpPr>
              <a:spLocks noChangeArrowheads="1"/>
            </p:cNvSpPr>
            <p:nvPr/>
          </p:nvSpPr>
          <p:spPr bwMode="auto">
            <a:xfrm>
              <a:off x="1524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177" name="Rectangle 438"/>
            <p:cNvSpPr>
              <a:spLocks noChangeArrowheads="1"/>
            </p:cNvSpPr>
            <p:nvPr/>
          </p:nvSpPr>
          <p:spPr bwMode="auto">
            <a:xfrm>
              <a:off x="1905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178" name="Rectangle 439"/>
            <p:cNvSpPr>
              <a:spLocks noChangeArrowheads="1"/>
            </p:cNvSpPr>
            <p:nvPr/>
          </p:nvSpPr>
          <p:spPr bwMode="auto">
            <a:xfrm>
              <a:off x="2286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179" name="Rectangle 440"/>
            <p:cNvSpPr>
              <a:spLocks noChangeArrowheads="1"/>
            </p:cNvSpPr>
            <p:nvPr/>
          </p:nvSpPr>
          <p:spPr bwMode="auto">
            <a:xfrm>
              <a:off x="2667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180" name="Rectangle 441"/>
            <p:cNvSpPr>
              <a:spLocks noChangeArrowheads="1"/>
            </p:cNvSpPr>
            <p:nvPr/>
          </p:nvSpPr>
          <p:spPr bwMode="auto">
            <a:xfrm>
              <a:off x="3048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181" name="Rectangle 442"/>
            <p:cNvSpPr>
              <a:spLocks noChangeArrowheads="1"/>
            </p:cNvSpPr>
            <p:nvPr/>
          </p:nvSpPr>
          <p:spPr bwMode="auto">
            <a:xfrm>
              <a:off x="3429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182" name="Rectangle 443"/>
            <p:cNvSpPr>
              <a:spLocks noChangeArrowheads="1"/>
            </p:cNvSpPr>
            <p:nvPr/>
          </p:nvSpPr>
          <p:spPr bwMode="auto">
            <a:xfrm>
              <a:off x="3810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183" name="Rectangle 444"/>
            <p:cNvSpPr>
              <a:spLocks noChangeArrowheads="1"/>
            </p:cNvSpPr>
            <p:nvPr/>
          </p:nvSpPr>
          <p:spPr bwMode="auto">
            <a:xfrm>
              <a:off x="1143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184" name="Rectangle 445"/>
            <p:cNvSpPr>
              <a:spLocks noChangeArrowheads="1"/>
            </p:cNvSpPr>
            <p:nvPr/>
          </p:nvSpPr>
          <p:spPr bwMode="auto">
            <a:xfrm>
              <a:off x="1524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185" name="Rectangle 446"/>
            <p:cNvSpPr>
              <a:spLocks noChangeArrowheads="1"/>
            </p:cNvSpPr>
            <p:nvPr/>
          </p:nvSpPr>
          <p:spPr bwMode="auto">
            <a:xfrm>
              <a:off x="1905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186" name="Rectangle 447"/>
            <p:cNvSpPr>
              <a:spLocks noChangeArrowheads="1"/>
            </p:cNvSpPr>
            <p:nvPr/>
          </p:nvSpPr>
          <p:spPr bwMode="auto">
            <a:xfrm>
              <a:off x="2286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187" name="Rectangle 448"/>
            <p:cNvSpPr>
              <a:spLocks noChangeArrowheads="1"/>
            </p:cNvSpPr>
            <p:nvPr/>
          </p:nvSpPr>
          <p:spPr bwMode="auto">
            <a:xfrm>
              <a:off x="2667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188" name="Rectangle 449"/>
            <p:cNvSpPr>
              <a:spLocks noChangeArrowheads="1"/>
            </p:cNvSpPr>
            <p:nvPr/>
          </p:nvSpPr>
          <p:spPr bwMode="auto">
            <a:xfrm>
              <a:off x="3048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189" name="Rectangle 450"/>
            <p:cNvSpPr>
              <a:spLocks noChangeArrowheads="1"/>
            </p:cNvSpPr>
            <p:nvPr/>
          </p:nvSpPr>
          <p:spPr bwMode="auto">
            <a:xfrm>
              <a:off x="3429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190" name="Rectangle 451"/>
            <p:cNvSpPr>
              <a:spLocks noChangeArrowheads="1"/>
            </p:cNvSpPr>
            <p:nvPr/>
          </p:nvSpPr>
          <p:spPr bwMode="auto">
            <a:xfrm>
              <a:off x="3810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191" name="Rectangle 452"/>
            <p:cNvSpPr>
              <a:spLocks noChangeArrowheads="1"/>
            </p:cNvSpPr>
            <p:nvPr/>
          </p:nvSpPr>
          <p:spPr bwMode="auto">
            <a:xfrm>
              <a:off x="1143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192" name="Rectangle 453"/>
            <p:cNvSpPr>
              <a:spLocks noChangeArrowheads="1"/>
            </p:cNvSpPr>
            <p:nvPr/>
          </p:nvSpPr>
          <p:spPr bwMode="auto">
            <a:xfrm>
              <a:off x="1524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193" name="Rectangle 454"/>
            <p:cNvSpPr>
              <a:spLocks noChangeArrowheads="1"/>
            </p:cNvSpPr>
            <p:nvPr/>
          </p:nvSpPr>
          <p:spPr bwMode="auto">
            <a:xfrm>
              <a:off x="1905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194" name="Rectangle 455"/>
            <p:cNvSpPr>
              <a:spLocks noChangeArrowheads="1"/>
            </p:cNvSpPr>
            <p:nvPr/>
          </p:nvSpPr>
          <p:spPr bwMode="auto">
            <a:xfrm>
              <a:off x="2286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195" name="Rectangle 456"/>
            <p:cNvSpPr>
              <a:spLocks noChangeArrowheads="1"/>
            </p:cNvSpPr>
            <p:nvPr/>
          </p:nvSpPr>
          <p:spPr bwMode="auto">
            <a:xfrm>
              <a:off x="2667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196" name="Rectangle 457"/>
            <p:cNvSpPr>
              <a:spLocks noChangeArrowheads="1"/>
            </p:cNvSpPr>
            <p:nvPr/>
          </p:nvSpPr>
          <p:spPr bwMode="auto">
            <a:xfrm>
              <a:off x="3048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197" name="Rectangle 458"/>
            <p:cNvSpPr>
              <a:spLocks noChangeArrowheads="1"/>
            </p:cNvSpPr>
            <p:nvPr/>
          </p:nvSpPr>
          <p:spPr bwMode="auto">
            <a:xfrm>
              <a:off x="3429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198" name="Rectangle 459"/>
            <p:cNvSpPr>
              <a:spLocks noChangeArrowheads="1"/>
            </p:cNvSpPr>
            <p:nvPr/>
          </p:nvSpPr>
          <p:spPr bwMode="auto">
            <a:xfrm>
              <a:off x="3810000" y="4800600"/>
              <a:ext cx="381000" cy="381000"/>
            </a:xfrm>
            <a:prstGeom prst="rect">
              <a:avLst/>
            </a:prstGeom>
            <a:grpFill/>
            <a:ln w="9525" algn="ctr">
              <a:solidFill>
                <a:schemeClr val="tx1"/>
              </a:solidFill>
              <a:round/>
              <a:headEnd/>
              <a:tailEnd/>
            </a:ln>
          </p:spPr>
          <p:txBody>
            <a:bodyPr/>
            <a:lstStyle/>
            <a:p>
              <a:pPr>
                <a:defRPr/>
              </a:pPr>
              <a:endParaRPr lang="en-US"/>
            </a:p>
          </p:txBody>
        </p:sp>
      </p:grpSp>
      <p:grpSp>
        <p:nvGrpSpPr>
          <p:cNvPr id="5" name="Group 395"/>
          <p:cNvGrpSpPr>
            <a:grpSpLocks/>
          </p:cNvGrpSpPr>
          <p:nvPr/>
        </p:nvGrpSpPr>
        <p:grpSpPr bwMode="auto">
          <a:xfrm>
            <a:off x="3297382" y="2554864"/>
            <a:ext cx="1633537" cy="1498600"/>
            <a:chOff x="1143000" y="2133600"/>
            <a:chExt cx="3048000" cy="3048000"/>
          </a:xfrm>
          <a:solidFill>
            <a:srgbClr val="009900">
              <a:alpha val="25000"/>
            </a:srgbClr>
          </a:solidFill>
        </p:grpSpPr>
        <p:sp>
          <p:nvSpPr>
            <p:cNvPr id="200" name="Rectangle 396"/>
            <p:cNvSpPr>
              <a:spLocks noChangeArrowheads="1"/>
            </p:cNvSpPr>
            <p:nvPr/>
          </p:nvSpPr>
          <p:spPr bwMode="auto">
            <a:xfrm>
              <a:off x="1143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201" name="Rectangle 397"/>
            <p:cNvSpPr>
              <a:spLocks noChangeArrowheads="1"/>
            </p:cNvSpPr>
            <p:nvPr/>
          </p:nvSpPr>
          <p:spPr bwMode="auto">
            <a:xfrm>
              <a:off x="1524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202" name="Rectangle 398"/>
            <p:cNvSpPr>
              <a:spLocks noChangeArrowheads="1"/>
            </p:cNvSpPr>
            <p:nvPr/>
          </p:nvSpPr>
          <p:spPr bwMode="auto">
            <a:xfrm>
              <a:off x="1905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203" name="Rectangle 399"/>
            <p:cNvSpPr>
              <a:spLocks noChangeArrowheads="1"/>
            </p:cNvSpPr>
            <p:nvPr/>
          </p:nvSpPr>
          <p:spPr bwMode="auto">
            <a:xfrm>
              <a:off x="2286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204" name="Rectangle 400"/>
            <p:cNvSpPr>
              <a:spLocks noChangeArrowheads="1"/>
            </p:cNvSpPr>
            <p:nvPr/>
          </p:nvSpPr>
          <p:spPr bwMode="auto">
            <a:xfrm>
              <a:off x="2667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205" name="Rectangle 401"/>
            <p:cNvSpPr>
              <a:spLocks noChangeArrowheads="1"/>
            </p:cNvSpPr>
            <p:nvPr/>
          </p:nvSpPr>
          <p:spPr bwMode="auto">
            <a:xfrm>
              <a:off x="3048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206" name="Rectangle 402"/>
            <p:cNvSpPr>
              <a:spLocks noChangeArrowheads="1"/>
            </p:cNvSpPr>
            <p:nvPr/>
          </p:nvSpPr>
          <p:spPr bwMode="auto">
            <a:xfrm>
              <a:off x="3429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207" name="Rectangle 403"/>
            <p:cNvSpPr>
              <a:spLocks noChangeArrowheads="1"/>
            </p:cNvSpPr>
            <p:nvPr/>
          </p:nvSpPr>
          <p:spPr bwMode="auto">
            <a:xfrm>
              <a:off x="3810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208" name="Rectangle 404"/>
            <p:cNvSpPr>
              <a:spLocks noChangeArrowheads="1"/>
            </p:cNvSpPr>
            <p:nvPr/>
          </p:nvSpPr>
          <p:spPr bwMode="auto">
            <a:xfrm>
              <a:off x="1143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209" name="Rectangle 405"/>
            <p:cNvSpPr>
              <a:spLocks noChangeArrowheads="1"/>
            </p:cNvSpPr>
            <p:nvPr/>
          </p:nvSpPr>
          <p:spPr bwMode="auto">
            <a:xfrm>
              <a:off x="1524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210" name="Rectangle 406"/>
            <p:cNvSpPr>
              <a:spLocks noChangeArrowheads="1"/>
            </p:cNvSpPr>
            <p:nvPr/>
          </p:nvSpPr>
          <p:spPr bwMode="auto">
            <a:xfrm>
              <a:off x="1905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211" name="Rectangle 407"/>
            <p:cNvSpPr>
              <a:spLocks noChangeArrowheads="1"/>
            </p:cNvSpPr>
            <p:nvPr/>
          </p:nvSpPr>
          <p:spPr bwMode="auto">
            <a:xfrm>
              <a:off x="2286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212" name="Rectangle 408"/>
            <p:cNvSpPr>
              <a:spLocks noChangeArrowheads="1"/>
            </p:cNvSpPr>
            <p:nvPr/>
          </p:nvSpPr>
          <p:spPr bwMode="auto">
            <a:xfrm>
              <a:off x="2667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213" name="Rectangle 409"/>
            <p:cNvSpPr>
              <a:spLocks noChangeArrowheads="1"/>
            </p:cNvSpPr>
            <p:nvPr/>
          </p:nvSpPr>
          <p:spPr bwMode="auto">
            <a:xfrm>
              <a:off x="3048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214" name="Rectangle 410"/>
            <p:cNvSpPr>
              <a:spLocks noChangeArrowheads="1"/>
            </p:cNvSpPr>
            <p:nvPr/>
          </p:nvSpPr>
          <p:spPr bwMode="auto">
            <a:xfrm>
              <a:off x="3429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215" name="Rectangle 411"/>
            <p:cNvSpPr>
              <a:spLocks noChangeArrowheads="1"/>
            </p:cNvSpPr>
            <p:nvPr/>
          </p:nvSpPr>
          <p:spPr bwMode="auto">
            <a:xfrm>
              <a:off x="3810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216" name="Rectangle 412"/>
            <p:cNvSpPr>
              <a:spLocks noChangeArrowheads="1"/>
            </p:cNvSpPr>
            <p:nvPr/>
          </p:nvSpPr>
          <p:spPr bwMode="auto">
            <a:xfrm>
              <a:off x="1143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217" name="Rectangle 413"/>
            <p:cNvSpPr>
              <a:spLocks noChangeArrowheads="1"/>
            </p:cNvSpPr>
            <p:nvPr/>
          </p:nvSpPr>
          <p:spPr bwMode="auto">
            <a:xfrm>
              <a:off x="1524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218" name="Rectangle 414"/>
            <p:cNvSpPr>
              <a:spLocks noChangeArrowheads="1"/>
            </p:cNvSpPr>
            <p:nvPr/>
          </p:nvSpPr>
          <p:spPr bwMode="auto">
            <a:xfrm>
              <a:off x="1905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219" name="Rectangle 415"/>
            <p:cNvSpPr>
              <a:spLocks noChangeArrowheads="1"/>
            </p:cNvSpPr>
            <p:nvPr/>
          </p:nvSpPr>
          <p:spPr bwMode="auto">
            <a:xfrm>
              <a:off x="2286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220" name="Rectangle 416"/>
            <p:cNvSpPr>
              <a:spLocks noChangeArrowheads="1"/>
            </p:cNvSpPr>
            <p:nvPr/>
          </p:nvSpPr>
          <p:spPr bwMode="auto">
            <a:xfrm>
              <a:off x="2667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221" name="Rectangle 417"/>
            <p:cNvSpPr>
              <a:spLocks noChangeArrowheads="1"/>
            </p:cNvSpPr>
            <p:nvPr/>
          </p:nvSpPr>
          <p:spPr bwMode="auto">
            <a:xfrm>
              <a:off x="3048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222" name="Rectangle 418"/>
            <p:cNvSpPr>
              <a:spLocks noChangeArrowheads="1"/>
            </p:cNvSpPr>
            <p:nvPr/>
          </p:nvSpPr>
          <p:spPr bwMode="auto">
            <a:xfrm>
              <a:off x="3429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223" name="Rectangle 419"/>
            <p:cNvSpPr>
              <a:spLocks noChangeArrowheads="1"/>
            </p:cNvSpPr>
            <p:nvPr/>
          </p:nvSpPr>
          <p:spPr bwMode="auto">
            <a:xfrm>
              <a:off x="3810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224" name="Rectangle 420"/>
            <p:cNvSpPr>
              <a:spLocks noChangeArrowheads="1"/>
            </p:cNvSpPr>
            <p:nvPr/>
          </p:nvSpPr>
          <p:spPr bwMode="auto">
            <a:xfrm>
              <a:off x="1143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225" name="Rectangle 421"/>
            <p:cNvSpPr>
              <a:spLocks noChangeArrowheads="1"/>
            </p:cNvSpPr>
            <p:nvPr/>
          </p:nvSpPr>
          <p:spPr bwMode="auto">
            <a:xfrm>
              <a:off x="1524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226" name="Rectangle 422"/>
            <p:cNvSpPr>
              <a:spLocks noChangeArrowheads="1"/>
            </p:cNvSpPr>
            <p:nvPr/>
          </p:nvSpPr>
          <p:spPr bwMode="auto">
            <a:xfrm>
              <a:off x="1905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227" name="Rectangle 423"/>
            <p:cNvSpPr>
              <a:spLocks noChangeArrowheads="1"/>
            </p:cNvSpPr>
            <p:nvPr/>
          </p:nvSpPr>
          <p:spPr bwMode="auto">
            <a:xfrm>
              <a:off x="2286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228" name="Rectangle 424"/>
            <p:cNvSpPr>
              <a:spLocks noChangeArrowheads="1"/>
            </p:cNvSpPr>
            <p:nvPr/>
          </p:nvSpPr>
          <p:spPr bwMode="auto">
            <a:xfrm>
              <a:off x="2667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229" name="Rectangle 425"/>
            <p:cNvSpPr>
              <a:spLocks noChangeArrowheads="1"/>
            </p:cNvSpPr>
            <p:nvPr/>
          </p:nvSpPr>
          <p:spPr bwMode="auto">
            <a:xfrm>
              <a:off x="3048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230" name="Rectangle 426"/>
            <p:cNvSpPr>
              <a:spLocks noChangeArrowheads="1"/>
            </p:cNvSpPr>
            <p:nvPr/>
          </p:nvSpPr>
          <p:spPr bwMode="auto">
            <a:xfrm>
              <a:off x="3429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231" name="Rectangle 427"/>
            <p:cNvSpPr>
              <a:spLocks noChangeArrowheads="1"/>
            </p:cNvSpPr>
            <p:nvPr/>
          </p:nvSpPr>
          <p:spPr bwMode="auto">
            <a:xfrm>
              <a:off x="3810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232" name="Rectangle 428"/>
            <p:cNvSpPr>
              <a:spLocks noChangeArrowheads="1"/>
            </p:cNvSpPr>
            <p:nvPr/>
          </p:nvSpPr>
          <p:spPr bwMode="auto">
            <a:xfrm>
              <a:off x="1143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233" name="Rectangle 429"/>
            <p:cNvSpPr>
              <a:spLocks noChangeArrowheads="1"/>
            </p:cNvSpPr>
            <p:nvPr/>
          </p:nvSpPr>
          <p:spPr bwMode="auto">
            <a:xfrm>
              <a:off x="1524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234" name="Rectangle 430"/>
            <p:cNvSpPr>
              <a:spLocks noChangeArrowheads="1"/>
            </p:cNvSpPr>
            <p:nvPr/>
          </p:nvSpPr>
          <p:spPr bwMode="auto">
            <a:xfrm>
              <a:off x="1905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235" name="Rectangle 431"/>
            <p:cNvSpPr>
              <a:spLocks noChangeArrowheads="1"/>
            </p:cNvSpPr>
            <p:nvPr/>
          </p:nvSpPr>
          <p:spPr bwMode="auto">
            <a:xfrm>
              <a:off x="2286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236" name="Rectangle 432"/>
            <p:cNvSpPr>
              <a:spLocks noChangeArrowheads="1"/>
            </p:cNvSpPr>
            <p:nvPr/>
          </p:nvSpPr>
          <p:spPr bwMode="auto">
            <a:xfrm>
              <a:off x="2667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237" name="Rectangle 433"/>
            <p:cNvSpPr>
              <a:spLocks noChangeArrowheads="1"/>
            </p:cNvSpPr>
            <p:nvPr/>
          </p:nvSpPr>
          <p:spPr bwMode="auto">
            <a:xfrm>
              <a:off x="3048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238" name="Rectangle 434"/>
            <p:cNvSpPr>
              <a:spLocks noChangeArrowheads="1"/>
            </p:cNvSpPr>
            <p:nvPr/>
          </p:nvSpPr>
          <p:spPr bwMode="auto">
            <a:xfrm>
              <a:off x="3429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239" name="Rectangle 435"/>
            <p:cNvSpPr>
              <a:spLocks noChangeArrowheads="1"/>
            </p:cNvSpPr>
            <p:nvPr/>
          </p:nvSpPr>
          <p:spPr bwMode="auto">
            <a:xfrm>
              <a:off x="3810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240" name="Rectangle 436"/>
            <p:cNvSpPr>
              <a:spLocks noChangeArrowheads="1"/>
            </p:cNvSpPr>
            <p:nvPr/>
          </p:nvSpPr>
          <p:spPr bwMode="auto">
            <a:xfrm>
              <a:off x="1143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241" name="Rectangle 437"/>
            <p:cNvSpPr>
              <a:spLocks noChangeArrowheads="1"/>
            </p:cNvSpPr>
            <p:nvPr/>
          </p:nvSpPr>
          <p:spPr bwMode="auto">
            <a:xfrm>
              <a:off x="1524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242" name="Rectangle 438"/>
            <p:cNvSpPr>
              <a:spLocks noChangeArrowheads="1"/>
            </p:cNvSpPr>
            <p:nvPr/>
          </p:nvSpPr>
          <p:spPr bwMode="auto">
            <a:xfrm>
              <a:off x="1905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243" name="Rectangle 439"/>
            <p:cNvSpPr>
              <a:spLocks noChangeArrowheads="1"/>
            </p:cNvSpPr>
            <p:nvPr/>
          </p:nvSpPr>
          <p:spPr bwMode="auto">
            <a:xfrm>
              <a:off x="2286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244" name="Rectangle 440"/>
            <p:cNvSpPr>
              <a:spLocks noChangeArrowheads="1"/>
            </p:cNvSpPr>
            <p:nvPr/>
          </p:nvSpPr>
          <p:spPr bwMode="auto">
            <a:xfrm>
              <a:off x="2667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245" name="Rectangle 441"/>
            <p:cNvSpPr>
              <a:spLocks noChangeArrowheads="1"/>
            </p:cNvSpPr>
            <p:nvPr/>
          </p:nvSpPr>
          <p:spPr bwMode="auto">
            <a:xfrm>
              <a:off x="3048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246" name="Rectangle 442"/>
            <p:cNvSpPr>
              <a:spLocks noChangeArrowheads="1"/>
            </p:cNvSpPr>
            <p:nvPr/>
          </p:nvSpPr>
          <p:spPr bwMode="auto">
            <a:xfrm>
              <a:off x="3429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247" name="Rectangle 443"/>
            <p:cNvSpPr>
              <a:spLocks noChangeArrowheads="1"/>
            </p:cNvSpPr>
            <p:nvPr/>
          </p:nvSpPr>
          <p:spPr bwMode="auto">
            <a:xfrm>
              <a:off x="3810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248" name="Rectangle 444"/>
            <p:cNvSpPr>
              <a:spLocks noChangeArrowheads="1"/>
            </p:cNvSpPr>
            <p:nvPr/>
          </p:nvSpPr>
          <p:spPr bwMode="auto">
            <a:xfrm>
              <a:off x="1143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249" name="Rectangle 445"/>
            <p:cNvSpPr>
              <a:spLocks noChangeArrowheads="1"/>
            </p:cNvSpPr>
            <p:nvPr/>
          </p:nvSpPr>
          <p:spPr bwMode="auto">
            <a:xfrm>
              <a:off x="1524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250" name="Rectangle 446"/>
            <p:cNvSpPr>
              <a:spLocks noChangeArrowheads="1"/>
            </p:cNvSpPr>
            <p:nvPr/>
          </p:nvSpPr>
          <p:spPr bwMode="auto">
            <a:xfrm>
              <a:off x="1905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251" name="Rectangle 447"/>
            <p:cNvSpPr>
              <a:spLocks noChangeArrowheads="1"/>
            </p:cNvSpPr>
            <p:nvPr/>
          </p:nvSpPr>
          <p:spPr bwMode="auto">
            <a:xfrm>
              <a:off x="2286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252" name="Rectangle 448"/>
            <p:cNvSpPr>
              <a:spLocks noChangeArrowheads="1"/>
            </p:cNvSpPr>
            <p:nvPr/>
          </p:nvSpPr>
          <p:spPr bwMode="auto">
            <a:xfrm>
              <a:off x="2667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253" name="Rectangle 449"/>
            <p:cNvSpPr>
              <a:spLocks noChangeArrowheads="1"/>
            </p:cNvSpPr>
            <p:nvPr/>
          </p:nvSpPr>
          <p:spPr bwMode="auto">
            <a:xfrm>
              <a:off x="3048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254" name="Rectangle 450"/>
            <p:cNvSpPr>
              <a:spLocks noChangeArrowheads="1"/>
            </p:cNvSpPr>
            <p:nvPr/>
          </p:nvSpPr>
          <p:spPr bwMode="auto">
            <a:xfrm>
              <a:off x="3429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255" name="Rectangle 451"/>
            <p:cNvSpPr>
              <a:spLocks noChangeArrowheads="1"/>
            </p:cNvSpPr>
            <p:nvPr/>
          </p:nvSpPr>
          <p:spPr bwMode="auto">
            <a:xfrm>
              <a:off x="3810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256" name="Rectangle 452"/>
            <p:cNvSpPr>
              <a:spLocks noChangeArrowheads="1"/>
            </p:cNvSpPr>
            <p:nvPr/>
          </p:nvSpPr>
          <p:spPr bwMode="auto">
            <a:xfrm>
              <a:off x="1143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257" name="Rectangle 453"/>
            <p:cNvSpPr>
              <a:spLocks noChangeArrowheads="1"/>
            </p:cNvSpPr>
            <p:nvPr/>
          </p:nvSpPr>
          <p:spPr bwMode="auto">
            <a:xfrm>
              <a:off x="1524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258" name="Rectangle 454"/>
            <p:cNvSpPr>
              <a:spLocks noChangeArrowheads="1"/>
            </p:cNvSpPr>
            <p:nvPr/>
          </p:nvSpPr>
          <p:spPr bwMode="auto">
            <a:xfrm>
              <a:off x="1905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259" name="Rectangle 455"/>
            <p:cNvSpPr>
              <a:spLocks noChangeArrowheads="1"/>
            </p:cNvSpPr>
            <p:nvPr/>
          </p:nvSpPr>
          <p:spPr bwMode="auto">
            <a:xfrm>
              <a:off x="2286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260" name="Rectangle 456"/>
            <p:cNvSpPr>
              <a:spLocks noChangeArrowheads="1"/>
            </p:cNvSpPr>
            <p:nvPr/>
          </p:nvSpPr>
          <p:spPr bwMode="auto">
            <a:xfrm>
              <a:off x="2667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261" name="Rectangle 457"/>
            <p:cNvSpPr>
              <a:spLocks noChangeArrowheads="1"/>
            </p:cNvSpPr>
            <p:nvPr/>
          </p:nvSpPr>
          <p:spPr bwMode="auto">
            <a:xfrm>
              <a:off x="3048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262" name="Rectangle 458"/>
            <p:cNvSpPr>
              <a:spLocks noChangeArrowheads="1"/>
            </p:cNvSpPr>
            <p:nvPr/>
          </p:nvSpPr>
          <p:spPr bwMode="auto">
            <a:xfrm>
              <a:off x="3429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263" name="Rectangle 459"/>
            <p:cNvSpPr>
              <a:spLocks noChangeArrowheads="1"/>
            </p:cNvSpPr>
            <p:nvPr/>
          </p:nvSpPr>
          <p:spPr bwMode="auto">
            <a:xfrm>
              <a:off x="3810000" y="4800600"/>
              <a:ext cx="381000" cy="381000"/>
            </a:xfrm>
            <a:prstGeom prst="rect">
              <a:avLst/>
            </a:prstGeom>
            <a:grpFill/>
            <a:ln w="9525" algn="ctr">
              <a:solidFill>
                <a:schemeClr val="tx1"/>
              </a:solidFill>
              <a:round/>
              <a:headEnd/>
              <a:tailEnd/>
            </a:ln>
          </p:spPr>
          <p:txBody>
            <a:bodyPr/>
            <a:lstStyle/>
            <a:p>
              <a:pPr>
                <a:defRPr/>
              </a:pPr>
              <a:endParaRPr lang="en-US"/>
            </a:p>
          </p:txBody>
        </p:sp>
      </p:grpSp>
      <p:grpSp>
        <p:nvGrpSpPr>
          <p:cNvPr id="6" name="Group 395"/>
          <p:cNvGrpSpPr>
            <a:grpSpLocks/>
          </p:cNvGrpSpPr>
          <p:nvPr/>
        </p:nvGrpSpPr>
        <p:grpSpPr bwMode="auto">
          <a:xfrm>
            <a:off x="3296083" y="4042929"/>
            <a:ext cx="1633537" cy="1498600"/>
            <a:chOff x="1143000" y="2133600"/>
            <a:chExt cx="3048000" cy="3048000"/>
          </a:xfrm>
          <a:solidFill>
            <a:srgbClr val="009900">
              <a:alpha val="25000"/>
            </a:srgbClr>
          </a:solidFill>
        </p:grpSpPr>
        <p:sp>
          <p:nvSpPr>
            <p:cNvPr id="265" name="Rectangle 396"/>
            <p:cNvSpPr>
              <a:spLocks noChangeArrowheads="1"/>
            </p:cNvSpPr>
            <p:nvPr/>
          </p:nvSpPr>
          <p:spPr bwMode="auto">
            <a:xfrm>
              <a:off x="1143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266" name="Rectangle 397"/>
            <p:cNvSpPr>
              <a:spLocks noChangeArrowheads="1"/>
            </p:cNvSpPr>
            <p:nvPr/>
          </p:nvSpPr>
          <p:spPr bwMode="auto">
            <a:xfrm>
              <a:off x="1524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267" name="Rectangle 398"/>
            <p:cNvSpPr>
              <a:spLocks noChangeArrowheads="1"/>
            </p:cNvSpPr>
            <p:nvPr/>
          </p:nvSpPr>
          <p:spPr bwMode="auto">
            <a:xfrm>
              <a:off x="1905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268" name="Rectangle 399"/>
            <p:cNvSpPr>
              <a:spLocks noChangeArrowheads="1"/>
            </p:cNvSpPr>
            <p:nvPr/>
          </p:nvSpPr>
          <p:spPr bwMode="auto">
            <a:xfrm>
              <a:off x="2286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269" name="Rectangle 400"/>
            <p:cNvSpPr>
              <a:spLocks noChangeArrowheads="1"/>
            </p:cNvSpPr>
            <p:nvPr/>
          </p:nvSpPr>
          <p:spPr bwMode="auto">
            <a:xfrm>
              <a:off x="2667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270" name="Rectangle 401"/>
            <p:cNvSpPr>
              <a:spLocks noChangeArrowheads="1"/>
            </p:cNvSpPr>
            <p:nvPr/>
          </p:nvSpPr>
          <p:spPr bwMode="auto">
            <a:xfrm>
              <a:off x="3048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271" name="Rectangle 402"/>
            <p:cNvSpPr>
              <a:spLocks noChangeArrowheads="1"/>
            </p:cNvSpPr>
            <p:nvPr/>
          </p:nvSpPr>
          <p:spPr bwMode="auto">
            <a:xfrm>
              <a:off x="3429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272" name="Rectangle 403"/>
            <p:cNvSpPr>
              <a:spLocks noChangeArrowheads="1"/>
            </p:cNvSpPr>
            <p:nvPr/>
          </p:nvSpPr>
          <p:spPr bwMode="auto">
            <a:xfrm>
              <a:off x="3810000" y="2133600"/>
              <a:ext cx="381000" cy="381000"/>
            </a:xfrm>
            <a:prstGeom prst="rect">
              <a:avLst/>
            </a:prstGeom>
            <a:grpFill/>
            <a:ln w="9525" algn="ctr">
              <a:solidFill>
                <a:schemeClr val="tx1"/>
              </a:solidFill>
              <a:round/>
              <a:headEnd/>
              <a:tailEnd/>
            </a:ln>
          </p:spPr>
          <p:txBody>
            <a:bodyPr/>
            <a:lstStyle/>
            <a:p>
              <a:pPr>
                <a:defRPr/>
              </a:pPr>
              <a:endParaRPr lang="en-US"/>
            </a:p>
          </p:txBody>
        </p:sp>
        <p:sp>
          <p:nvSpPr>
            <p:cNvPr id="273" name="Rectangle 404"/>
            <p:cNvSpPr>
              <a:spLocks noChangeArrowheads="1"/>
            </p:cNvSpPr>
            <p:nvPr/>
          </p:nvSpPr>
          <p:spPr bwMode="auto">
            <a:xfrm>
              <a:off x="1143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274" name="Rectangle 405"/>
            <p:cNvSpPr>
              <a:spLocks noChangeArrowheads="1"/>
            </p:cNvSpPr>
            <p:nvPr/>
          </p:nvSpPr>
          <p:spPr bwMode="auto">
            <a:xfrm>
              <a:off x="1524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275" name="Rectangle 406"/>
            <p:cNvSpPr>
              <a:spLocks noChangeArrowheads="1"/>
            </p:cNvSpPr>
            <p:nvPr/>
          </p:nvSpPr>
          <p:spPr bwMode="auto">
            <a:xfrm>
              <a:off x="1905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276" name="Rectangle 407"/>
            <p:cNvSpPr>
              <a:spLocks noChangeArrowheads="1"/>
            </p:cNvSpPr>
            <p:nvPr/>
          </p:nvSpPr>
          <p:spPr bwMode="auto">
            <a:xfrm>
              <a:off x="2286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277" name="Rectangle 408"/>
            <p:cNvSpPr>
              <a:spLocks noChangeArrowheads="1"/>
            </p:cNvSpPr>
            <p:nvPr/>
          </p:nvSpPr>
          <p:spPr bwMode="auto">
            <a:xfrm>
              <a:off x="2667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278" name="Rectangle 409"/>
            <p:cNvSpPr>
              <a:spLocks noChangeArrowheads="1"/>
            </p:cNvSpPr>
            <p:nvPr/>
          </p:nvSpPr>
          <p:spPr bwMode="auto">
            <a:xfrm>
              <a:off x="3048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279" name="Rectangle 410"/>
            <p:cNvSpPr>
              <a:spLocks noChangeArrowheads="1"/>
            </p:cNvSpPr>
            <p:nvPr/>
          </p:nvSpPr>
          <p:spPr bwMode="auto">
            <a:xfrm>
              <a:off x="3429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280" name="Rectangle 411"/>
            <p:cNvSpPr>
              <a:spLocks noChangeArrowheads="1"/>
            </p:cNvSpPr>
            <p:nvPr/>
          </p:nvSpPr>
          <p:spPr bwMode="auto">
            <a:xfrm>
              <a:off x="3810000" y="2514600"/>
              <a:ext cx="381000" cy="381000"/>
            </a:xfrm>
            <a:prstGeom prst="rect">
              <a:avLst/>
            </a:prstGeom>
            <a:grpFill/>
            <a:ln w="9525" algn="ctr">
              <a:solidFill>
                <a:schemeClr val="tx1"/>
              </a:solidFill>
              <a:round/>
              <a:headEnd/>
              <a:tailEnd/>
            </a:ln>
          </p:spPr>
          <p:txBody>
            <a:bodyPr/>
            <a:lstStyle/>
            <a:p>
              <a:pPr>
                <a:defRPr/>
              </a:pPr>
              <a:endParaRPr lang="en-US"/>
            </a:p>
          </p:txBody>
        </p:sp>
        <p:sp>
          <p:nvSpPr>
            <p:cNvPr id="281" name="Rectangle 412"/>
            <p:cNvSpPr>
              <a:spLocks noChangeArrowheads="1"/>
            </p:cNvSpPr>
            <p:nvPr/>
          </p:nvSpPr>
          <p:spPr bwMode="auto">
            <a:xfrm>
              <a:off x="1143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282" name="Rectangle 413"/>
            <p:cNvSpPr>
              <a:spLocks noChangeArrowheads="1"/>
            </p:cNvSpPr>
            <p:nvPr/>
          </p:nvSpPr>
          <p:spPr bwMode="auto">
            <a:xfrm>
              <a:off x="1524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283" name="Rectangle 414"/>
            <p:cNvSpPr>
              <a:spLocks noChangeArrowheads="1"/>
            </p:cNvSpPr>
            <p:nvPr/>
          </p:nvSpPr>
          <p:spPr bwMode="auto">
            <a:xfrm>
              <a:off x="1905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284" name="Rectangle 415"/>
            <p:cNvSpPr>
              <a:spLocks noChangeArrowheads="1"/>
            </p:cNvSpPr>
            <p:nvPr/>
          </p:nvSpPr>
          <p:spPr bwMode="auto">
            <a:xfrm>
              <a:off x="2286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285" name="Rectangle 416"/>
            <p:cNvSpPr>
              <a:spLocks noChangeArrowheads="1"/>
            </p:cNvSpPr>
            <p:nvPr/>
          </p:nvSpPr>
          <p:spPr bwMode="auto">
            <a:xfrm>
              <a:off x="2667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286" name="Rectangle 417"/>
            <p:cNvSpPr>
              <a:spLocks noChangeArrowheads="1"/>
            </p:cNvSpPr>
            <p:nvPr/>
          </p:nvSpPr>
          <p:spPr bwMode="auto">
            <a:xfrm>
              <a:off x="3048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287" name="Rectangle 418"/>
            <p:cNvSpPr>
              <a:spLocks noChangeArrowheads="1"/>
            </p:cNvSpPr>
            <p:nvPr/>
          </p:nvSpPr>
          <p:spPr bwMode="auto">
            <a:xfrm>
              <a:off x="3429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288" name="Rectangle 419"/>
            <p:cNvSpPr>
              <a:spLocks noChangeArrowheads="1"/>
            </p:cNvSpPr>
            <p:nvPr/>
          </p:nvSpPr>
          <p:spPr bwMode="auto">
            <a:xfrm>
              <a:off x="3810000" y="2895600"/>
              <a:ext cx="381000" cy="381000"/>
            </a:xfrm>
            <a:prstGeom prst="rect">
              <a:avLst/>
            </a:prstGeom>
            <a:grpFill/>
            <a:ln w="9525" algn="ctr">
              <a:solidFill>
                <a:schemeClr val="tx1"/>
              </a:solidFill>
              <a:round/>
              <a:headEnd/>
              <a:tailEnd/>
            </a:ln>
          </p:spPr>
          <p:txBody>
            <a:bodyPr/>
            <a:lstStyle/>
            <a:p>
              <a:pPr>
                <a:defRPr/>
              </a:pPr>
              <a:endParaRPr lang="en-US"/>
            </a:p>
          </p:txBody>
        </p:sp>
        <p:sp>
          <p:nvSpPr>
            <p:cNvPr id="289" name="Rectangle 420"/>
            <p:cNvSpPr>
              <a:spLocks noChangeArrowheads="1"/>
            </p:cNvSpPr>
            <p:nvPr/>
          </p:nvSpPr>
          <p:spPr bwMode="auto">
            <a:xfrm>
              <a:off x="1143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290" name="Rectangle 421"/>
            <p:cNvSpPr>
              <a:spLocks noChangeArrowheads="1"/>
            </p:cNvSpPr>
            <p:nvPr/>
          </p:nvSpPr>
          <p:spPr bwMode="auto">
            <a:xfrm>
              <a:off x="1524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291" name="Rectangle 422"/>
            <p:cNvSpPr>
              <a:spLocks noChangeArrowheads="1"/>
            </p:cNvSpPr>
            <p:nvPr/>
          </p:nvSpPr>
          <p:spPr bwMode="auto">
            <a:xfrm>
              <a:off x="1905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292" name="Rectangle 423"/>
            <p:cNvSpPr>
              <a:spLocks noChangeArrowheads="1"/>
            </p:cNvSpPr>
            <p:nvPr/>
          </p:nvSpPr>
          <p:spPr bwMode="auto">
            <a:xfrm>
              <a:off x="2286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293" name="Rectangle 424"/>
            <p:cNvSpPr>
              <a:spLocks noChangeArrowheads="1"/>
            </p:cNvSpPr>
            <p:nvPr/>
          </p:nvSpPr>
          <p:spPr bwMode="auto">
            <a:xfrm>
              <a:off x="2667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294" name="Rectangle 425"/>
            <p:cNvSpPr>
              <a:spLocks noChangeArrowheads="1"/>
            </p:cNvSpPr>
            <p:nvPr/>
          </p:nvSpPr>
          <p:spPr bwMode="auto">
            <a:xfrm>
              <a:off x="3048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295" name="Rectangle 426"/>
            <p:cNvSpPr>
              <a:spLocks noChangeArrowheads="1"/>
            </p:cNvSpPr>
            <p:nvPr/>
          </p:nvSpPr>
          <p:spPr bwMode="auto">
            <a:xfrm>
              <a:off x="3429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296" name="Rectangle 427"/>
            <p:cNvSpPr>
              <a:spLocks noChangeArrowheads="1"/>
            </p:cNvSpPr>
            <p:nvPr/>
          </p:nvSpPr>
          <p:spPr bwMode="auto">
            <a:xfrm>
              <a:off x="3810000" y="3276600"/>
              <a:ext cx="381000" cy="381000"/>
            </a:xfrm>
            <a:prstGeom prst="rect">
              <a:avLst/>
            </a:prstGeom>
            <a:grpFill/>
            <a:ln w="9525" algn="ctr">
              <a:solidFill>
                <a:schemeClr val="tx1"/>
              </a:solidFill>
              <a:round/>
              <a:headEnd/>
              <a:tailEnd/>
            </a:ln>
          </p:spPr>
          <p:txBody>
            <a:bodyPr/>
            <a:lstStyle/>
            <a:p>
              <a:pPr>
                <a:defRPr/>
              </a:pPr>
              <a:endParaRPr lang="en-US"/>
            </a:p>
          </p:txBody>
        </p:sp>
        <p:sp>
          <p:nvSpPr>
            <p:cNvPr id="297" name="Rectangle 428"/>
            <p:cNvSpPr>
              <a:spLocks noChangeArrowheads="1"/>
            </p:cNvSpPr>
            <p:nvPr/>
          </p:nvSpPr>
          <p:spPr bwMode="auto">
            <a:xfrm>
              <a:off x="1143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298" name="Rectangle 429"/>
            <p:cNvSpPr>
              <a:spLocks noChangeArrowheads="1"/>
            </p:cNvSpPr>
            <p:nvPr/>
          </p:nvSpPr>
          <p:spPr bwMode="auto">
            <a:xfrm>
              <a:off x="1524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299" name="Rectangle 430"/>
            <p:cNvSpPr>
              <a:spLocks noChangeArrowheads="1"/>
            </p:cNvSpPr>
            <p:nvPr/>
          </p:nvSpPr>
          <p:spPr bwMode="auto">
            <a:xfrm>
              <a:off x="1905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300" name="Rectangle 431"/>
            <p:cNvSpPr>
              <a:spLocks noChangeArrowheads="1"/>
            </p:cNvSpPr>
            <p:nvPr/>
          </p:nvSpPr>
          <p:spPr bwMode="auto">
            <a:xfrm>
              <a:off x="2286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301" name="Rectangle 432"/>
            <p:cNvSpPr>
              <a:spLocks noChangeArrowheads="1"/>
            </p:cNvSpPr>
            <p:nvPr/>
          </p:nvSpPr>
          <p:spPr bwMode="auto">
            <a:xfrm>
              <a:off x="2667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302" name="Rectangle 433"/>
            <p:cNvSpPr>
              <a:spLocks noChangeArrowheads="1"/>
            </p:cNvSpPr>
            <p:nvPr/>
          </p:nvSpPr>
          <p:spPr bwMode="auto">
            <a:xfrm>
              <a:off x="3048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303" name="Rectangle 434"/>
            <p:cNvSpPr>
              <a:spLocks noChangeArrowheads="1"/>
            </p:cNvSpPr>
            <p:nvPr/>
          </p:nvSpPr>
          <p:spPr bwMode="auto">
            <a:xfrm>
              <a:off x="3429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304" name="Rectangle 435"/>
            <p:cNvSpPr>
              <a:spLocks noChangeArrowheads="1"/>
            </p:cNvSpPr>
            <p:nvPr/>
          </p:nvSpPr>
          <p:spPr bwMode="auto">
            <a:xfrm>
              <a:off x="3810000" y="3657600"/>
              <a:ext cx="381000" cy="381000"/>
            </a:xfrm>
            <a:prstGeom prst="rect">
              <a:avLst/>
            </a:prstGeom>
            <a:grpFill/>
            <a:ln w="9525" algn="ctr">
              <a:solidFill>
                <a:schemeClr val="tx1"/>
              </a:solidFill>
              <a:round/>
              <a:headEnd/>
              <a:tailEnd/>
            </a:ln>
          </p:spPr>
          <p:txBody>
            <a:bodyPr/>
            <a:lstStyle/>
            <a:p>
              <a:pPr>
                <a:defRPr/>
              </a:pPr>
              <a:endParaRPr lang="en-US"/>
            </a:p>
          </p:txBody>
        </p:sp>
        <p:sp>
          <p:nvSpPr>
            <p:cNvPr id="305" name="Rectangle 436"/>
            <p:cNvSpPr>
              <a:spLocks noChangeArrowheads="1"/>
            </p:cNvSpPr>
            <p:nvPr/>
          </p:nvSpPr>
          <p:spPr bwMode="auto">
            <a:xfrm>
              <a:off x="1143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306" name="Rectangle 437"/>
            <p:cNvSpPr>
              <a:spLocks noChangeArrowheads="1"/>
            </p:cNvSpPr>
            <p:nvPr/>
          </p:nvSpPr>
          <p:spPr bwMode="auto">
            <a:xfrm>
              <a:off x="1524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307" name="Rectangle 438"/>
            <p:cNvSpPr>
              <a:spLocks noChangeArrowheads="1"/>
            </p:cNvSpPr>
            <p:nvPr/>
          </p:nvSpPr>
          <p:spPr bwMode="auto">
            <a:xfrm>
              <a:off x="1905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308" name="Rectangle 439"/>
            <p:cNvSpPr>
              <a:spLocks noChangeArrowheads="1"/>
            </p:cNvSpPr>
            <p:nvPr/>
          </p:nvSpPr>
          <p:spPr bwMode="auto">
            <a:xfrm>
              <a:off x="2286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309" name="Rectangle 440"/>
            <p:cNvSpPr>
              <a:spLocks noChangeArrowheads="1"/>
            </p:cNvSpPr>
            <p:nvPr/>
          </p:nvSpPr>
          <p:spPr bwMode="auto">
            <a:xfrm>
              <a:off x="2667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310" name="Rectangle 441"/>
            <p:cNvSpPr>
              <a:spLocks noChangeArrowheads="1"/>
            </p:cNvSpPr>
            <p:nvPr/>
          </p:nvSpPr>
          <p:spPr bwMode="auto">
            <a:xfrm>
              <a:off x="3048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311" name="Rectangle 442"/>
            <p:cNvSpPr>
              <a:spLocks noChangeArrowheads="1"/>
            </p:cNvSpPr>
            <p:nvPr/>
          </p:nvSpPr>
          <p:spPr bwMode="auto">
            <a:xfrm>
              <a:off x="3429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312" name="Rectangle 443"/>
            <p:cNvSpPr>
              <a:spLocks noChangeArrowheads="1"/>
            </p:cNvSpPr>
            <p:nvPr/>
          </p:nvSpPr>
          <p:spPr bwMode="auto">
            <a:xfrm>
              <a:off x="3810000" y="4038600"/>
              <a:ext cx="381000" cy="381000"/>
            </a:xfrm>
            <a:prstGeom prst="rect">
              <a:avLst/>
            </a:prstGeom>
            <a:grpFill/>
            <a:ln w="9525" algn="ctr">
              <a:solidFill>
                <a:schemeClr val="tx1"/>
              </a:solidFill>
              <a:round/>
              <a:headEnd/>
              <a:tailEnd/>
            </a:ln>
          </p:spPr>
          <p:txBody>
            <a:bodyPr/>
            <a:lstStyle/>
            <a:p>
              <a:pPr>
                <a:defRPr/>
              </a:pPr>
              <a:endParaRPr lang="en-US"/>
            </a:p>
          </p:txBody>
        </p:sp>
        <p:sp>
          <p:nvSpPr>
            <p:cNvPr id="313" name="Rectangle 444"/>
            <p:cNvSpPr>
              <a:spLocks noChangeArrowheads="1"/>
            </p:cNvSpPr>
            <p:nvPr/>
          </p:nvSpPr>
          <p:spPr bwMode="auto">
            <a:xfrm>
              <a:off x="1143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314" name="Rectangle 445"/>
            <p:cNvSpPr>
              <a:spLocks noChangeArrowheads="1"/>
            </p:cNvSpPr>
            <p:nvPr/>
          </p:nvSpPr>
          <p:spPr bwMode="auto">
            <a:xfrm>
              <a:off x="1524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315" name="Rectangle 446"/>
            <p:cNvSpPr>
              <a:spLocks noChangeArrowheads="1"/>
            </p:cNvSpPr>
            <p:nvPr/>
          </p:nvSpPr>
          <p:spPr bwMode="auto">
            <a:xfrm>
              <a:off x="1905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316" name="Rectangle 447"/>
            <p:cNvSpPr>
              <a:spLocks noChangeArrowheads="1"/>
            </p:cNvSpPr>
            <p:nvPr/>
          </p:nvSpPr>
          <p:spPr bwMode="auto">
            <a:xfrm>
              <a:off x="2286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317" name="Rectangle 448"/>
            <p:cNvSpPr>
              <a:spLocks noChangeArrowheads="1"/>
            </p:cNvSpPr>
            <p:nvPr/>
          </p:nvSpPr>
          <p:spPr bwMode="auto">
            <a:xfrm>
              <a:off x="2667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318" name="Rectangle 449"/>
            <p:cNvSpPr>
              <a:spLocks noChangeArrowheads="1"/>
            </p:cNvSpPr>
            <p:nvPr/>
          </p:nvSpPr>
          <p:spPr bwMode="auto">
            <a:xfrm>
              <a:off x="3048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319" name="Rectangle 450"/>
            <p:cNvSpPr>
              <a:spLocks noChangeArrowheads="1"/>
            </p:cNvSpPr>
            <p:nvPr/>
          </p:nvSpPr>
          <p:spPr bwMode="auto">
            <a:xfrm>
              <a:off x="3429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320" name="Rectangle 451"/>
            <p:cNvSpPr>
              <a:spLocks noChangeArrowheads="1"/>
            </p:cNvSpPr>
            <p:nvPr/>
          </p:nvSpPr>
          <p:spPr bwMode="auto">
            <a:xfrm>
              <a:off x="3810000" y="4419600"/>
              <a:ext cx="381000" cy="381000"/>
            </a:xfrm>
            <a:prstGeom prst="rect">
              <a:avLst/>
            </a:prstGeom>
            <a:grpFill/>
            <a:ln w="9525" algn="ctr">
              <a:solidFill>
                <a:schemeClr val="tx1"/>
              </a:solidFill>
              <a:round/>
              <a:headEnd/>
              <a:tailEnd/>
            </a:ln>
          </p:spPr>
          <p:txBody>
            <a:bodyPr/>
            <a:lstStyle/>
            <a:p>
              <a:pPr>
                <a:defRPr/>
              </a:pPr>
              <a:endParaRPr lang="en-US"/>
            </a:p>
          </p:txBody>
        </p:sp>
        <p:sp>
          <p:nvSpPr>
            <p:cNvPr id="321" name="Rectangle 452"/>
            <p:cNvSpPr>
              <a:spLocks noChangeArrowheads="1"/>
            </p:cNvSpPr>
            <p:nvPr/>
          </p:nvSpPr>
          <p:spPr bwMode="auto">
            <a:xfrm>
              <a:off x="1143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322" name="Rectangle 453"/>
            <p:cNvSpPr>
              <a:spLocks noChangeArrowheads="1"/>
            </p:cNvSpPr>
            <p:nvPr/>
          </p:nvSpPr>
          <p:spPr bwMode="auto">
            <a:xfrm>
              <a:off x="1524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323" name="Rectangle 454"/>
            <p:cNvSpPr>
              <a:spLocks noChangeArrowheads="1"/>
            </p:cNvSpPr>
            <p:nvPr/>
          </p:nvSpPr>
          <p:spPr bwMode="auto">
            <a:xfrm>
              <a:off x="1905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324" name="Rectangle 455"/>
            <p:cNvSpPr>
              <a:spLocks noChangeArrowheads="1"/>
            </p:cNvSpPr>
            <p:nvPr/>
          </p:nvSpPr>
          <p:spPr bwMode="auto">
            <a:xfrm>
              <a:off x="2286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325" name="Rectangle 456"/>
            <p:cNvSpPr>
              <a:spLocks noChangeArrowheads="1"/>
            </p:cNvSpPr>
            <p:nvPr/>
          </p:nvSpPr>
          <p:spPr bwMode="auto">
            <a:xfrm>
              <a:off x="2667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326" name="Rectangle 457"/>
            <p:cNvSpPr>
              <a:spLocks noChangeArrowheads="1"/>
            </p:cNvSpPr>
            <p:nvPr/>
          </p:nvSpPr>
          <p:spPr bwMode="auto">
            <a:xfrm>
              <a:off x="3048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327" name="Rectangle 458"/>
            <p:cNvSpPr>
              <a:spLocks noChangeArrowheads="1"/>
            </p:cNvSpPr>
            <p:nvPr/>
          </p:nvSpPr>
          <p:spPr bwMode="auto">
            <a:xfrm>
              <a:off x="3429000" y="4800600"/>
              <a:ext cx="381000" cy="381000"/>
            </a:xfrm>
            <a:prstGeom prst="rect">
              <a:avLst/>
            </a:prstGeom>
            <a:grpFill/>
            <a:ln w="9525" algn="ctr">
              <a:solidFill>
                <a:schemeClr val="tx1"/>
              </a:solidFill>
              <a:round/>
              <a:headEnd/>
              <a:tailEnd/>
            </a:ln>
          </p:spPr>
          <p:txBody>
            <a:bodyPr/>
            <a:lstStyle/>
            <a:p>
              <a:pPr>
                <a:defRPr/>
              </a:pPr>
              <a:endParaRPr lang="en-US"/>
            </a:p>
          </p:txBody>
        </p:sp>
        <p:sp>
          <p:nvSpPr>
            <p:cNvPr id="328" name="Rectangle 459"/>
            <p:cNvSpPr>
              <a:spLocks noChangeArrowheads="1"/>
            </p:cNvSpPr>
            <p:nvPr/>
          </p:nvSpPr>
          <p:spPr bwMode="auto">
            <a:xfrm>
              <a:off x="3810000" y="4800600"/>
              <a:ext cx="381000" cy="381000"/>
            </a:xfrm>
            <a:prstGeom prst="rect">
              <a:avLst/>
            </a:prstGeom>
            <a:grpFill/>
            <a:ln w="9525" algn="ctr">
              <a:solidFill>
                <a:schemeClr val="tx1"/>
              </a:solidFill>
              <a:round/>
              <a:headEnd/>
              <a:tailEnd/>
            </a:ln>
          </p:spPr>
          <p:txBody>
            <a:bodyPr/>
            <a:lstStyle/>
            <a:p>
              <a:pPr>
                <a:defRPr/>
              </a:pP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3"/>
          <p:cNvSpPr>
            <a:spLocks noGrp="1"/>
          </p:cNvSpPr>
          <p:nvPr>
            <p:ph type="title"/>
          </p:nvPr>
        </p:nvSpPr>
        <p:spPr/>
        <p:txBody>
          <a:bodyPr/>
          <a:lstStyle/>
          <a:p>
            <a:pPr algn="ctr"/>
            <a:r>
              <a:rPr lang="ru-RU" dirty="0" smtClean="0"/>
              <a:t>Свертка</a:t>
            </a:r>
            <a:r>
              <a:rPr lang="en-US" dirty="0" smtClean="0"/>
              <a:t> </a:t>
            </a:r>
            <a:r>
              <a:rPr lang="ru-RU" dirty="0" smtClean="0"/>
              <a:t/>
            </a:r>
            <a:br>
              <a:rPr lang="ru-RU" dirty="0" smtClean="0"/>
            </a:br>
            <a:r>
              <a:rPr lang="en-US" dirty="0" err="1" smtClean="0"/>
              <a:t>Smem</a:t>
            </a:r>
            <a:r>
              <a:rPr lang="en-US" dirty="0" smtClean="0"/>
              <a:t> </a:t>
            </a:r>
            <a:r>
              <a:rPr lang="ru-RU" dirty="0" smtClean="0"/>
              <a:t>Оптимизации</a:t>
            </a:r>
            <a:endParaRPr lang="en-US" dirty="0" smtClean="0"/>
          </a:p>
        </p:txBody>
      </p:sp>
      <p:pic>
        <p:nvPicPr>
          <p:cNvPr id="330" name="Picture 2" descr="C:\Documents and Settings\akharlamov\Local Settings\Temporary Internet Files\Content.IE5\FJ5MEQN3\MCj04315480000[1].png"/>
          <p:cNvPicPr>
            <a:picLocks noGrp="1" noChangeAspect="1" noChangeArrowheads="1"/>
          </p:cNvPicPr>
          <p:nvPr>
            <p:ph idx="1"/>
          </p:nvPr>
        </p:nvPicPr>
        <p:blipFill>
          <a:blip r:embed="rId3" cstate="print"/>
          <a:srcRect/>
          <a:stretch>
            <a:fillRect/>
          </a:stretch>
        </p:blipFill>
        <p:spPr>
          <a:xfrm>
            <a:off x="3403600" y="2828925"/>
            <a:ext cx="2286000" cy="2286000"/>
          </a:xfrm>
          <a:noFill/>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Edge detection</a:t>
            </a:r>
            <a:endParaRPr lang="en-US" dirty="0"/>
          </a:p>
        </p:txBody>
      </p:sp>
      <p:sp>
        <p:nvSpPr>
          <p:cNvPr id="3" name="Text Placeholder 2"/>
          <p:cNvSpPr>
            <a:spLocks noGrp="1"/>
          </p:cNvSpPr>
          <p:nvPr>
            <p:ph type="body" idx="1"/>
          </p:nvPr>
        </p:nvSpPr>
        <p:spPr/>
        <p:txBody>
          <a:bodyPr/>
          <a:lstStyle/>
          <a:p>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3"/>
          <p:cNvSpPr>
            <a:spLocks noGrp="1"/>
          </p:cNvSpPr>
          <p:nvPr>
            <p:ph type="title"/>
          </p:nvPr>
        </p:nvSpPr>
        <p:spPr/>
        <p:txBody>
          <a:bodyPr/>
          <a:lstStyle/>
          <a:p>
            <a:r>
              <a:rPr lang="en-US" smtClean="0"/>
              <a:t>Edge Detection</a:t>
            </a:r>
          </a:p>
        </p:txBody>
      </p:sp>
      <p:sp>
        <p:nvSpPr>
          <p:cNvPr id="34819" name="Content Placeholder 4"/>
          <p:cNvSpPr>
            <a:spLocks noGrp="1"/>
          </p:cNvSpPr>
          <p:nvPr>
            <p:ph idx="1"/>
          </p:nvPr>
        </p:nvSpPr>
        <p:spPr>
          <a:xfrm>
            <a:off x="457200" y="1885950"/>
            <a:ext cx="8178800" cy="1390650"/>
          </a:xfrm>
        </p:spPr>
        <p:txBody>
          <a:bodyPr/>
          <a:lstStyle/>
          <a:p>
            <a:r>
              <a:rPr lang="ru-RU" smtClean="0"/>
              <a:t>Обнаружение границ – поиск разрывов в яркости изображения</a:t>
            </a:r>
            <a:endParaRPr lang="en-US" smtClean="0"/>
          </a:p>
        </p:txBody>
      </p:sp>
      <p:pic>
        <p:nvPicPr>
          <p:cNvPr id="34820" name="Picture 2"/>
          <p:cNvPicPr>
            <a:picLocks noChangeAspect="1" noChangeArrowheads="1"/>
          </p:cNvPicPr>
          <p:nvPr/>
        </p:nvPicPr>
        <p:blipFill>
          <a:blip r:embed="rId2" cstate="print"/>
          <a:srcRect/>
          <a:stretch>
            <a:fillRect/>
          </a:stretch>
        </p:blipFill>
        <p:spPr bwMode="auto">
          <a:xfrm>
            <a:off x="838200" y="3124200"/>
            <a:ext cx="7391400" cy="2800350"/>
          </a:xfrm>
          <a:prstGeom prst="rect">
            <a:avLst/>
          </a:prstGeom>
          <a:noFill/>
          <a:ln w="9525">
            <a:noFill/>
            <a:miter lim="800000"/>
            <a:headEnd/>
            <a:tailEnd/>
          </a:ln>
        </p:spPr>
      </p:pic>
      <p:sp>
        <p:nvSpPr>
          <p:cNvPr id="34821" name="TextBox 5"/>
          <p:cNvSpPr txBox="1">
            <a:spLocks noChangeArrowheads="1"/>
          </p:cNvSpPr>
          <p:nvPr/>
        </p:nvSpPr>
        <p:spPr bwMode="auto">
          <a:xfrm>
            <a:off x="914400" y="5867400"/>
            <a:ext cx="2133600" cy="830263"/>
          </a:xfrm>
          <a:prstGeom prst="rect">
            <a:avLst/>
          </a:prstGeom>
          <a:noFill/>
          <a:ln w="9525">
            <a:noFill/>
            <a:miter lim="800000"/>
            <a:headEnd/>
            <a:tailEnd/>
          </a:ln>
        </p:spPr>
        <p:txBody>
          <a:bodyPr>
            <a:spAutoFit/>
          </a:bodyPr>
          <a:lstStyle/>
          <a:p>
            <a:pPr algn="ctr"/>
            <a:r>
              <a:rPr lang="ru-RU"/>
              <a:t>Идеальная граница</a:t>
            </a:r>
            <a:endParaRPr lang="en-US"/>
          </a:p>
        </p:txBody>
      </p:sp>
      <p:sp>
        <p:nvSpPr>
          <p:cNvPr id="34822" name="TextBox 6"/>
          <p:cNvSpPr txBox="1">
            <a:spLocks noChangeArrowheads="1"/>
          </p:cNvSpPr>
          <p:nvPr/>
        </p:nvSpPr>
        <p:spPr bwMode="auto">
          <a:xfrm>
            <a:off x="3429000" y="5867400"/>
            <a:ext cx="2133600" cy="830263"/>
          </a:xfrm>
          <a:prstGeom prst="rect">
            <a:avLst/>
          </a:prstGeom>
          <a:noFill/>
          <a:ln w="9525">
            <a:noFill/>
            <a:miter lim="800000"/>
            <a:headEnd/>
            <a:tailEnd/>
          </a:ln>
        </p:spPr>
        <p:txBody>
          <a:bodyPr>
            <a:spAutoFit/>
          </a:bodyPr>
          <a:lstStyle/>
          <a:p>
            <a:pPr algn="ctr"/>
            <a:r>
              <a:rPr lang="ru-RU"/>
              <a:t>«реальная» граница</a:t>
            </a:r>
            <a:endParaRPr lang="en-US"/>
          </a:p>
        </p:txBody>
      </p:sp>
      <p:sp>
        <p:nvSpPr>
          <p:cNvPr id="34823" name="TextBox 7"/>
          <p:cNvSpPr txBox="1">
            <a:spLocks noChangeArrowheads="1"/>
          </p:cNvSpPr>
          <p:nvPr/>
        </p:nvSpPr>
        <p:spPr bwMode="auto">
          <a:xfrm>
            <a:off x="6000750" y="5875338"/>
            <a:ext cx="2133600" cy="830262"/>
          </a:xfrm>
          <a:prstGeom prst="rect">
            <a:avLst/>
          </a:prstGeom>
          <a:noFill/>
          <a:ln w="9525">
            <a:noFill/>
            <a:miter lim="800000"/>
            <a:headEnd/>
            <a:tailEnd/>
          </a:ln>
        </p:spPr>
        <p:txBody>
          <a:bodyPr>
            <a:spAutoFit/>
          </a:bodyPr>
          <a:lstStyle/>
          <a:p>
            <a:pPr algn="ctr"/>
            <a:r>
              <a:rPr lang="ru-RU"/>
              <a:t>«шумная» граница</a:t>
            </a:r>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ru-RU" smtClean="0"/>
              <a:t>Архитектура </a:t>
            </a:r>
            <a:r>
              <a:rPr lang="en-US" smtClean="0"/>
              <a:t>Tesla 10</a:t>
            </a:r>
          </a:p>
        </p:txBody>
      </p:sp>
      <p:sp>
        <p:nvSpPr>
          <p:cNvPr id="12" name="Rectangle 11"/>
          <p:cNvSpPr/>
          <p:nvPr/>
        </p:nvSpPr>
        <p:spPr bwMode="auto">
          <a:xfrm>
            <a:off x="228600" y="3040063"/>
            <a:ext cx="8686800" cy="259080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a:lstStyle/>
          <a:p>
            <a:pPr>
              <a:defRPr/>
            </a:pPr>
            <a:endParaRPr lang="en-US">
              <a:latin typeface="Times New Roman" pitchFamily="18" charset="-52"/>
            </a:endParaRPr>
          </a:p>
        </p:txBody>
      </p:sp>
      <p:grpSp>
        <p:nvGrpSpPr>
          <p:cNvPr id="13316" name="Group 351"/>
          <p:cNvGrpSpPr>
            <a:grpSpLocks/>
          </p:cNvGrpSpPr>
          <p:nvPr/>
        </p:nvGrpSpPr>
        <p:grpSpPr bwMode="auto">
          <a:xfrm>
            <a:off x="457200" y="3192463"/>
            <a:ext cx="8305800" cy="1066800"/>
            <a:chOff x="457200" y="2362200"/>
            <a:chExt cx="8305800" cy="1066800"/>
          </a:xfrm>
        </p:grpSpPr>
        <p:grpSp>
          <p:nvGrpSpPr>
            <p:cNvPr id="13416" name="Group 108"/>
            <p:cNvGrpSpPr>
              <a:grpSpLocks/>
            </p:cNvGrpSpPr>
            <p:nvPr/>
          </p:nvGrpSpPr>
          <p:grpSpPr bwMode="auto">
            <a:xfrm>
              <a:off x="457200" y="2362200"/>
              <a:ext cx="762000" cy="1066800"/>
              <a:chOff x="609600" y="1752600"/>
              <a:chExt cx="2500313" cy="3368040"/>
            </a:xfrm>
          </p:grpSpPr>
          <p:grpSp>
            <p:nvGrpSpPr>
              <p:cNvPr id="13507" name="Group 3"/>
              <p:cNvGrpSpPr>
                <a:grpSpLocks/>
              </p:cNvGrpSpPr>
              <p:nvPr/>
            </p:nvGrpSpPr>
            <p:grpSpPr bwMode="auto">
              <a:xfrm>
                <a:off x="609600" y="1752600"/>
                <a:ext cx="2500313" cy="3368040"/>
                <a:chOff x="609600" y="3657600"/>
                <a:chExt cx="2500313" cy="3368040"/>
              </a:xfrm>
            </p:grpSpPr>
            <p:sp>
              <p:nvSpPr>
                <p:cNvPr id="13509" name="Rectangle 111"/>
                <p:cNvSpPr>
                  <a:spLocks noChangeArrowheads="1"/>
                </p:cNvSpPr>
                <p:nvPr/>
              </p:nvSpPr>
              <p:spPr bwMode="auto">
                <a:xfrm>
                  <a:off x="609600" y="3657600"/>
                  <a:ext cx="2500313" cy="3368040"/>
                </a:xfrm>
                <a:prstGeom prst="rect">
                  <a:avLst/>
                </a:prstGeom>
                <a:solidFill>
                  <a:srgbClr val="9999FF"/>
                </a:solidFill>
                <a:ln w="9525" algn="ctr">
                  <a:solidFill>
                    <a:schemeClr val="tx1"/>
                  </a:solidFill>
                  <a:round/>
                  <a:headEnd/>
                  <a:tailEnd/>
                </a:ln>
              </p:spPr>
              <p:txBody>
                <a:bodyPr/>
                <a:lstStyle/>
                <a:p>
                  <a:endParaRPr lang="en-US"/>
                </a:p>
              </p:txBody>
            </p:sp>
            <p:sp>
              <p:nvSpPr>
                <p:cNvPr id="13510" name="Rectangle 112"/>
                <p:cNvSpPr>
                  <a:spLocks noChangeArrowheads="1"/>
                </p:cNvSpPr>
                <p:nvPr/>
              </p:nvSpPr>
              <p:spPr bwMode="auto">
                <a:xfrm>
                  <a:off x="685799" y="4693920"/>
                  <a:ext cx="1066800" cy="2072640"/>
                </a:xfrm>
                <a:prstGeom prst="rect">
                  <a:avLst/>
                </a:prstGeom>
                <a:solidFill>
                  <a:srgbClr val="99CCFF"/>
                </a:solidFill>
                <a:ln w="9525" algn="ctr">
                  <a:solidFill>
                    <a:schemeClr val="tx1"/>
                  </a:solidFill>
                  <a:round/>
                  <a:headEnd/>
                  <a:tailEnd/>
                </a:ln>
              </p:spPr>
              <p:txBody>
                <a:bodyPr anchor="ctr"/>
                <a:lstStyle/>
                <a:p>
                  <a:pPr algn="ctr"/>
                  <a:endParaRPr lang="en-US" sz="900"/>
                </a:p>
              </p:txBody>
            </p:sp>
            <p:sp>
              <p:nvSpPr>
                <p:cNvPr id="13511" name="Rectangle 113"/>
                <p:cNvSpPr>
                  <a:spLocks noChangeArrowheads="1"/>
                </p:cNvSpPr>
                <p:nvPr/>
              </p:nvSpPr>
              <p:spPr bwMode="auto">
                <a:xfrm>
                  <a:off x="1904999" y="4693920"/>
                  <a:ext cx="1142999" cy="584474"/>
                </a:xfrm>
                <a:prstGeom prst="rect">
                  <a:avLst/>
                </a:prstGeom>
                <a:solidFill>
                  <a:srgbClr val="FF9999"/>
                </a:solidFill>
                <a:ln w="9525" algn="ctr">
                  <a:solidFill>
                    <a:schemeClr val="tx1"/>
                  </a:solidFill>
                  <a:round/>
                  <a:headEnd/>
                  <a:tailEnd/>
                </a:ln>
              </p:spPr>
              <p:txBody>
                <a:bodyPr anchor="ctr"/>
                <a:lstStyle/>
                <a:p>
                  <a:pPr algn="ctr"/>
                  <a:endParaRPr lang="en-US" sz="1800"/>
                </a:p>
              </p:txBody>
            </p:sp>
            <p:sp>
              <p:nvSpPr>
                <p:cNvPr id="13512" name="Rectangle 114"/>
                <p:cNvSpPr>
                  <a:spLocks noChangeArrowheads="1"/>
                </p:cNvSpPr>
                <p:nvPr/>
              </p:nvSpPr>
              <p:spPr bwMode="auto">
                <a:xfrm>
                  <a:off x="1904999" y="5364726"/>
                  <a:ext cx="1142999" cy="624594"/>
                </a:xfrm>
                <a:prstGeom prst="rect">
                  <a:avLst/>
                </a:prstGeom>
                <a:solidFill>
                  <a:srgbClr val="FF9999"/>
                </a:solidFill>
                <a:ln w="9525" algn="ctr">
                  <a:solidFill>
                    <a:schemeClr val="tx1"/>
                  </a:solidFill>
                  <a:round/>
                  <a:headEnd/>
                  <a:tailEnd/>
                </a:ln>
              </p:spPr>
              <p:txBody>
                <a:bodyPr anchor="ctr"/>
                <a:lstStyle/>
                <a:p>
                  <a:pPr algn="ctr"/>
                  <a:endParaRPr lang="en-US" sz="1000"/>
                </a:p>
              </p:txBody>
            </p:sp>
            <p:sp>
              <p:nvSpPr>
                <p:cNvPr id="116" name="Rectangle 115"/>
                <p:cNvSpPr/>
                <p:nvPr/>
              </p:nvSpPr>
              <p:spPr bwMode="auto">
                <a:xfrm>
                  <a:off x="762000" y="3733801"/>
                  <a:ext cx="2286000" cy="701039"/>
                </a:xfrm>
                <a:prstGeom prst="rect">
                  <a:avLst/>
                </a:prstGeom>
                <a:solidFill>
                  <a:srgbClr val="9999FF"/>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anchor="ctr"/>
                <a:lstStyle/>
                <a:p>
                  <a:pPr algn="ctr">
                    <a:defRPr/>
                  </a:pPr>
                  <a:r>
                    <a:rPr lang="en-US" sz="1400" dirty="0">
                      <a:latin typeface="Times New Roman" pitchFamily="18" charset="-52"/>
                    </a:rPr>
                    <a:t>TPC</a:t>
                  </a:r>
                </a:p>
              </p:txBody>
            </p:sp>
          </p:grpSp>
          <p:sp>
            <p:nvSpPr>
              <p:cNvPr id="13508" name="Rectangle 110"/>
              <p:cNvSpPr>
                <a:spLocks noChangeArrowheads="1"/>
              </p:cNvSpPr>
              <p:nvPr/>
            </p:nvSpPr>
            <p:spPr bwMode="auto">
              <a:xfrm>
                <a:off x="1901952" y="4189353"/>
                <a:ext cx="1142999" cy="672207"/>
              </a:xfrm>
              <a:prstGeom prst="rect">
                <a:avLst/>
              </a:prstGeom>
              <a:solidFill>
                <a:srgbClr val="FF9999"/>
              </a:solidFill>
              <a:ln w="9525" algn="ctr">
                <a:solidFill>
                  <a:schemeClr val="tx1"/>
                </a:solidFill>
                <a:round/>
                <a:headEnd/>
                <a:tailEnd/>
              </a:ln>
            </p:spPr>
            <p:txBody>
              <a:bodyPr anchor="ctr"/>
              <a:lstStyle/>
              <a:p>
                <a:pPr algn="ctr"/>
                <a:endParaRPr lang="en-US" sz="1000"/>
              </a:p>
            </p:txBody>
          </p:sp>
        </p:grpSp>
        <p:grpSp>
          <p:nvGrpSpPr>
            <p:cNvPr id="13417" name="Group 252"/>
            <p:cNvGrpSpPr>
              <a:grpSpLocks/>
            </p:cNvGrpSpPr>
            <p:nvPr/>
          </p:nvGrpSpPr>
          <p:grpSpPr bwMode="auto">
            <a:xfrm>
              <a:off x="1295400" y="2362200"/>
              <a:ext cx="762000" cy="1066800"/>
              <a:chOff x="609600" y="1752600"/>
              <a:chExt cx="2500313" cy="3368040"/>
            </a:xfrm>
          </p:grpSpPr>
          <p:grpSp>
            <p:nvGrpSpPr>
              <p:cNvPr id="13498" name="Group 3"/>
              <p:cNvGrpSpPr>
                <a:grpSpLocks/>
              </p:cNvGrpSpPr>
              <p:nvPr/>
            </p:nvGrpSpPr>
            <p:grpSpPr bwMode="auto">
              <a:xfrm>
                <a:off x="609600" y="1752600"/>
                <a:ext cx="2500313" cy="3368040"/>
                <a:chOff x="609600" y="3657600"/>
                <a:chExt cx="2500313" cy="3368040"/>
              </a:xfrm>
            </p:grpSpPr>
            <p:sp>
              <p:nvSpPr>
                <p:cNvPr id="13500" name="Rectangle 255"/>
                <p:cNvSpPr>
                  <a:spLocks noChangeArrowheads="1"/>
                </p:cNvSpPr>
                <p:nvPr/>
              </p:nvSpPr>
              <p:spPr bwMode="auto">
                <a:xfrm>
                  <a:off x="609600" y="3657600"/>
                  <a:ext cx="2500313" cy="3368040"/>
                </a:xfrm>
                <a:prstGeom prst="rect">
                  <a:avLst/>
                </a:prstGeom>
                <a:solidFill>
                  <a:srgbClr val="9999FF"/>
                </a:solidFill>
                <a:ln w="9525" algn="ctr">
                  <a:solidFill>
                    <a:schemeClr val="tx1"/>
                  </a:solidFill>
                  <a:round/>
                  <a:headEnd/>
                  <a:tailEnd/>
                </a:ln>
              </p:spPr>
              <p:txBody>
                <a:bodyPr/>
                <a:lstStyle/>
                <a:p>
                  <a:endParaRPr lang="en-US"/>
                </a:p>
              </p:txBody>
            </p:sp>
            <p:sp>
              <p:nvSpPr>
                <p:cNvPr id="13501" name="Rectangle 256"/>
                <p:cNvSpPr>
                  <a:spLocks noChangeArrowheads="1"/>
                </p:cNvSpPr>
                <p:nvPr/>
              </p:nvSpPr>
              <p:spPr bwMode="auto">
                <a:xfrm>
                  <a:off x="685799" y="4693920"/>
                  <a:ext cx="1066800" cy="2072640"/>
                </a:xfrm>
                <a:prstGeom prst="rect">
                  <a:avLst/>
                </a:prstGeom>
                <a:solidFill>
                  <a:srgbClr val="99CCFF"/>
                </a:solidFill>
                <a:ln w="9525" algn="ctr">
                  <a:solidFill>
                    <a:schemeClr val="tx1"/>
                  </a:solidFill>
                  <a:round/>
                  <a:headEnd/>
                  <a:tailEnd/>
                </a:ln>
              </p:spPr>
              <p:txBody>
                <a:bodyPr anchor="ctr"/>
                <a:lstStyle/>
                <a:p>
                  <a:pPr algn="ctr"/>
                  <a:endParaRPr lang="en-US" sz="900"/>
                </a:p>
              </p:txBody>
            </p:sp>
            <p:sp>
              <p:nvSpPr>
                <p:cNvPr id="13502" name="Rectangle 257"/>
                <p:cNvSpPr>
                  <a:spLocks noChangeArrowheads="1"/>
                </p:cNvSpPr>
                <p:nvPr/>
              </p:nvSpPr>
              <p:spPr bwMode="auto">
                <a:xfrm>
                  <a:off x="1904999" y="4693920"/>
                  <a:ext cx="1142999" cy="584474"/>
                </a:xfrm>
                <a:prstGeom prst="rect">
                  <a:avLst/>
                </a:prstGeom>
                <a:solidFill>
                  <a:srgbClr val="FF9999"/>
                </a:solidFill>
                <a:ln w="9525" algn="ctr">
                  <a:solidFill>
                    <a:schemeClr val="tx1"/>
                  </a:solidFill>
                  <a:round/>
                  <a:headEnd/>
                  <a:tailEnd/>
                </a:ln>
              </p:spPr>
              <p:txBody>
                <a:bodyPr anchor="ctr"/>
                <a:lstStyle/>
                <a:p>
                  <a:pPr algn="ctr"/>
                  <a:endParaRPr lang="en-US" sz="1800"/>
                </a:p>
              </p:txBody>
            </p:sp>
            <p:sp>
              <p:nvSpPr>
                <p:cNvPr id="13503" name="Rectangle 258"/>
                <p:cNvSpPr>
                  <a:spLocks noChangeArrowheads="1"/>
                </p:cNvSpPr>
                <p:nvPr/>
              </p:nvSpPr>
              <p:spPr bwMode="auto">
                <a:xfrm>
                  <a:off x="1904999" y="5364726"/>
                  <a:ext cx="1142999" cy="624594"/>
                </a:xfrm>
                <a:prstGeom prst="rect">
                  <a:avLst/>
                </a:prstGeom>
                <a:solidFill>
                  <a:srgbClr val="FF9999"/>
                </a:solidFill>
                <a:ln w="9525" algn="ctr">
                  <a:solidFill>
                    <a:schemeClr val="tx1"/>
                  </a:solidFill>
                  <a:round/>
                  <a:headEnd/>
                  <a:tailEnd/>
                </a:ln>
              </p:spPr>
              <p:txBody>
                <a:bodyPr anchor="ctr"/>
                <a:lstStyle/>
                <a:p>
                  <a:pPr algn="ctr"/>
                  <a:endParaRPr lang="en-US" sz="1000"/>
                </a:p>
              </p:txBody>
            </p:sp>
            <p:sp>
              <p:nvSpPr>
                <p:cNvPr id="260" name="Rectangle 259"/>
                <p:cNvSpPr/>
                <p:nvPr/>
              </p:nvSpPr>
              <p:spPr bwMode="auto">
                <a:xfrm>
                  <a:off x="762000" y="3733801"/>
                  <a:ext cx="2286000" cy="701039"/>
                </a:xfrm>
                <a:prstGeom prst="rect">
                  <a:avLst/>
                </a:prstGeom>
                <a:solidFill>
                  <a:srgbClr val="9999FF"/>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anchor="ctr"/>
                <a:lstStyle/>
                <a:p>
                  <a:pPr algn="ctr">
                    <a:defRPr/>
                  </a:pPr>
                  <a:r>
                    <a:rPr lang="en-US" sz="1400" dirty="0">
                      <a:latin typeface="Times New Roman" pitchFamily="18" charset="-52"/>
                    </a:rPr>
                    <a:t>TPC</a:t>
                  </a:r>
                </a:p>
              </p:txBody>
            </p:sp>
          </p:grpSp>
          <p:sp>
            <p:nvSpPr>
              <p:cNvPr id="13499" name="Rectangle 254"/>
              <p:cNvSpPr>
                <a:spLocks noChangeArrowheads="1"/>
              </p:cNvSpPr>
              <p:nvPr/>
            </p:nvSpPr>
            <p:spPr bwMode="auto">
              <a:xfrm>
                <a:off x="1901952" y="4189353"/>
                <a:ext cx="1142999" cy="672207"/>
              </a:xfrm>
              <a:prstGeom prst="rect">
                <a:avLst/>
              </a:prstGeom>
              <a:solidFill>
                <a:srgbClr val="FF9999"/>
              </a:solidFill>
              <a:ln w="9525" algn="ctr">
                <a:solidFill>
                  <a:schemeClr val="tx1"/>
                </a:solidFill>
                <a:round/>
                <a:headEnd/>
                <a:tailEnd/>
              </a:ln>
            </p:spPr>
            <p:txBody>
              <a:bodyPr anchor="ctr"/>
              <a:lstStyle/>
              <a:p>
                <a:pPr algn="ctr"/>
                <a:endParaRPr lang="en-US" sz="1000"/>
              </a:p>
            </p:txBody>
          </p:sp>
        </p:grpSp>
        <p:grpSp>
          <p:nvGrpSpPr>
            <p:cNvPr id="13418" name="Group 260"/>
            <p:cNvGrpSpPr>
              <a:grpSpLocks/>
            </p:cNvGrpSpPr>
            <p:nvPr/>
          </p:nvGrpSpPr>
          <p:grpSpPr bwMode="auto">
            <a:xfrm>
              <a:off x="7162800" y="2362200"/>
              <a:ext cx="762000" cy="1066800"/>
              <a:chOff x="609600" y="1752600"/>
              <a:chExt cx="2500313" cy="3368040"/>
            </a:xfrm>
          </p:grpSpPr>
          <p:grpSp>
            <p:nvGrpSpPr>
              <p:cNvPr id="13489" name="Group 3"/>
              <p:cNvGrpSpPr>
                <a:grpSpLocks/>
              </p:cNvGrpSpPr>
              <p:nvPr/>
            </p:nvGrpSpPr>
            <p:grpSpPr bwMode="auto">
              <a:xfrm>
                <a:off x="609600" y="1752600"/>
                <a:ext cx="2500313" cy="3368040"/>
                <a:chOff x="609600" y="3657600"/>
                <a:chExt cx="2500313" cy="3368040"/>
              </a:xfrm>
            </p:grpSpPr>
            <p:sp>
              <p:nvSpPr>
                <p:cNvPr id="13491" name="Rectangle 263"/>
                <p:cNvSpPr>
                  <a:spLocks noChangeArrowheads="1"/>
                </p:cNvSpPr>
                <p:nvPr/>
              </p:nvSpPr>
              <p:spPr bwMode="auto">
                <a:xfrm>
                  <a:off x="609600" y="3657600"/>
                  <a:ext cx="2500313" cy="3368040"/>
                </a:xfrm>
                <a:prstGeom prst="rect">
                  <a:avLst/>
                </a:prstGeom>
                <a:solidFill>
                  <a:srgbClr val="9999FF"/>
                </a:solidFill>
                <a:ln w="9525" algn="ctr">
                  <a:solidFill>
                    <a:schemeClr val="tx1"/>
                  </a:solidFill>
                  <a:round/>
                  <a:headEnd/>
                  <a:tailEnd/>
                </a:ln>
              </p:spPr>
              <p:txBody>
                <a:bodyPr/>
                <a:lstStyle/>
                <a:p>
                  <a:endParaRPr lang="en-US"/>
                </a:p>
              </p:txBody>
            </p:sp>
            <p:sp>
              <p:nvSpPr>
                <p:cNvPr id="13492" name="Rectangle 264"/>
                <p:cNvSpPr>
                  <a:spLocks noChangeArrowheads="1"/>
                </p:cNvSpPr>
                <p:nvPr/>
              </p:nvSpPr>
              <p:spPr bwMode="auto">
                <a:xfrm>
                  <a:off x="685799" y="4693920"/>
                  <a:ext cx="1066800" cy="2072640"/>
                </a:xfrm>
                <a:prstGeom prst="rect">
                  <a:avLst/>
                </a:prstGeom>
                <a:solidFill>
                  <a:srgbClr val="99CCFF"/>
                </a:solidFill>
                <a:ln w="9525" algn="ctr">
                  <a:solidFill>
                    <a:schemeClr val="tx1"/>
                  </a:solidFill>
                  <a:round/>
                  <a:headEnd/>
                  <a:tailEnd/>
                </a:ln>
              </p:spPr>
              <p:txBody>
                <a:bodyPr anchor="ctr"/>
                <a:lstStyle/>
                <a:p>
                  <a:pPr algn="ctr"/>
                  <a:endParaRPr lang="en-US" sz="900"/>
                </a:p>
              </p:txBody>
            </p:sp>
            <p:sp>
              <p:nvSpPr>
                <p:cNvPr id="13493" name="Rectangle 265"/>
                <p:cNvSpPr>
                  <a:spLocks noChangeArrowheads="1"/>
                </p:cNvSpPr>
                <p:nvPr/>
              </p:nvSpPr>
              <p:spPr bwMode="auto">
                <a:xfrm>
                  <a:off x="1904999" y="4693920"/>
                  <a:ext cx="1142999" cy="584474"/>
                </a:xfrm>
                <a:prstGeom prst="rect">
                  <a:avLst/>
                </a:prstGeom>
                <a:solidFill>
                  <a:srgbClr val="FF9999"/>
                </a:solidFill>
                <a:ln w="9525" algn="ctr">
                  <a:solidFill>
                    <a:schemeClr val="tx1"/>
                  </a:solidFill>
                  <a:round/>
                  <a:headEnd/>
                  <a:tailEnd/>
                </a:ln>
              </p:spPr>
              <p:txBody>
                <a:bodyPr anchor="ctr"/>
                <a:lstStyle/>
                <a:p>
                  <a:pPr algn="ctr"/>
                  <a:endParaRPr lang="en-US" sz="1800"/>
                </a:p>
              </p:txBody>
            </p:sp>
            <p:sp>
              <p:nvSpPr>
                <p:cNvPr id="13494" name="Rectangle 266"/>
                <p:cNvSpPr>
                  <a:spLocks noChangeArrowheads="1"/>
                </p:cNvSpPr>
                <p:nvPr/>
              </p:nvSpPr>
              <p:spPr bwMode="auto">
                <a:xfrm>
                  <a:off x="1904999" y="5364726"/>
                  <a:ext cx="1142999" cy="624594"/>
                </a:xfrm>
                <a:prstGeom prst="rect">
                  <a:avLst/>
                </a:prstGeom>
                <a:solidFill>
                  <a:srgbClr val="FF9999"/>
                </a:solidFill>
                <a:ln w="9525" algn="ctr">
                  <a:solidFill>
                    <a:schemeClr val="tx1"/>
                  </a:solidFill>
                  <a:round/>
                  <a:headEnd/>
                  <a:tailEnd/>
                </a:ln>
              </p:spPr>
              <p:txBody>
                <a:bodyPr anchor="ctr"/>
                <a:lstStyle/>
                <a:p>
                  <a:pPr algn="ctr"/>
                  <a:endParaRPr lang="en-US" sz="1000"/>
                </a:p>
              </p:txBody>
            </p:sp>
            <p:sp>
              <p:nvSpPr>
                <p:cNvPr id="268" name="Rectangle 267"/>
                <p:cNvSpPr/>
                <p:nvPr/>
              </p:nvSpPr>
              <p:spPr bwMode="auto">
                <a:xfrm>
                  <a:off x="762000" y="3733801"/>
                  <a:ext cx="2286000" cy="701039"/>
                </a:xfrm>
                <a:prstGeom prst="rect">
                  <a:avLst/>
                </a:prstGeom>
                <a:solidFill>
                  <a:srgbClr val="9999FF"/>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anchor="ctr"/>
                <a:lstStyle/>
                <a:p>
                  <a:pPr algn="ctr">
                    <a:defRPr/>
                  </a:pPr>
                  <a:r>
                    <a:rPr lang="en-US" sz="1400" dirty="0">
                      <a:latin typeface="Times New Roman" pitchFamily="18" charset="-52"/>
                    </a:rPr>
                    <a:t>TPC</a:t>
                  </a:r>
                </a:p>
              </p:txBody>
            </p:sp>
          </p:grpSp>
          <p:sp>
            <p:nvSpPr>
              <p:cNvPr id="13490" name="Rectangle 262"/>
              <p:cNvSpPr>
                <a:spLocks noChangeArrowheads="1"/>
              </p:cNvSpPr>
              <p:nvPr/>
            </p:nvSpPr>
            <p:spPr bwMode="auto">
              <a:xfrm>
                <a:off x="1901952" y="4189353"/>
                <a:ext cx="1142999" cy="672207"/>
              </a:xfrm>
              <a:prstGeom prst="rect">
                <a:avLst/>
              </a:prstGeom>
              <a:solidFill>
                <a:srgbClr val="FF9999"/>
              </a:solidFill>
              <a:ln w="9525" algn="ctr">
                <a:solidFill>
                  <a:schemeClr val="tx1"/>
                </a:solidFill>
                <a:round/>
                <a:headEnd/>
                <a:tailEnd/>
              </a:ln>
            </p:spPr>
            <p:txBody>
              <a:bodyPr anchor="ctr"/>
              <a:lstStyle/>
              <a:p>
                <a:pPr algn="ctr"/>
                <a:endParaRPr lang="en-US" sz="1000"/>
              </a:p>
            </p:txBody>
          </p:sp>
        </p:grpSp>
        <p:grpSp>
          <p:nvGrpSpPr>
            <p:cNvPr id="13419" name="Group 268"/>
            <p:cNvGrpSpPr>
              <a:grpSpLocks/>
            </p:cNvGrpSpPr>
            <p:nvPr/>
          </p:nvGrpSpPr>
          <p:grpSpPr bwMode="auto">
            <a:xfrm>
              <a:off x="6324600" y="2362200"/>
              <a:ext cx="762000" cy="1066800"/>
              <a:chOff x="609600" y="1752600"/>
              <a:chExt cx="2500313" cy="3368040"/>
            </a:xfrm>
          </p:grpSpPr>
          <p:grpSp>
            <p:nvGrpSpPr>
              <p:cNvPr id="13480" name="Group 3"/>
              <p:cNvGrpSpPr>
                <a:grpSpLocks/>
              </p:cNvGrpSpPr>
              <p:nvPr/>
            </p:nvGrpSpPr>
            <p:grpSpPr bwMode="auto">
              <a:xfrm>
                <a:off x="609600" y="1752600"/>
                <a:ext cx="2500313" cy="3368040"/>
                <a:chOff x="609600" y="3657600"/>
                <a:chExt cx="2500313" cy="3368040"/>
              </a:xfrm>
            </p:grpSpPr>
            <p:sp>
              <p:nvSpPr>
                <p:cNvPr id="13482" name="Rectangle 271"/>
                <p:cNvSpPr>
                  <a:spLocks noChangeArrowheads="1"/>
                </p:cNvSpPr>
                <p:nvPr/>
              </p:nvSpPr>
              <p:spPr bwMode="auto">
                <a:xfrm>
                  <a:off x="609600" y="3657600"/>
                  <a:ext cx="2500313" cy="3368040"/>
                </a:xfrm>
                <a:prstGeom prst="rect">
                  <a:avLst/>
                </a:prstGeom>
                <a:solidFill>
                  <a:srgbClr val="9999FF"/>
                </a:solidFill>
                <a:ln w="9525" algn="ctr">
                  <a:solidFill>
                    <a:schemeClr val="tx1"/>
                  </a:solidFill>
                  <a:round/>
                  <a:headEnd/>
                  <a:tailEnd/>
                </a:ln>
              </p:spPr>
              <p:txBody>
                <a:bodyPr/>
                <a:lstStyle/>
                <a:p>
                  <a:endParaRPr lang="en-US"/>
                </a:p>
              </p:txBody>
            </p:sp>
            <p:sp>
              <p:nvSpPr>
                <p:cNvPr id="13483" name="Rectangle 272"/>
                <p:cNvSpPr>
                  <a:spLocks noChangeArrowheads="1"/>
                </p:cNvSpPr>
                <p:nvPr/>
              </p:nvSpPr>
              <p:spPr bwMode="auto">
                <a:xfrm>
                  <a:off x="685799" y="4693920"/>
                  <a:ext cx="1066800" cy="2072640"/>
                </a:xfrm>
                <a:prstGeom prst="rect">
                  <a:avLst/>
                </a:prstGeom>
                <a:solidFill>
                  <a:srgbClr val="99CCFF"/>
                </a:solidFill>
                <a:ln w="9525" algn="ctr">
                  <a:solidFill>
                    <a:schemeClr val="tx1"/>
                  </a:solidFill>
                  <a:round/>
                  <a:headEnd/>
                  <a:tailEnd/>
                </a:ln>
              </p:spPr>
              <p:txBody>
                <a:bodyPr anchor="ctr"/>
                <a:lstStyle/>
                <a:p>
                  <a:pPr algn="ctr"/>
                  <a:endParaRPr lang="en-US" sz="900"/>
                </a:p>
              </p:txBody>
            </p:sp>
            <p:sp>
              <p:nvSpPr>
                <p:cNvPr id="13484" name="Rectangle 273"/>
                <p:cNvSpPr>
                  <a:spLocks noChangeArrowheads="1"/>
                </p:cNvSpPr>
                <p:nvPr/>
              </p:nvSpPr>
              <p:spPr bwMode="auto">
                <a:xfrm>
                  <a:off x="1904999" y="4693920"/>
                  <a:ext cx="1142999" cy="584474"/>
                </a:xfrm>
                <a:prstGeom prst="rect">
                  <a:avLst/>
                </a:prstGeom>
                <a:solidFill>
                  <a:srgbClr val="FF9999"/>
                </a:solidFill>
                <a:ln w="9525" algn="ctr">
                  <a:solidFill>
                    <a:schemeClr val="tx1"/>
                  </a:solidFill>
                  <a:round/>
                  <a:headEnd/>
                  <a:tailEnd/>
                </a:ln>
              </p:spPr>
              <p:txBody>
                <a:bodyPr anchor="ctr"/>
                <a:lstStyle/>
                <a:p>
                  <a:pPr algn="ctr"/>
                  <a:endParaRPr lang="en-US" sz="1800"/>
                </a:p>
              </p:txBody>
            </p:sp>
            <p:sp>
              <p:nvSpPr>
                <p:cNvPr id="13485" name="Rectangle 274"/>
                <p:cNvSpPr>
                  <a:spLocks noChangeArrowheads="1"/>
                </p:cNvSpPr>
                <p:nvPr/>
              </p:nvSpPr>
              <p:spPr bwMode="auto">
                <a:xfrm>
                  <a:off x="1904999" y="5364726"/>
                  <a:ext cx="1142999" cy="624594"/>
                </a:xfrm>
                <a:prstGeom prst="rect">
                  <a:avLst/>
                </a:prstGeom>
                <a:solidFill>
                  <a:srgbClr val="FF9999"/>
                </a:solidFill>
                <a:ln w="9525" algn="ctr">
                  <a:solidFill>
                    <a:schemeClr val="tx1"/>
                  </a:solidFill>
                  <a:round/>
                  <a:headEnd/>
                  <a:tailEnd/>
                </a:ln>
              </p:spPr>
              <p:txBody>
                <a:bodyPr anchor="ctr"/>
                <a:lstStyle/>
                <a:p>
                  <a:pPr algn="ctr"/>
                  <a:endParaRPr lang="en-US" sz="1000"/>
                </a:p>
              </p:txBody>
            </p:sp>
            <p:sp>
              <p:nvSpPr>
                <p:cNvPr id="276" name="Rectangle 275"/>
                <p:cNvSpPr/>
                <p:nvPr/>
              </p:nvSpPr>
              <p:spPr bwMode="auto">
                <a:xfrm>
                  <a:off x="762000" y="3733801"/>
                  <a:ext cx="2286000" cy="701039"/>
                </a:xfrm>
                <a:prstGeom prst="rect">
                  <a:avLst/>
                </a:prstGeom>
                <a:solidFill>
                  <a:srgbClr val="9999FF"/>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anchor="ctr"/>
                <a:lstStyle/>
                <a:p>
                  <a:pPr algn="ctr">
                    <a:defRPr/>
                  </a:pPr>
                  <a:r>
                    <a:rPr lang="en-US" sz="1400" dirty="0">
                      <a:latin typeface="Times New Roman" pitchFamily="18" charset="-52"/>
                    </a:rPr>
                    <a:t>TPC</a:t>
                  </a:r>
                </a:p>
              </p:txBody>
            </p:sp>
          </p:grpSp>
          <p:sp>
            <p:nvSpPr>
              <p:cNvPr id="13481" name="Rectangle 270"/>
              <p:cNvSpPr>
                <a:spLocks noChangeArrowheads="1"/>
              </p:cNvSpPr>
              <p:nvPr/>
            </p:nvSpPr>
            <p:spPr bwMode="auto">
              <a:xfrm>
                <a:off x="1901952" y="4189353"/>
                <a:ext cx="1142999" cy="672207"/>
              </a:xfrm>
              <a:prstGeom prst="rect">
                <a:avLst/>
              </a:prstGeom>
              <a:solidFill>
                <a:srgbClr val="FF9999"/>
              </a:solidFill>
              <a:ln w="9525" algn="ctr">
                <a:solidFill>
                  <a:schemeClr val="tx1"/>
                </a:solidFill>
                <a:round/>
                <a:headEnd/>
                <a:tailEnd/>
              </a:ln>
            </p:spPr>
            <p:txBody>
              <a:bodyPr anchor="ctr"/>
              <a:lstStyle/>
              <a:p>
                <a:pPr algn="ctr"/>
                <a:endParaRPr lang="en-US" sz="1000"/>
              </a:p>
            </p:txBody>
          </p:sp>
        </p:grpSp>
        <p:grpSp>
          <p:nvGrpSpPr>
            <p:cNvPr id="13420" name="Group 276"/>
            <p:cNvGrpSpPr>
              <a:grpSpLocks/>
            </p:cNvGrpSpPr>
            <p:nvPr/>
          </p:nvGrpSpPr>
          <p:grpSpPr bwMode="auto">
            <a:xfrm>
              <a:off x="5486400" y="2362200"/>
              <a:ext cx="762000" cy="1066800"/>
              <a:chOff x="609600" y="1752600"/>
              <a:chExt cx="2500313" cy="3368040"/>
            </a:xfrm>
          </p:grpSpPr>
          <p:grpSp>
            <p:nvGrpSpPr>
              <p:cNvPr id="13471" name="Group 3"/>
              <p:cNvGrpSpPr>
                <a:grpSpLocks/>
              </p:cNvGrpSpPr>
              <p:nvPr/>
            </p:nvGrpSpPr>
            <p:grpSpPr bwMode="auto">
              <a:xfrm>
                <a:off x="609600" y="1752600"/>
                <a:ext cx="2500313" cy="3368040"/>
                <a:chOff x="609600" y="3657600"/>
                <a:chExt cx="2500313" cy="3368040"/>
              </a:xfrm>
            </p:grpSpPr>
            <p:sp>
              <p:nvSpPr>
                <p:cNvPr id="13473" name="Rectangle 279"/>
                <p:cNvSpPr>
                  <a:spLocks noChangeArrowheads="1"/>
                </p:cNvSpPr>
                <p:nvPr/>
              </p:nvSpPr>
              <p:spPr bwMode="auto">
                <a:xfrm>
                  <a:off x="609600" y="3657600"/>
                  <a:ext cx="2500313" cy="3368040"/>
                </a:xfrm>
                <a:prstGeom prst="rect">
                  <a:avLst/>
                </a:prstGeom>
                <a:solidFill>
                  <a:srgbClr val="9999FF"/>
                </a:solidFill>
                <a:ln w="9525" algn="ctr">
                  <a:solidFill>
                    <a:schemeClr val="tx1"/>
                  </a:solidFill>
                  <a:round/>
                  <a:headEnd/>
                  <a:tailEnd/>
                </a:ln>
              </p:spPr>
              <p:txBody>
                <a:bodyPr/>
                <a:lstStyle/>
                <a:p>
                  <a:endParaRPr lang="en-US"/>
                </a:p>
              </p:txBody>
            </p:sp>
            <p:sp>
              <p:nvSpPr>
                <p:cNvPr id="13474" name="Rectangle 280"/>
                <p:cNvSpPr>
                  <a:spLocks noChangeArrowheads="1"/>
                </p:cNvSpPr>
                <p:nvPr/>
              </p:nvSpPr>
              <p:spPr bwMode="auto">
                <a:xfrm>
                  <a:off x="685799" y="4693920"/>
                  <a:ext cx="1066800" cy="2072640"/>
                </a:xfrm>
                <a:prstGeom prst="rect">
                  <a:avLst/>
                </a:prstGeom>
                <a:solidFill>
                  <a:srgbClr val="99CCFF"/>
                </a:solidFill>
                <a:ln w="9525" algn="ctr">
                  <a:solidFill>
                    <a:schemeClr val="tx1"/>
                  </a:solidFill>
                  <a:round/>
                  <a:headEnd/>
                  <a:tailEnd/>
                </a:ln>
              </p:spPr>
              <p:txBody>
                <a:bodyPr anchor="ctr"/>
                <a:lstStyle/>
                <a:p>
                  <a:pPr algn="ctr"/>
                  <a:endParaRPr lang="en-US" sz="900"/>
                </a:p>
              </p:txBody>
            </p:sp>
            <p:sp>
              <p:nvSpPr>
                <p:cNvPr id="13475" name="Rectangle 281"/>
                <p:cNvSpPr>
                  <a:spLocks noChangeArrowheads="1"/>
                </p:cNvSpPr>
                <p:nvPr/>
              </p:nvSpPr>
              <p:spPr bwMode="auto">
                <a:xfrm>
                  <a:off x="1904999" y="4693920"/>
                  <a:ext cx="1142999" cy="584474"/>
                </a:xfrm>
                <a:prstGeom prst="rect">
                  <a:avLst/>
                </a:prstGeom>
                <a:solidFill>
                  <a:srgbClr val="FF9999"/>
                </a:solidFill>
                <a:ln w="9525" algn="ctr">
                  <a:solidFill>
                    <a:schemeClr val="tx1"/>
                  </a:solidFill>
                  <a:round/>
                  <a:headEnd/>
                  <a:tailEnd/>
                </a:ln>
              </p:spPr>
              <p:txBody>
                <a:bodyPr anchor="ctr"/>
                <a:lstStyle/>
                <a:p>
                  <a:pPr algn="ctr"/>
                  <a:endParaRPr lang="en-US" sz="1800"/>
                </a:p>
              </p:txBody>
            </p:sp>
            <p:sp>
              <p:nvSpPr>
                <p:cNvPr id="13476" name="Rectangle 282"/>
                <p:cNvSpPr>
                  <a:spLocks noChangeArrowheads="1"/>
                </p:cNvSpPr>
                <p:nvPr/>
              </p:nvSpPr>
              <p:spPr bwMode="auto">
                <a:xfrm>
                  <a:off x="1904999" y="5364726"/>
                  <a:ext cx="1142999" cy="624594"/>
                </a:xfrm>
                <a:prstGeom prst="rect">
                  <a:avLst/>
                </a:prstGeom>
                <a:solidFill>
                  <a:srgbClr val="FF9999"/>
                </a:solidFill>
                <a:ln w="9525" algn="ctr">
                  <a:solidFill>
                    <a:schemeClr val="tx1"/>
                  </a:solidFill>
                  <a:round/>
                  <a:headEnd/>
                  <a:tailEnd/>
                </a:ln>
              </p:spPr>
              <p:txBody>
                <a:bodyPr anchor="ctr"/>
                <a:lstStyle/>
                <a:p>
                  <a:pPr algn="ctr"/>
                  <a:endParaRPr lang="en-US" sz="1000"/>
                </a:p>
              </p:txBody>
            </p:sp>
            <p:sp>
              <p:nvSpPr>
                <p:cNvPr id="284" name="Rectangle 283"/>
                <p:cNvSpPr/>
                <p:nvPr/>
              </p:nvSpPr>
              <p:spPr bwMode="auto">
                <a:xfrm>
                  <a:off x="762000" y="3733801"/>
                  <a:ext cx="2286000" cy="701039"/>
                </a:xfrm>
                <a:prstGeom prst="rect">
                  <a:avLst/>
                </a:prstGeom>
                <a:solidFill>
                  <a:srgbClr val="9999FF"/>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anchor="ctr"/>
                <a:lstStyle/>
                <a:p>
                  <a:pPr algn="ctr">
                    <a:defRPr/>
                  </a:pPr>
                  <a:r>
                    <a:rPr lang="en-US" sz="1400" dirty="0">
                      <a:latin typeface="Times New Roman" pitchFamily="18" charset="-52"/>
                    </a:rPr>
                    <a:t>TPC</a:t>
                  </a:r>
                </a:p>
              </p:txBody>
            </p:sp>
          </p:grpSp>
          <p:sp>
            <p:nvSpPr>
              <p:cNvPr id="13472" name="Rectangle 278"/>
              <p:cNvSpPr>
                <a:spLocks noChangeArrowheads="1"/>
              </p:cNvSpPr>
              <p:nvPr/>
            </p:nvSpPr>
            <p:spPr bwMode="auto">
              <a:xfrm>
                <a:off x="1901952" y="4189353"/>
                <a:ext cx="1142999" cy="672207"/>
              </a:xfrm>
              <a:prstGeom prst="rect">
                <a:avLst/>
              </a:prstGeom>
              <a:solidFill>
                <a:srgbClr val="FF9999"/>
              </a:solidFill>
              <a:ln w="9525" algn="ctr">
                <a:solidFill>
                  <a:schemeClr val="tx1"/>
                </a:solidFill>
                <a:round/>
                <a:headEnd/>
                <a:tailEnd/>
              </a:ln>
            </p:spPr>
            <p:txBody>
              <a:bodyPr anchor="ctr"/>
              <a:lstStyle/>
              <a:p>
                <a:pPr algn="ctr"/>
                <a:endParaRPr lang="en-US" sz="1000"/>
              </a:p>
            </p:txBody>
          </p:sp>
        </p:grpSp>
        <p:grpSp>
          <p:nvGrpSpPr>
            <p:cNvPr id="13421" name="Group 284"/>
            <p:cNvGrpSpPr>
              <a:grpSpLocks/>
            </p:cNvGrpSpPr>
            <p:nvPr/>
          </p:nvGrpSpPr>
          <p:grpSpPr bwMode="auto">
            <a:xfrm>
              <a:off x="4648200" y="2362200"/>
              <a:ext cx="762000" cy="1066800"/>
              <a:chOff x="609600" y="1752600"/>
              <a:chExt cx="2500313" cy="3368040"/>
            </a:xfrm>
          </p:grpSpPr>
          <p:grpSp>
            <p:nvGrpSpPr>
              <p:cNvPr id="13462" name="Group 3"/>
              <p:cNvGrpSpPr>
                <a:grpSpLocks/>
              </p:cNvGrpSpPr>
              <p:nvPr/>
            </p:nvGrpSpPr>
            <p:grpSpPr bwMode="auto">
              <a:xfrm>
                <a:off x="609600" y="1752600"/>
                <a:ext cx="2500313" cy="3368040"/>
                <a:chOff x="609600" y="3657600"/>
                <a:chExt cx="2500313" cy="3368040"/>
              </a:xfrm>
            </p:grpSpPr>
            <p:sp>
              <p:nvSpPr>
                <p:cNvPr id="13464" name="Rectangle 287"/>
                <p:cNvSpPr>
                  <a:spLocks noChangeArrowheads="1"/>
                </p:cNvSpPr>
                <p:nvPr/>
              </p:nvSpPr>
              <p:spPr bwMode="auto">
                <a:xfrm>
                  <a:off x="609600" y="3657600"/>
                  <a:ext cx="2500313" cy="3368040"/>
                </a:xfrm>
                <a:prstGeom prst="rect">
                  <a:avLst/>
                </a:prstGeom>
                <a:solidFill>
                  <a:srgbClr val="9999FF"/>
                </a:solidFill>
                <a:ln w="9525" algn="ctr">
                  <a:solidFill>
                    <a:schemeClr val="tx1"/>
                  </a:solidFill>
                  <a:round/>
                  <a:headEnd/>
                  <a:tailEnd/>
                </a:ln>
              </p:spPr>
              <p:txBody>
                <a:bodyPr/>
                <a:lstStyle/>
                <a:p>
                  <a:endParaRPr lang="en-US"/>
                </a:p>
              </p:txBody>
            </p:sp>
            <p:sp>
              <p:nvSpPr>
                <p:cNvPr id="13465" name="Rectangle 288"/>
                <p:cNvSpPr>
                  <a:spLocks noChangeArrowheads="1"/>
                </p:cNvSpPr>
                <p:nvPr/>
              </p:nvSpPr>
              <p:spPr bwMode="auto">
                <a:xfrm>
                  <a:off x="685799" y="4693920"/>
                  <a:ext cx="1066800" cy="2072640"/>
                </a:xfrm>
                <a:prstGeom prst="rect">
                  <a:avLst/>
                </a:prstGeom>
                <a:solidFill>
                  <a:srgbClr val="99CCFF"/>
                </a:solidFill>
                <a:ln w="9525" algn="ctr">
                  <a:solidFill>
                    <a:schemeClr val="tx1"/>
                  </a:solidFill>
                  <a:round/>
                  <a:headEnd/>
                  <a:tailEnd/>
                </a:ln>
              </p:spPr>
              <p:txBody>
                <a:bodyPr anchor="ctr"/>
                <a:lstStyle/>
                <a:p>
                  <a:pPr algn="ctr"/>
                  <a:endParaRPr lang="en-US" sz="900"/>
                </a:p>
              </p:txBody>
            </p:sp>
            <p:sp>
              <p:nvSpPr>
                <p:cNvPr id="13466" name="Rectangle 289"/>
                <p:cNvSpPr>
                  <a:spLocks noChangeArrowheads="1"/>
                </p:cNvSpPr>
                <p:nvPr/>
              </p:nvSpPr>
              <p:spPr bwMode="auto">
                <a:xfrm>
                  <a:off x="1904999" y="4693920"/>
                  <a:ext cx="1142999" cy="584474"/>
                </a:xfrm>
                <a:prstGeom prst="rect">
                  <a:avLst/>
                </a:prstGeom>
                <a:solidFill>
                  <a:srgbClr val="FF9999"/>
                </a:solidFill>
                <a:ln w="9525" algn="ctr">
                  <a:solidFill>
                    <a:schemeClr val="tx1"/>
                  </a:solidFill>
                  <a:round/>
                  <a:headEnd/>
                  <a:tailEnd/>
                </a:ln>
              </p:spPr>
              <p:txBody>
                <a:bodyPr anchor="ctr"/>
                <a:lstStyle/>
                <a:p>
                  <a:pPr algn="ctr"/>
                  <a:endParaRPr lang="en-US" sz="1800"/>
                </a:p>
              </p:txBody>
            </p:sp>
            <p:sp>
              <p:nvSpPr>
                <p:cNvPr id="13467" name="Rectangle 290"/>
                <p:cNvSpPr>
                  <a:spLocks noChangeArrowheads="1"/>
                </p:cNvSpPr>
                <p:nvPr/>
              </p:nvSpPr>
              <p:spPr bwMode="auto">
                <a:xfrm>
                  <a:off x="1904999" y="5364726"/>
                  <a:ext cx="1142999" cy="624594"/>
                </a:xfrm>
                <a:prstGeom prst="rect">
                  <a:avLst/>
                </a:prstGeom>
                <a:solidFill>
                  <a:srgbClr val="FF9999"/>
                </a:solidFill>
                <a:ln w="9525" algn="ctr">
                  <a:solidFill>
                    <a:schemeClr val="tx1"/>
                  </a:solidFill>
                  <a:round/>
                  <a:headEnd/>
                  <a:tailEnd/>
                </a:ln>
              </p:spPr>
              <p:txBody>
                <a:bodyPr anchor="ctr"/>
                <a:lstStyle/>
                <a:p>
                  <a:pPr algn="ctr"/>
                  <a:endParaRPr lang="en-US" sz="1000"/>
                </a:p>
              </p:txBody>
            </p:sp>
            <p:sp>
              <p:nvSpPr>
                <p:cNvPr id="292" name="Rectangle 291"/>
                <p:cNvSpPr/>
                <p:nvPr/>
              </p:nvSpPr>
              <p:spPr bwMode="auto">
                <a:xfrm>
                  <a:off x="762000" y="3733801"/>
                  <a:ext cx="2286000" cy="701039"/>
                </a:xfrm>
                <a:prstGeom prst="rect">
                  <a:avLst/>
                </a:prstGeom>
                <a:solidFill>
                  <a:srgbClr val="9999FF"/>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anchor="ctr"/>
                <a:lstStyle/>
                <a:p>
                  <a:pPr algn="ctr">
                    <a:defRPr/>
                  </a:pPr>
                  <a:r>
                    <a:rPr lang="en-US" sz="1400" dirty="0">
                      <a:latin typeface="Times New Roman" pitchFamily="18" charset="-52"/>
                    </a:rPr>
                    <a:t>TPC</a:t>
                  </a:r>
                </a:p>
              </p:txBody>
            </p:sp>
          </p:grpSp>
          <p:sp>
            <p:nvSpPr>
              <p:cNvPr id="13463" name="Rectangle 286"/>
              <p:cNvSpPr>
                <a:spLocks noChangeArrowheads="1"/>
              </p:cNvSpPr>
              <p:nvPr/>
            </p:nvSpPr>
            <p:spPr bwMode="auto">
              <a:xfrm>
                <a:off x="1901952" y="4189353"/>
                <a:ext cx="1142999" cy="672207"/>
              </a:xfrm>
              <a:prstGeom prst="rect">
                <a:avLst/>
              </a:prstGeom>
              <a:solidFill>
                <a:srgbClr val="FF9999"/>
              </a:solidFill>
              <a:ln w="9525" algn="ctr">
                <a:solidFill>
                  <a:schemeClr val="tx1"/>
                </a:solidFill>
                <a:round/>
                <a:headEnd/>
                <a:tailEnd/>
              </a:ln>
            </p:spPr>
            <p:txBody>
              <a:bodyPr anchor="ctr"/>
              <a:lstStyle/>
              <a:p>
                <a:pPr algn="ctr"/>
                <a:endParaRPr lang="en-US" sz="1000"/>
              </a:p>
            </p:txBody>
          </p:sp>
        </p:grpSp>
        <p:grpSp>
          <p:nvGrpSpPr>
            <p:cNvPr id="13422" name="Group 292"/>
            <p:cNvGrpSpPr>
              <a:grpSpLocks/>
            </p:cNvGrpSpPr>
            <p:nvPr/>
          </p:nvGrpSpPr>
          <p:grpSpPr bwMode="auto">
            <a:xfrm>
              <a:off x="3810000" y="2362200"/>
              <a:ext cx="762000" cy="1066800"/>
              <a:chOff x="609600" y="1752600"/>
              <a:chExt cx="2500313" cy="3368040"/>
            </a:xfrm>
          </p:grpSpPr>
          <p:grpSp>
            <p:nvGrpSpPr>
              <p:cNvPr id="13453" name="Group 3"/>
              <p:cNvGrpSpPr>
                <a:grpSpLocks/>
              </p:cNvGrpSpPr>
              <p:nvPr/>
            </p:nvGrpSpPr>
            <p:grpSpPr bwMode="auto">
              <a:xfrm>
                <a:off x="609600" y="1752600"/>
                <a:ext cx="2500313" cy="3368040"/>
                <a:chOff x="609600" y="3657600"/>
                <a:chExt cx="2500313" cy="3368040"/>
              </a:xfrm>
            </p:grpSpPr>
            <p:sp>
              <p:nvSpPr>
                <p:cNvPr id="13455" name="Rectangle 295"/>
                <p:cNvSpPr>
                  <a:spLocks noChangeArrowheads="1"/>
                </p:cNvSpPr>
                <p:nvPr/>
              </p:nvSpPr>
              <p:spPr bwMode="auto">
                <a:xfrm>
                  <a:off x="609600" y="3657600"/>
                  <a:ext cx="2500313" cy="3368040"/>
                </a:xfrm>
                <a:prstGeom prst="rect">
                  <a:avLst/>
                </a:prstGeom>
                <a:solidFill>
                  <a:srgbClr val="9999FF"/>
                </a:solidFill>
                <a:ln w="9525" algn="ctr">
                  <a:solidFill>
                    <a:schemeClr val="tx1"/>
                  </a:solidFill>
                  <a:round/>
                  <a:headEnd/>
                  <a:tailEnd/>
                </a:ln>
              </p:spPr>
              <p:txBody>
                <a:bodyPr/>
                <a:lstStyle/>
                <a:p>
                  <a:endParaRPr lang="en-US"/>
                </a:p>
              </p:txBody>
            </p:sp>
            <p:sp>
              <p:nvSpPr>
                <p:cNvPr id="13456" name="Rectangle 296"/>
                <p:cNvSpPr>
                  <a:spLocks noChangeArrowheads="1"/>
                </p:cNvSpPr>
                <p:nvPr/>
              </p:nvSpPr>
              <p:spPr bwMode="auto">
                <a:xfrm>
                  <a:off x="685799" y="4693920"/>
                  <a:ext cx="1066800" cy="2072640"/>
                </a:xfrm>
                <a:prstGeom prst="rect">
                  <a:avLst/>
                </a:prstGeom>
                <a:solidFill>
                  <a:srgbClr val="99CCFF"/>
                </a:solidFill>
                <a:ln w="9525" algn="ctr">
                  <a:solidFill>
                    <a:schemeClr val="tx1"/>
                  </a:solidFill>
                  <a:round/>
                  <a:headEnd/>
                  <a:tailEnd/>
                </a:ln>
              </p:spPr>
              <p:txBody>
                <a:bodyPr anchor="ctr"/>
                <a:lstStyle/>
                <a:p>
                  <a:pPr algn="ctr"/>
                  <a:endParaRPr lang="en-US" sz="900"/>
                </a:p>
              </p:txBody>
            </p:sp>
            <p:sp>
              <p:nvSpPr>
                <p:cNvPr id="13457" name="Rectangle 297"/>
                <p:cNvSpPr>
                  <a:spLocks noChangeArrowheads="1"/>
                </p:cNvSpPr>
                <p:nvPr/>
              </p:nvSpPr>
              <p:spPr bwMode="auto">
                <a:xfrm>
                  <a:off x="1904999" y="4693920"/>
                  <a:ext cx="1142999" cy="584474"/>
                </a:xfrm>
                <a:prstGeom prst="rect">
                  <a:avLst/>
                </a:prstGeom>
                <a:solidFill>
                  <a:srgbClr val="FF9999"/>
                </a:solidFill>
                <a:ln w="9525" algn="ctr">
                  <a:solidFill>
                    <a:schemeClr val="tx1"/>
                  </a:solidFill>
                  <a:round/>
                  <a:headEnd/>
                  <a:tailEnd/>
                </a:ln>
              </p:spPr>
              <p:txBody>
                <a:bodyPr anchor="ctr"/>
                <a:lstStyle/>
                <a:p>
                  <a:pPr algn="ctr"/>
                  <a:endParaRPr lang="en-US" sz="1800"/>
                </a:p>
              </p:txBody>
            </p:sp>
            <p:sp>
              <p:nvSpPr>
                <p:cNvPr id="13458" name="Rectangle 298"/>
                <p:cNvSpPr>
                  <a:spLocks noChangeArrowheads="1"/>
                </p:cNvSpPr>
                <p:nvPr/>
              </p:nvSpPr>
              <p:spPr bwMode="auto">
                <a:xfrm>
                  <a:off x="1904999" y="5364726"/>
                  <a:ext cx="1142999" cy="624594"/>
                </a:xfrm>
                <a:prstGeom prst="rect">
                  <a:avLst/>
                </a:prstGeom>
                <a:solidFill>
                  <a:srgbClr val="FF9999"/>
                </a:solidFill>
                <a:ln w="9525" algn="ctr">
                  <a:solidFill>
                    <a:schemeClr val="tx1"/>
                  </a:solidFill>
                  <a:round/>
                  <a:headEnd/>
                  <a:tailEnd/>
                </a:ln>
              </p:spPr>
              <p:txBody>
                <a:bodyPr anchor="ctr"/>
                <a:lstStyle/>
                <a:p>
                  <a:pPr algn="ctr"/>
                  <a:endParaRPr lang="en-US" sz="1000"/>
                </a:p>
              </p:txBody>
            </p:sp>
            <p:sp>
              <p:nvSpPr>
                <p:cNvPr id="300" name="Rectangle 299"/>
                <p:cNvSpPr/>
                <p:nvPr/>
              </p:nvSpPr>
              <p:spPr bwMode="auto">
                <a:xfrm>
                  <a:off x="762000" y="3733801"/>
                  <a:ext cx="2286000" cy="701039"/>
                </a:xfrm>
                <a:prstGeom prst="rect">
                  <a:avLst/>
                </a:prstGeom>
                <a:solidFill>
                  <a:srgbClr val="9999FF"/>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anchor="ctr"/>
                <a:lstStyle/>
                <a:p>
                  <a:pPr algn="ctr">
                    <a:defRPr/>
                  </a:pPr>
                  <a:r>
                    <a:rPr lang="en-US" sz="1400" dirty="0">
                      <a:latin typeface="Times New Roman" pitchFamily="18" charset="-52"/>
                    </a:rPr>
                    <a:t>TPC</a:t>
                  </a:r>
                </a:p>
              </p:txBody>
            </p:sp>
          </p:grpSp>
          <p:sp>
            <p:nvSpPr>
              <p:cNvPr id="13454" name="Rectangle 294"/>
              <p:cNvSpPr>
                <a:spLocks noChangeArrowheads="1"/>
              </p:cNvSpPr>
              <p:nvPr/>
            </p:nvSpPr>
            <p:spPr bwMode="auto">
              <a:xfrm>
                <a:off x="1901952" y="4189353"/>
                <a:ext cx="1142999" cy="672207"/>
              </a:xfrm>
              <a:prstGeom prst="rect">
                <a:avLst/>
              </a:prstGeom>
              <a:solidFill>
                <a:srgbClr val="FF9999"/>
              </a:solidFill>
              <a:ln w="9525" algn="ctr">
                <a:solidFill>
                  <a:schemeClr val="tx1"/>
                </a:solidFill>
                <a:round/>
                <a:headEnd/>
                <a:tailEnd/>
              </a:ln>
            </p:spPr>
            <p:txBody>
              <a:bodyPr anchor="ctr"/>
              <a:lstStyle/>
              <a:p>
                <a:pPr algn="ctr"/>
                <a:endParaRPr lang="en-US" sz="1000"/>
              </a:p>
            </p:txBody>
          </p:sp>
        </p:grpSp>
        <p:grpSp>
          <p:nvGrpSpPr>
            <p:cNvPr id="13423" name="Group 300"/>
            <p:cNvGrpSpPr>
              <a:grpSpLocks/>
            </p:cNvGrpSpPr>
            <p:nvPr/>
          </p:nvGrpSpPr>
          <p:grpSpPr bwMode="auto">
            <a:xfrm>
              <a:off x="2971800" y="2362200"/>
              <a:ext cx="762000" cy="1066800"/>
              <a:chOff x="609600" y="1752600"/>
              <a:chExt cx="2500313" cy="3368040"/>
            </a:xfrm>
          </p:grpSpPr>
          <p:grpSp>
            <p:nvGrpSpPr>
              <p:cNvPr id="13444" name="Group 3"/>
              <p:cNvGrpSpPr>
                <a:grpSpLocks/>
              </p:cNvGrpSpPr>
              <p:nvPr/>
            </p:nvGrpSpPr>
            <p:grpSpPr bwMode="auto">
              <a:xfrm>
                <a:off x="609600" y="1752600"/>
                <a:ext cx="2500313" cy="3368040"/>
                <a:chOff x="609600" y="3657600"/>
                <a:chExt cx="2500313" cy="3368040"/>
              </a:xfrm>
            </p:grpSpPr>
            <p:sp>
              <p:nvSpPr>
                <p:cNvPr id="13446" name="Rectangle 303"/>
                <p:cNvSpPr>
                  <a:spLocks noChangeArrowheads="1"/>
                </p:cNvSpPr>
                <p:nvPr/>
              </p:nvSpPr>
              <p:spPr bwMode="auto">
                <a:xfrm>
                  <a:off x="609600" y="3657600"/>
                  <a:ext cx="2500313" cy="3368040"/>
                </a:xfrm>
                <a:prstGeom prst="rect">
                  <a:avLst/>
                </a:prstGeom>
                <a:solidFill>
                  <a:srgbClr val="9999FF"/>
                </a:solidFill>
                <a:ln w="9525" algn="ctr">
                  <a:solidFill>
                    <a:schemeClr val="tx1"/>
                  </a:solidFill>
                  <a:round/>
                  <a:headEnd/>
                  <a:tailEnd/>
                </a:ln>
              </p:spPr>
              <p:txBody>
                <a:bodyPr/>
                <a:lstStyle/>
                <a:p>
                  <a:endParaRPr lang="en-US"/>
                </a:p>
              </p:txBody>
            </p:sp>
            <p:sp>
              <p:nvSpPr>
                <p:cNvPr id="13447" name="Rectangle 304"/>
                <p:cNvSpPr>
                  <a:spLocks noChangeArrowheads="1"/>
                </p:cNvSpPr>
                <p:nvPr/>
              </p:nvSpPr>
              <p:spPr bwMode="auto">
                <a:xfrm>
                  <a:off x="685799" y="4693920"/>
                  <a:ext cx="1066800" cy="2072640"/>
                </a:xfrm>
                <a:prstGeom prst="rect">
                  <a:avLst/>
                </a:prstGeom>
                <a:solidFill>
                  <a:srgbClr val="99CCFF"/>
                </a:solidFill>
                <a:ln w="9525" algn="ctr">
                  <a:solidFill>
                    <a:schemeClr val="tx1"/>
                  </a:solidFill>
                  <a:round/>
                  <a:headEnd/>
                  <a:tailEnd/>
                </a:ln>
              </p:spPr>
              <p:txBody>
                <a:bodyPr anchor="ctr"/>
                <a:lstStyle/>
                <a:p>
                  <a:pPr algn="ctr"/>
                  <a:endParaRPr lang="en-US" sz="900"/>
                </a:p>
              </p:txBody>
            </p:sp>
            <p:sp>
              <p:nvSpPr>
                <p:cNvPr id="13448" name="Rectangle 305"/>
                <p:cNvSpPr>
                  <a:spLocks noChangeArrowheads="1"/>
                </p:cNvSpPr>
                <p:nvPr/>
              </p:nvSpPr>
              <p:spPr bwMode="auto">
                <a:xfrm>
                  <a:off x="1904999" y="4693920"/>
                  <a:ext cx="1142999" cy="584474"/>
                </a:xfrm>
                <a:prstGeom prst="rect">
                  <a:avLst/>
                </a:prstGeom>
                <a:solidFill>
                  <a:srgbClr val="FF9999"/>
                </a:solidFill>
                <a:ln w="9525" algn="ctr">
                  <a:solidFill>
                    <a:schemeClr val="tx1"/>
                  </a:solidFill>
                  <a:round/>
                  <a:headEnd/>
                  <a:tailEnd/>
                </a:ln>
              </p:spPr>
              <p:txBody>
                <a:bodyPr anchor="ctr"/>
                <a:lstStyle/>
                <a:p>
                  <a:pPr algn="ctr"/>
                  <a:endParaRPr lang="en-US" sz="1800"/>
                </a:p>
              </p:txBody>
            </p:sp>
            <p:sp>
              <p:nvSpPr>
                <p:cNvPr id="13449" name="Rectangle 306"/>
                <p:cNvSpPr>
                  <a:spLocks noChangeArrowheads="1"/>
                </p:cNvSpPr>
                <p:nvPr/>
              </p:nvSpPr>
              <p:spPr bwMode="auto">
                <a:xfrm>
                  <a:off x="1904999" y="5364726"/>
                  <a:ext cx="1142999" cy="624594"/>
                </a:xfrm>
                <a:prstGeom prst="rect">
                  <a:avLst/>
                </a:prstGeom>
                <a:solidFill>
                  <a:srgbClr val="FF9999"/>
                </a:solidFill>
                <a:ln w="9525" algn="ctr">
                  <a:solidFill>
                    <a:schemeClr val="tx1"/>
                  </a:solidFill>
                  <a:round/>
                  <a:headEnd/>
                  <a:tailEnd/>
                </a:ln>
              </p:spPr>
              <p:txBody>
                <a:bodyPr anchor="ctr"/>
                <a:lstStyle/>
                <a:p>
                  <a:pPr algn="ctr"/>
                  <a:endParaRPr lang="en-US" sz="1000"/>
                </a:p>
              </p:txBody>
            </p:sp>
            <p:sp>
              <p:nvSpPr>
                <p:cNvPr id="308" name="Rectangle 307"/>
                <p:cNvSpPr/>
                <p:nvPr/>
              </p:nvSpPr>
              <p:spPr bwMode="auto">
                <a:xfrm>
                  <a:off x="762000" y="3733801"/>
                  <a:ext cx="2286000" cy="701039"/>
                </a:xfrm>
                <a:prstGeom prst="rect">
                  <a:avLst/>
                </a:prstGeom>
                <a:solidFill>
                  <a:srgbClr val="9999FF"/>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anchor="ctr"/>
                <a:lstStyle/>
                <a:p>
                  <a:pPr algn="ctr">
                    <a:defRPr/>
                  </a:pPr>
                  <a:r>
                    <a:rPr lang="en-US" sz="1400" dirty="0">
                      <a:latin typeface="Times New Roman" pitchFamily="18" charset="-52"/>
                    </a:rPr>
                    <a:t>TPC</a:t>
                  </a:r>
                </a:p>
              </p:txBody>
            </p:sp>
          </p:grpSp>
          <p:sp>
            <p:nvSpPr>
              <p:cNvPr id="13445" name="Rectangle 302"/>
              <p:cNvSpPr>
                <a:spLocks noChangeArrowheads="1"/>
              </p:cNvSpPr>
              <p:nvPr/>
            </p:nvSpPr>
            <p:spPr bwMode="auto">
              <a:xfrm>
                <a:off x="1901952" y="4189353"/>
                <a:ext cx="1142999" cy="672207"/>
              </a:xfrm>
              <a:prstGeom prst="rect">
                <a:avLst/>
              </a:prstGeom>
              <a:solidFill>
                <a:srgbClr val="FF9999"/>
              </a:solidFill>
              <a:ln w="9525" algn="ctr">
                <a:solidFill>
                  <a:schemeClr val="tx1"/>
                </a:solidFill>
                <a:round/>
                <a:headEnd/>
                <a:tailEnd/>
              </a:ln>
            </p:spPr>
            <p:txBody>
              <a:bodyPr anchor="ctr"/>
              <a:lstStyle/>
              <a:p>
                <a:pPr algn="ctr"/>
                <a:endParaRPr lang="en-US" sz="1000"/>
              </a:p>
            </p:txBody>
          </p:sp>
        </p:grpSp>
        <p:grpSp>
          <p:nvGrpSpPr>
            <p:cNvPr id="13424" name="Group 308"/>
            <p:cNvGrpSpPr>
              <a:grpSpLocks/>
            </p:cNvGrpSpPr>
            <p:nvPr/>
          </p:nvGrpSpPr>
          <p:grpSpPr bwMode="auto">
            <a:xfrm>
              <a:off x="2133600" y="2362200"/>
              <a:ext cx="762000" cy="1066800"/>
              <a:chOff x="609600" y="1752600"/>
              <a:chExt cx="2500313" cy="3368040"/>
            </a:xfrm>
          </p:grpSpPr>
          <p:grpSp>
            <p:nvGrpSpPr>
              <p:cNvPr id="13435" name="Group 3"/>
              <p:cNvGrpSpPr>
                <a:grpSpLocks/>
              </p:cNvGrpSpPr>
              <p:nvPr/>
            </p:nvGrpSpPr>
            <p:grpSpPr bwMode="auto">
              <a:xfrm>
                <a:off x="609600" y="1752600"/>
                <a:ext cx="2500313" cy="3368040"/>
                <a:chOff x="609600" y="3657600"/>
                <a:chExt cx="2500313" cy="3368040"/>
              </a:xfrm>
            </p:grpSpPr>
            <p:sp>
              <p:nvSpPr>
                <p:cNvPr id="13437" name="Rectangle 311"/>
                <p:cNvSpPr>
                  <a:spLocks noChangeArrowheads="1"/>
                </p:cNvSpPr>
                <p:nvPr/>
              </p:nvSpPr>
              <p:spPr bwMode="auto">
                <a:xfrm>
                  <a:off x="609600" y="3657600"/>
                  <a:ext cx="2500313" cy="3368040"/>
                </a:xfrm>
                <a:prstGeom prst="rect">
                  <a:avLst/>
                </a:prstGeom>
                <a:solidFill>
                  <a:srgbClr val="9999FF"/>
                </a:solidFill>
                <a:ln w="9525" algn="ctr">
                  <a:solidFill>
                    <a:schemeClr val="tx1"/>
                  </a:solidFill>
                  <a:round/>
                  <a:headEnd/>
                  <a:tailEnd/>
                </a:ln>
              </p:spPr>
              <p:txBody>
                <a:bodyPr/>
                <a:lstStyle/>
                <a:p>
                  <a:endParaRPr lang="en-US"/>
                </a:p>
              </p:txBody>
            </p:sp>
            <p:sp>
              <p:nvSpPr>
                <p:cNvPr id="13438" name="Rectangle 312"/>
                <p:cNvSpPr>
                  <a:spLocks noChangeArrowheads="1"/>
                </p:cNvSpPr>
                <p:nvPr/>
              </p:nvSpPr>
              <p:spPr bwMode="auto">
                <a:xfrm>
                  <a:off x="685799" y="4693920"/>
                  <a:ext cx="1066800" cy="2072640"/>
                </a:xfrm>
                <a:prstGeom prst="rect">
                  <a:avLst/>
                </a:prstGeom>
                <a:solidFill>
                  <a:srgbClr val="99CCFF"/>
                </a:solidFill>
                <a:ln w="9525" algn="ctr">
                  <a:solidFill>
                    <a:schemeClr val="tx1"/>
                  </a:solidFill>
                  <a:round/>
                  <a:headEnd/>
                  <a:tailEnd/>
                </a:ln>
              </p:spPr>
              <p:txBody>
                <a:bodyPr anchor="ctr"/>
                <a:lstStyle/>
                <a:p>
                  <a:pPr algn="ctr"/>
                  <a:endParaRPr lang="en-US" sz="900"/>
                </a:p>
              </p:txBody>
            </p:sp>
            <p:sp>
              <p:nvSpPr>
                <p:cNvPr id="13439" name="Rectangle 313"/>
                <p:cNvSpPr>
                  <a:spLocks noChangeArrowheads="1"/>
                </p:cNvSpPr>
                <p:nvPr/>
              </p:nvSpPr>
              <p:spPr bwMode="auto">
                <a:xfrm>
                  <a:off x="1904999" y="4693920"/>
                  <a:ext cx="1142999" cy="584474"/>
                </a:xfrm>
                <a:prstGeom prst="rect">
                  <a:avLst/>
                </a:prstGeom>
                <a:solidFill>
                  <a:srgbClr val="FF9999"/>
                </a:solidFill>
                <a:ln w="9525" algn="ctr">
                  <a:solidFill>
                    <a:schemeClr val="tx1"/>
                  </a:solidFill>
                  <a:round/>
                  <a:headEnd/>
                  <a:tailEnd/>
                </a:ln>
              </p:spPr>
              <p:txBody>
                <a:bodyPr anchor="ctr"/>
                <a:lstStyle/>
                <a:p>
                  <a:pPr algn="ctr"/>
                  <a:endParaRPr lang="en-US" sz="1800"/>
                </a:p>
              </p:txBody>
            </p:sp>
            <p:sp>
              <p:nvSpPr>
                <p:cNvPr id="13440" name="Rectangle 314"/>
                <p:cNvSpPr>
                  <a:spLocks noChangeArrowheads="1"/>
                </p:cNvSpPr>
                <p:nvPr/>
              </p:nvSpPr>
              <p:spPr bwMode="auto">
                <a:xfrm>
                  <a:off x="1904999" y="5364726"/>
                  <a:ext cx="1142999" cy="624594"/>
                </a:xfrm>
                <a:prstGeom prst="rect">
                  <a:avLst/>
                </a:prstGeom>
                <a:solidFill>
                  <a:srgbClr val="FF9999"/>
                </a:solidFill>
                <a:ln w="9525" algn="ctr">
                  <a:solidFill>
                    <a:schemeClr val="tx1"/>
                  </a:solidFill>
                  <a:round/>
                  <a:headEnd/>
                  <a:tailEnd/>
                </a:ln>
              </p:spPr>
              <p:txBody>
                <a:bodyPr anchor="ctr"/>
                <a:lstStyle/>
                <a:p>
                  <a:pPr algn="ctr"/>
                  <a:endParaRPr lang="en-US" sz="1000"/>
                </a:p>
              </p:txBody>
            </p:sp>
            <p:sp>
              <p:nvSpPr>
                <p:cNvPr id="316" name="Rectangle 315"/>
                <p:cNvSpPr/>
                <p:nvPr/>
              </p:nvSpPr>
              <p:spPr bwMode="auto">
                <a:xfrm>
                  <a:off x="762000" y="3733801"/>
                  <a:ext cx="2286000" cy="701039"/>
                </a:xfrm>
                <a:prstGeom prst="rect">
                  <a:avLst/>
                </a:prstGeom>
                <a:solidFill>
                  <a:srgbClr val="9999FF"/>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anchor="ctr"/>
                <a:lstStyle/>
                <a:p>
                  <a:pPr algn="ctr">
                    <a:defRPr/>
                  </a:pPr>
                  <a:r>
                    <a:rPr lang="en-US" sz="1400" dirty="0">
                      <a:latin typeface="Times New Roman" pitchFamily="18" charset="-52"/>
                    </a:rPr>
                    <a:t>TPC</a:t>
                  </a:r>
                </a:p>
              </p:txBody>
            </p:sp>
          </p:grpSp>
          <p:sp>
            <p:nvSpPr>
              <p:cNvPr id="13436" name="Rectangle 310"/>
              <p:cNvSpPr>
                <a:spLocks noChangeArrowheads="1"/>
              </p:cNvSpPr>
              <p:nvPr/>
            </p:nvSpPr>
            <p:spPr bwMode="auto">
              <a:xfrm>
                <a:off x="1901952" y="4189353"/>
                <a:ext cx="1142999" cy="672207"/>
              </a:xfrm>
              <a:prstGeom prst="rect">
                <a:avLst/>
              </a:prstGeom>
              <a:solidFill>
                <a:srgbClr val="FF9999"/>
              </a:solidFill>
              <a:ln w="9525" algn="ctr">
                <a:solidFill>
                  <a:schemeClr val="tx1"/>
                </a:solidFill>
                <a:round/>
                <a:headEnd/>
                <a:tailEnd/>
              </a:ln>
            </p:spPr>
            <p:txBody>
              <a:bodyPr anchor="ctr"/>
              <a:lstStyle/>
              <a:p>
                <a:pPr algn="ctr"/>
                <a:endParaRPr lang="en-US" sz="1000"/>
              </a:p>
            </p:txBody>
          </p:sp>
        </p:grpSp>
        <p:grpSp>
          <p:nvGrpSpPr>
            <p:cNvPr id="13425" name="Group 316"/>
            <p:cNvGrpSpPr>
              <a:grpSpLocks/>
            </p:cNvGrpSpPr>
            <p:nvPr/>
          </p:nvGrpSpPr>
          <p:grpSpPr bwMode="auto">
            <a:xfrm>
              <a:off x="8001000" y="2362200"/>
              <a:ext cx="762000" cy="1066800"/>
              <a:chOff x="609600" y="1752600"/>
              <a:chExt cx="2500313" cy="3368040"/>
            </a:xfrm>
          </p:grpSpPr>
          <p:grpSp>
            <p:nvGrpSpPr>
              <p:cNvPr id="13426" name="Group 3"/>
              <p:cNvGrpSpPr>
                <a:grpSpLocks/>
              </p:cNvGrpSpPr>
              <p:nvPr/>
            </p:nvGrpSpPr>
            <p:grpSpPr bwMode="auto">
              <a:xfrm>
                <a:off x="609600" y="1752600"/>
                <a:ext cx="2500313" cy="3368040"/>
                <a:chOff x="609600" y="3657600"/>
                <a:chExt cx="2500313" cy="3368040"/>
              </a:xfrm>
            </p:grpSpPr>
            <p:sp>
              <p:nvSpPr>
                <p:cNvPr id="13428" name="Rectangle 319"/>
                <p:cNvSpPr>
                  <a:spLocks noChangeArrowheads="1"/>
                </p:cNvSpPr>
                <p:nvPr/>
              </p:nvSpPr>
              <p:spPr bwMode="auto">
                <a:xfrm>
                  <a:off x="609600" y="3657600"/>
                  <a:ext cx="2500313" cy="3368040"/>
                </a:xfrm>
                <a:prstGeom prst="rect">
                  <a:avLst/>
                </a:prstGeom>
                <a:solidFill>
                  <a:srgbClr val="9999FF"/>
                </a:solidFill>
                <a:ln w="9525" algn="ctr">
                  <a:solidFill>
                    <a:schemeClr val="tx1"/>
                  </a:solidFill>
                  <a:round/>
                  <a:headEnd/>
                  <a:tailEnd/>
                </a:ln>
              </p:spPr>
              <p:txBody>
                <a:bodyPr/>
                <a:lstStyle/>
                <a:p>
                  <a:endParaRPr lang="en-US"/>
                </a:p>
              </p:txBody>
            </p:sp>
            <p:sp>
              <p:nvSpPr>
                <p:cNvPr id="13429" name="Rectangle 320"/>
                <p:cNvSpPr>
                  <a:spLocks noChangeArrowheads="1"/>
                </p:cNvSpPr>
                <p:nvPr/>
              </p:nvSpPr>
              <p:spPr bwMode="auto">
                <a:xfrm>
                  <a:off x="685799" y="4693920"/>
                  <a:ext cx="1066800" cy="2072640"/>
                </a:xfrm>
                <a:prstGeom prst="rect">
                  <a:avLst/>
                </a:prstGeom>
                <a:solidFill>
                  <a:srgbClr val="99CCFF"/>
                </a:solidFill>
                <a:ln w="9525" algn="ctr">
                  <a:solidFill>
                    <a:schemeClr val="tx1"/>
                  </a:solidFill>
                  <a:round/>
                  <a:headEnd/>
                  <a:tailEnd/>
                </a:ln>
              </p:spPr>
              <p:txBody>
                <a:bodyPr anchor="ctr"/>
                <a:lstStyle/>
                <a:p>
                  <a:pPr algn="ctr"/>
                  <a:endParaRPr lang="en-US" sz="900"/>
                </a:p>
              </p:txBody>
            </p:sp>
            <p:sp>
              <p:nvSpPr>
                <p:cNvPr id="13430" name="Rectangle 321"/>
                <p:cNvSpPr>
                  <a:spLocks noChangeArrowheads="1"/>
                </p:cNvSpPr>
                <p:nvPr/>
              </p:nvSpPr>
              <p:spPr bwMode="auto">
                <a:xfrm>
                  <a:off x="1904999" y="4693920"/>
                  <a:ext cx="1142999" cy="584474"/>
                </a:xfrm>
                <a:prstGeom prst="rect">
                  <a:avLst/>
                </a:prstGeom>
                <a:solidFill>
                  <a:srgbClr val="FF9999"/>
                </a:solidFill>
                <a:ln w="9525" algn="ctr">
                  <a:solidFill>
                    <a:schemeClr val="tx1"/>
                  </a:solidFill>
                  <a:round/>
                  <a:headEnd/>
                  <a:tailEnd/>
                </a:ln>
              </p:spPr>
              <p:txBody>
                <a:bodyPr anchor="ctr"/>
                <a:lstStyle/>
                <a:p>
                  <a:pPr algn="ctr"/>
                  <a:endParaRPr lang="en-US" sz="1800"/>
                </a:p>
              </p:txBody>
            </p:sp>
            <p:sp>
              <p:nvSpPr>
                <p:cNvPr id="13431" name="Rectangle 322"/>
                <p:cNvSpPr>
                  <a:spLocks noChangeArrowheads="1"/>
                </p:cNvSpPr>
                <p:nvPr/>
              </p:nvSpPr>
              <p:spPr bwMode="auto">
                <a:xfrm>
                  <a:off x="1904999" y="5364726"/>
                  <a:ext cx="1142999" cy="624594"/>
                </a:xfrm>
                <a:prstGeom prst="rect">
                  <a:avLst/>
                </a:prstGeom>
                <a:solidFill>
                  <a:srgbClr val="FF9999"/>
                </a:solidFill>
                <a:ln w="9525" algn="ctr">
                  <a:solidFill>
                    <a:schemeClr val="tx1"/>
                  </a:solidFill>
                  <a:round/>
                  <a:headEnd/>
                  <a:tailEnd/>
                </a:ln>
              </p:spPr>
              <p:txBody>
                <a:bodyPr anchor="ctr"/>
                <a:lstStyle/>
                <a:p>
                  <a:pPr algn="ctr"/>
                  <a:endParaRPr lang="en-US" sz="1000"/>
                </a:p>
              </p:txBody>
            </p:sp>
            <p:sp>
              <p:nvSpPr>
                <p:cNvPr id="324" name="Rectangle 323"/>
                <p:cNvSpPr/>
                <p:nvPr/>
              </p:nvSpPr>
              <p:spPr bwMode="auto">
                <a:xfrm>
                  <a:off x="762000" y="3733801"/>
                  <a:ext cx="2286000" cy="701039"/>
                </a:xfrm>
                <a:prstGeom prst="rect">
                  <a:avLst/>
                </a:prstGeom>
                <a:solidFill>
                  <a:srgbClr val="9999FF"/>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anchor="ctr"/>
                <a:lstStyle/>
                <a:p>
                  <a:pPr algn="ctr">
                    <a:defRPr/>
                  </a:pPr>
                  <a:r>
                    <a:rPr lang="en-US" sz="1400" dirty="0">
                      <a:latin typeface="Times New Roman" pitchFamily="18" charset="-52"/>
                    </a:rPr>
                    <a:t>TPC</a:t>
                  </a:r>
                </a:p>
              </p:txBody>
            </p:sp>
          </p:grpSp>
          <p:sp>
            <p:nvSpPr>
              <p:cNvPr id="13427" name="Rectangle 318"/>
              <p:cNvSpPr>
                <a:spLocks noChangeArrowheads="1"/>
              </p:cNvSpPr>
              <p:nvPr/>
            </p:nvSpPr>
            <p:spPr bwMode="auto">
              <a:xfrm>
                <a:off x="1901952" y="4189353"/>
                <a:ext cx="1142999" cy="672207"/>
              </a:xfrm>
              <a:prstGeom prst="rect">
                <a:avLst/>
              </a:prstGeom>
              <a:solidFill>
                <a:srgbClr val="FF9999"/>
              </a:solidFill>
              <a:ln w="9525" algn="ctr">
                <a:solidFill>
                  <a:schemeClr val="tx1"/>
                </a:solidFill>
                <a:round/>
                <a:headEnd/>
                <a:tailEnd/>
              </a:ln>
            </p:spPr>
            <p:txBody>
              <a:bodyPr anchor="ctr"/>
              <a:lstStyle/>
              <a:p>
                <a:pPr algn="ctr"/>
                <a:endParaRPr lang="en-US" sz="1000"/>
              </a:p>
            </p:txBody>
          </p:sp>
        </p:grpSp>
      </p:grpSp>
      <p:sp>
        <p:nvSpPr>
          <p:cNvPr id="326" name="Rectangle 325"/>
          <p:cNvSpPr/>
          <p:nvPr/>
        </p:nvSpPr>
        <p:spPr bwMode="auto">
          <a:xfrm>
            <a:off x="457200" y="4487863"/>
            <a:ext cx="8305800" cy="304800"/>
          </a:xfrm>
          <a:prstGeom prst="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anchor="ctr"/>
          <a:lstStyle/>
          <a:p>
            <a:pPr algn="ctr">
              <a:defRPr/>
            </a:pPr>
            <a:r>
              <a:rPr lang="en-US" sz="2000" dirty="0">
                <a:latin typeface="Times New Roman" pitchFamily="18" charset="-52"/>
              </a:rPr>
              <a:t>Interconnection Network</a:t>
            </a:r>
          </a:p>
        </p:txBody>
      </p:sp>
      <p:grpSp>
        <p:nvGrpSpPr>
          <p:cNvPr id="13318" name="Group 427"/>
          <p:cNvGrpSpPr>
            <a:grpSpLocks/>
          </p:cNvGrpSpPr>
          <p:nvPr/>
        </p:nvGrpSpPr>
        <p:grpSpPr bwMode="auto">
          <a:xfrm>
            <a:off x="533400" y="5021263"/>
            <a:ext cx="8001000" cy="304800"/>
            <a:chOff x="533400" y="4267200"/>
            <a:chExt cx="8001000" cy="304800"/>
          </a:xfrm>
        </p:grpSpPr>
        <p:sp>
          <p:nvSpPr>
            <p:cNvPr id="13400" name="Rectangle 326"/>
            <p:cNvSpPr>
              <a:spLocks noChangeArrowheads="1"/>
            </p:cNvSpPr>
            <p:nvPr/>
          </p:nvSpPr>
          <p:spPr bwMode="auto">
            <a:xfrm>
              <a:off x="533400" y="4267200"/>
              <a:ext cx="419100" cy="304800"/>
            </a:xfrm>
            <a:prstGeom prst="rect">
              <a:avLst/>
            </a:prstGeom>
            <a:solidFill>
              <a:srgbClr val="99CC00"/>
            </a:solidFill>
            <a:ln w="9525" algn="ctr">
              <a:solidFill>
                <a:schemeClr val="tx1"/>
              </a:solidFill>
              <a:round/>
              <a:headEnd/>
              <a:tailEnd/>
            </a:ln>
          </p:spPr>
          <p:txBody>
            <a:bodyPr anchor="ctr"/>
            <a:lstStyle/>
            <a:p>
              <a:pPr algn="ctr"/>
              <a:r>
                <a:rPr lang="en-US" sz="900"/>
                <a:t>ROP</a:t>
              </a:r>
              <a:endParaRPr lang="en-US" sz="1100"/>
            </a:p>
          </p:txBody>
        </p:sp>
        <p:sp>
          <p:nvSpPr>
            <p:cNvPr id="13401" name="Rectangle 327"/>
            <p:cNvSpPr>
              <a:spLocks noChangeArrowheads="1"/>
            </p:cNvSpPr>
            <p:nvPr/>
          </p:nvSpPr>
          <p:spPr bwMode="auto">
            <a:xfrm>
              <a:off x="952500" y="4267200"/>
              <a:ext cx="419100" cy="304800"/>
            </a:xfrm>
            <a:prstGeom prst="rect">
              <a:avLst/>
            </a:prstGeom>
            <a:solidFill>
              <a:srgbClr val="CCFF99"/>
            </a:solidFill>
            <a:ln w="9525" algn="ctr">
              <a:solidFill>
                <a:schemeClr val="tx1"/>
              </a:solidFill>
              <a:round/>
              <a:headEnd/>
              <a:tailEnd/>
            </a:ln>
          </p:spPr>
          <p:txBody>
            <a:bodyPr/>
            <a:lstStyle/>
            <a:p>
              <a:pPr algn="ctr"/>
              <a:r>
                <a:rPr lang="en-US" sz="1600"/>
                <a:t>L2</a:t>
              </a:r>
              <a:endParaRPr lang="en-US"/>
            </a:p>
          </p:txBody>
        </p:sp>
        <p:sp>
          <p:nvSpPr>
            <p:cNvPr id="13402" name="Rectangle 331"/>
            <p:cNvSpPr>
              <a:spLocks noChangeArrowheads="1"/>
            </p:cNvSpPr>
            <p:nvPr/>
          </p:nvSpPr>
          <p:spPr bwMode="auto">
            <a:xfrm>
              <a:off x="1556657" y="4267200"/>
              <a:ext cx="419100" cy="304800"/>
            </a:xfrm>
            <a:prstGeom prst="rect">
              <a:avLst/>
            </a:prstGeom>
            <a:solidFill>
              <a:srgbClr val="99CC00"/>
            </a:solidFill>
            <a:ln w="9525" algn="ctr">
              <a:solidFill>
                <a:schemeClr val="tx1"/>
              </a:solidFill>
              <a:round/>
              <a:headEnd/>
              <a:tailEnd/>
            </a:ln>
          </p:spPr>
          <p:txBody>
            <a:bodyPr anchor="ctr"/>
            <a:lstStyle/>
            <a:p>
              <a:pPr algn="ctr"/>
              <a:r>
                <a:rPr lang="en-US" sz="900"/>
                <a:t>ROP</a:t>
              </a:r>
              <a:endParaRPr lang="en-US" sz="1100"/>
            </a:p>
          </p:txBody>
        </p:sp>
        <p:sp>
          <p:nvSpPr>
            <p:cNvPr id="13403" name="Rectangle 332"/>
            <p:cNvSpPr>
              <a:spLocks noChangeArrowheads="1"/>
            </p:cNvSpPr>
            <p:nvPr/>
          </p:nvSpPr>
          <p:spPr bwMode="auto">
            <a:xfrm>
              <a:off x="1975757" y="4267200"/>
              <a:ext cx="419100" cy="304800"/>
            </a:xfrm>
            <a:prstGeom prst="rect">
              <a:avLst/>
            </a:prstGeom>
            <a:solidFill>
              <a:srgbClr val="CCFF99"/>
            </a:solidFill>
            <a:ln w="9525" algn="ctr">
              <a:solidFill>
                <a:schemeClr val="tx1"/>
              </a:solidFill>
              <a:round/>
              <a:headEnd/>
              <a:tailEnd/>
            </a:ln>
          </p:spPr>
          <p:txBody>
            <a:bodyPr/>
            <a:lstStyle/>
            <a:p>
              <a:pPr algn="ctr"/>
              <a:r>
                <a:rPr lang="en-US" sz="1600"/>
                <a:t>L2</a:t>
              </a:r>
              <a:endParaRPr lang="en-US"/>
            </a:p>
          </p:txBody>
        </p:sp>
        <p:sp>
          <p:nvSpPr>
            <p:cNvPr id="13404" name="Rectangle 334"/>
            <p:cNvSpPr>
              <a:spLocks noChangeArrowheads="1"/>
            </p:cNvSpPr>
            <p:nvPr/>
          </p:nvSpPr>
          <p:spPr bwMode="auto">
            <a:xfrm>
              <a:off x="2579914" y="4267200"/>
              <a:ext cx="419100" cy="304800"/>
            </a:xfrm>
            <a:prstGeom prst="rect">
              <a:avLst/>
            </a:prstGeom>
            <a:solidFill>
              <a:srgbClr val="99CC00"/>
            </a:solidFill>
            <a:ln w="9525" algn="ctr">
              <a:solidFill>
                <a:schemeClr val="tx1"/>
              </a:solidFill>
              <a:round/>
              <a:headEnd/>
              <a:tailEnd/>
            </a:ln>
          </p:spPr>
          <p:txBody>
            <a:bodyPr anchor="ctr"/>
            <a:lstStyle/>
            <a:p>
              <a:pPr algn="ctr"/>
              <a:r>
                <a:rPr lang="en-US" sz="900"/>
                <a:t>ROP</a:t>
              </a:r>
              <a:endParaRPr lang="en-US" sz="1100"/>
            </a:p>
          </p:txBody>
        </p:sp>
        <p:sp>
          <p:nvSpPr>
            <p:cNvPr id="13405" name="Rectangle 335"/>
            <p:cNvSpPr>
              <a:spLocks noChangeArrowheads="1"/>
            </p:cNvSpPr>
            <p:nvPr/>
          </p:nvSpPr>
          <p:spPr bwMode="auto">
            <a:xfrm>
              <a:off x="2999014" y="4267200"/>
              <a:ext cx="419100" cy="304800"/>
            </a:xfrm>
            <a:prstGeom prst="rect">
              <a:avLst/>
            </a:prstGeom>
            <a:solidFill>
              <a:srgbClr val="CCFF99"/>
            </a:solidFill>
            <a:ln w="9525" algn="ctr">
              <a:solidFill>
                <a:schemeClr val="tx1"/>
              </a:solidFill>
              <a:round/>
              <a:headEnd/>
              <a:tailEnd/>
            </a:ln>
          </p:spPr>
          <p:txBody>
            <a:bodyPr/>
            <a:lstStyle/>
            <a:p>
              <a:pPr algn="ctr"/>
              <a:r>
                <a:rPr lang="en-US" sz="1600"/>
                <a:t>L2</a:t>
              </a:r>
              <a:endParaRPr lang="en-US"/>
            </a:p>
          </p:txBody>
        </p:sp>
        <p:sp>
          <p:nvSpPr>
            <p:cNvPr id="13406" name="Rectangle 337"/>
            <p:cNvSpPr>
              <a:spLocks noChangeArrowheads="1"/>
            </p:cNvSpPr>
            <p:nvPr/>
          </p:nvSpPr>
          <p:spPr bwMode="auto">
            <a:xfrm>
              <a:off x="3603171" y="4267200"/>
              <a:ext cx="419100" cy="304800"/>
            </a:xfrm>
            <a:prstGeom prst="rect">
              <a:avLst/>
            </a:prstGeom>
            <a:solidFill>
              <a:srgbClr val="99CC00"/>
            </a:solidFill>
            <a:ln w="9525" algn="ctr">
              <a:solidFill>
                <a:schemeClr val="tx1"/>
              </a:solidFill>
              <a:round/>
              <a:headEnd/>
              <a:tailEnd/>
            </a:ln>
          </p:spPr>
          <p:txBody>
            <a:bodyPr anchor="ctr"/>
            <a:lstStyle/>
            <a:p>
              <a:pPr algn="ctr"/>
              <a:r>
                <a:rPr lang="en-US" sz="900"/>
                <a:t>ROP</a:t>
              </a:r>
              <a:endParaRPr lang="en-US" sz="1100"/>
            </a:p>
          </p:txBody>
        </p:sp>
        <p:sp>
          <p:nvSpPr>
            <p:cNvPr id="13407" name="Rectangle 338"/>
            <p:cNvSpPr>
              <a:spLocks noChangeArrowheads="1"/>
            </p:cNvSpPr>
            <p:nvPr/>
          </p:nvSpPr>
          <p:spPr bwMode="auto">
            <a:xfrm>
              <a:off x="4022271" y="4267200"/>
              <a:ext cx="419100" cy="304800"/>
            </a:xfrm>
            <a:prstGeom prst="rect">
              <a:avLst/>
            </a:prstGeom>
            <a:solidFill>
              <a:srgbClr val="CCFF99"/>
            </a:solidFill>
            <a:ln w="9525" algn="ctr">
              <a:solidFill>
                <a:schemeClr val="tx1"/>
              </a:solidFill>
              <a:round/>
              <a:headEnd/>
              <a:tailEnd/>
            </a:ln>
          </p:spPr>
          <p:txBody>
            <a:bodyPr/>
            <a:lstStyle/>
            <a:p>
              <a:pPr algn="ctr"/>
              <a:r>
                <a:rPr lang="en-US" sz="1600"/>
                <a:t>L2</a:t>
              </a:r>
              <a:endParaRPr lang="en-US"/>
            </a:p>
          </p:txBody>
        </p:sp>
        <p:sp>
          <p:nvSpPr>
            <p:cNvPr id="13408" name="Rectangle 340"/>
            <p:cNvSpPr>
              <a:spLocks noChangeArrowheads="1"/>
            </p:cNvSpPr>
            <p:nvPr/>
          </p:nvSpPr>
          <p:spPr bwMode="auto">
            <a:xfrm>
              <a:off x="4626428" y="4267200"/>
              <a:ext cx="419100" cy="304800"/>
            </a:xfrm>
            <a:prstGeom prst="rect">
              <a:avLst/>
            </a:prstGeom>
            <a:solidFill>
              <a:srgbClr val="99CC00"/>
            </a:solidFill>
            <a:ln w="9525" algn="ctr">
              <a:solidFill>
                <a:schemeClr val="tx1"/>
              </a:solidFill>
              <a:round/>
              <a:headEnd/>
              <a:tailEnd/>
            </a:ln>
          </p:spPr>
          <p:txBody>
            <a:bodyPr anchor="ctr"/>
            <a:lstStyle/>
            <a:p>
              <a:pPr algn="ctr"/>
              <a:r>
                <a:rPr lang="en-US" sz="900"/>
                <a:t>ROP</a:t>
              </a:r>
              <a:endParaRPr lang="en-US" sz="1100"/>
            </a:p>
          </p:txBody>
        </p:sp>
        <p:sp>
          <p:nvSpPr>
            <p:cNvPr id="13409" name="Rectangle 341"/>
            <p:cNvSpPr>
              <a:spLocks noChangeArrowheads="1"/>
            </p:cNvSpPr>
            <p:nvPr/>
          </p:nvSpPr>
          <p:spPr bwMode="auto">
            <a:xfrm>
              <a:off x="5045528" y="4267200"/>
              <a:ext cx="419100" cy="304800"/>
            </a:xfrm>
            <a:prstGeom prst="rect">
              <a:avLst/>
            </a:prstGeom>
            <a:solidFill>
              <a:srgbClr val="CCFF99"/>
            </a:solidFill>
            <a:ln w="9525" algn="ctr">
              <a:solidFill>
                <a:schemeClr val="tx1"/>
              </a:solidFill>
              <a:round/>
              <a:headEnd/>
              <a:tailEnd/>
            </a:ln>
          </p:spPr>
          <p:txBody>
            <a:bodyPr/>
            <a:lstStyle/>
            <a:p>
              <a:pPr algn="ctr"/>
              <a:r>
                <a:rPr lang="en-US" sz="1600"/>
                <a:t>L2</a:t>
              </a:r>
              <a:endParaRPr lang="en-US"/>
            </a:p>
          </p:txBody>
        </p:sp>
        <p:sp>
          <p:nvSpPr>
            <p:cNvPr id="13410" name="Rectangle 343"/>
            <p:cNvSpPr>
              <a:spLocks noChangeArrowheads="1"/>
            </p:cNvSpPr>
            <p:nvPr/>
          </p:nvSpPr>
          <p:spPr bwMode="auto">
            <a:xfrm>
              <a:off x="5649685" y="4267200"/>
              <a:ext cx="419100" cy="304800"/>
            </a:xfrm>
            <a:prstGeom prst="rect">
              <a:avLst/>
            </a:prstGeom>
            <a:solidFill>
              <a:srgbClr val="99CC00"/>
            </a:solidFill>
            <a:ln w="9525" algn="ctr">
              <a:solidFill>
                <a:schemeClr val="tx1"/>
              </a:solidFill>
              <a:round/>
              <a:headEnd/>
              <a:tailEnd/>
            </a:ln>
          </p:spPr>
          <p:txBody>
            <a:bodyPr anchor="ctr"/>
            <a:lstStyle/>
            <a:p>
              <a:pPr algn="ctr"/>
              <a:r>
                <a:rPr lang="en-US" sz="900"/>
                <a:t>ROP</a:t>
              </a:r>
              <a:endParaRPr lang="en-US" sz="1100"/>
            </a:p>
          </p:txBody>
        </p:sp>
        <p:sp>
          <p:nvSpPr>
            <p:cNvPr id="13411" name="Rectangle 344"/>
            <p:cNvSpPr>
              <a:spLocks noChangeArrowheads="1"/>
            </p:cNvSpPr>
            <p:nvPr/>
          </p:nvSpPr>
          <p:spPr bwMode="auto">
            <a:xfrm>
              <a:off x="6068785" y="4267200"/>
              <a:ext cx="419100" cy="304800"/>
            </a:xfrm>
            <a:prstGeom prst="rect">
              <a:avLst/>
            </a:prstGeom>
            <a:solidFill>
              <a:srgbClr val="CCFF99"/>
            </a:solidFill>
            <a:ln w="9525" algn="ctr">
              <a:solidFill>
                <a:schemeClr val="tx1"/>
              </a:solidFill>
              <a:round/>
              <a:headEnd/>
              <a:tailEnd/>
            </a:ln>
          </p:spPr>
          <p:txBody>
            <a:bodyPr/>
            <a:lstStyle/>
            <a:p>
              <a:pPr algn="ctr"/>
              <a:r>
                <a:rPr lang="en-US" sz="1600"/>
                <a:t>L2</a:t>
              </a:r>
              <a:endParaRPr lang="en-US"/>
            </a:p>
          </p:txBody>
        </p:sp>
        <p:sp>
          <p:nvSpPr>
            <p:cNvPr id="13412" name="Rectangle 346"/>
            <p:cNvSpPr>
              <a:spLocks noChangeArrowheads="1"/>
            </p:cNvSpPr>
            <p:nvPr/>
          </p:nvSpPr>
          <p:spPr bwMode="auto">
            <a:xfrm>
              <a:off x="6672942" y="4267200"/>
              <a:ext cx="419100" cy="304800"/>
            </a:xfrm>
            <a:prstGeom prst="rect">
              <a:avLst/>
            </a:prstGeom>
            <a:solidFill>
              <a:srgbClr val="99CC00"/>
            </a:solidFill>
            <a:ln w="9525" algn="ctr">
              <a:solidFill>
                <a:schemeClr val="tx1"/>
              </a:solidFill>
              <a:round/>
              <a:headEnd/>
              <a:tailEnd/>
            </a:ln>
          </p:spPr>
          <p:txBody>
            <a:bodyPr anchor="ctr"/>
            <a:lstStyle/>
            <a:p>
              <a:pPr algn="ctr"/>
              <a:r>
                <a:rPr lang="en-US" sz="900"/>
                <a:t>ROP</a:t>
              </a:r>
              <a:endParaRPr lang="en-US" sz="1100"/>
            </a:p>
          </p:txBody>
        </p:sp>
        <p:sp>
          <p:nvSpPr>
            <p:cNvPr id="13413" name="Rectangle 347"/>
            <p:cNvSpPr>
              <a:spLocks noChangeArrowheads="1"/>
            </p:cNvSpPr>
            <p:nvPr/>
          </p:nvSpPr>
          <p:spPr bwMode="auto">
            <a:xfrm>
              <a:off x="7092042" y="4267200"/>
              <a:ext cx="419100" cy="304800"/>
            </a:xfrm>
            <a:prstGeom prst="rect">
              <a:avLst/>
            </a:prstGeom>
            <a:solidFill>
              <a:srgbClr val="CCFF99"/>
            </a:solidFill>
            <a:ln w="9525" algn="ctr">
              <a:solidFill>
                <a:schemeClr val="tx1"/>
              </a:solidFill>
              <a:round/>
              <a:headEnd/>
              <a:tailEnd/>
            </a:ln>
          </p:spPr>
          <p:txBody>
            <a:bodyPr/>
            <a:lstStyle/>
            <a:p>
              <a:pPr algn="ctr"/>
              <a:r>
                <a:rPr lang="en-US" sz="1600"/>
                <a:t>L2</a:t>
              </a:r>
              <a:endParaRPr lang="en-US"/>
            </a:p>
          </p:txBody>
        </p:sp>
        <p:sp>
          <p:nvSpPr>
            <p:cNvPr id="13414" name="Rectangle 349"/>
            <p:cNvSpPr>
              <a:spLocks noChangeArrowheads="1"/>
            </p:cNvSpPr>
            <p:nvPr/>
          </p:nvSpPr>
          <p:spPr bwMode="auto">
            <a:xfrm>
              <a:off x="7696200" y="4267200"/>
              <a:ext cx="419100" cy="304800"/>
            </a:xfrm>
            <a:prstGeom prst="rect">
              <a:avLst/>
            </a:prstGeom>
            <a:solidFill>
              <a:srgbClr val="99CC00"/>
            </a:solidFill>
            <a:ln w="9525" algn="ctr">
              <a:solidFill>
                <a:schemeClr val="tx1"/>
              </a:solidFill>
              <a:round/>
              <a:headEnd/>
              <a:tailEnd/>
            </a:ln>
          </p:spPr>
          <p:txBody>
            <a:bodyPr anchor="ctr"/>
            <a:lstStyle/>
            <a:p>
              <a:pPr algn="ctr"/>
              <a:r>
                <a:rPr lang="en-US" sz="900"/>
                <a:t>ROP</a:t>
              </a:r>
              <a:endParaRPr lang="en-US" sz="1100"/>
            </a:p>
          </p:txBody>
        </p:sp>
        <p:sp>
          <p:nvSpPr>
            <p:cNvPr id="13415" name="Rectangle 350"/>
            <p:cNvSpPr>
              <a:spLocks noChangeArrowheads="1"/>
            </p:cNvSpPr>
            <p:nvPr/>
          </p:nvSpPr>
          <p:spPr bwMode="auto">
            <a:xfrm>
              <a:off x="8115300" y="4267200"/>
              <a:ext cx="419100" cy="304800"/>
            </a:xfrm>
            <a:prstGeom prst="rect">
              <a:avLst/>
            </a:prstGeom>
            <a:solidFill>
              <a:srgbClr val="CCFF99"/>
            </a:solidFill>
            <a:ln w="9525" algn="ctr">
              <a:solidFill>
                <a:schemeClr val="tx1"/>
              </a:solidFill>
              <a:round/>
              <a:headEnd/>
              <a:tailEnd/>
            </a:ln>
          </p:spPr>
          <p:txBody>
            <a:bodyPr/>
            <a:lstStyle/>
            <a:p>
              <a:pPr algn="ctr"/>
              <a:r>
                <a:rPr lang="en-US" sz="1600"/>
                <a:t>L2</a:t>
              </a:r>
              <a:endParaRPr lang="en-US"/>
            </a:p>
          </p:txBody>
        </p:sp>
      </p:grpSp>
      <p:grpSp>
        <p:nvGrpSpPr>
          <p:cNvPr id="13319" name="Group 429"/>
          <p:cNvGrpSpPr>
            <a:grpSpLocks/>
          </p:cNvGrpSpPr>
          <p:nvPr/>
        </p:nvGrpSpPr>
        <p:grpSpPr bwMode="auto">
          <a:xfrm>
            <a:off x="533400" y="5707063"/>
            <a:ext cx="8001000" cy="312737"/>
            <a:chOff x="533400" y="5022056"/>
            <a:chExt cx="8001000" cy="311944"/>
          </a:xfrm>
        </p:grpSpPr>
        <p:sp>
          <p:nvSpPr>
            <p:cNvPr id="13392" name="Rectangle 328"/>
            <p:cNvSpPr>
              <a:spLocks noChangeArrowheads="1"/>
            </p:cNvSpPr>
            <p:nvPr/>
          </p:nvSpPr>
          <p:spPr bwMode="auto">
            <a:xfrm>
              <a:off x="533400" y="5029200"/>
              <a:ext cx="838200" cy="304800"/>
            </a:xfrm>
            <a:prstGeom prst="rect">
              <a:avLst/>
            </a:prstGeom>
            <a:solidFill>
              <a:srgbClr val="CCECFF"/>
            </a:solidFill>
            <a:ln w="9525" algn="ctr">
              <a:solidFill>
                <a:schemeClr val="tx1"/>
              </a:solidFill>
              <a:round/>
              <a:headEnd/>
              <a:tailEnd/>
            </a:ln>
          </p:spPr>
          <p:txBody>
            <a:bodyPr/>
            <a:lstStyle/>
            <a:p>
              <a:pPr algn="ctr"/>
              <a:r>
                <a:rPr lang="en-US" sz="1600"/>
                <a:t>DRAM</a:t>
              </a:r>
              <a:endParaRPr lang="en-US"/>
            </a:p>
          </p:txBody>
        </p:sp>
        <p:sp>
          <p:nvSpPr>
            <p:cNvPr id="13393" name="Rectangle 352"/>
            <p:cNvSpPr>
              <a:spLocks noChangeArrowheads="1"/>
            </p:cNvSpPr>
            <p:nvPr/>
          </p:nvSpPr>
          <p:spPr bwMode="auto">
            <a:xfrm>
              <a:off x="1556657" y="5029200"/>
              <a:ext cx="838200" cy="304800"/>
            </a:xfrm>
            <a:prstGeom prst="rect">
              <a:avLst/>
            </a:prstGeom>
            <a:solidFill>
              <a:srgbClr val="CCECFF"/>
            </a:solidFill>
            <a:ln w="9525" algn="ctr">
              <a:solidFill>
                <a:schemeClr val="tx1"/>
              </a:solidFill>
              <a:round/>
              <a:headEnd/>
              <a:tailEnd/>
            </a:ln>
          </p:spPr>
          <p:txBody>
            <a:bodyPr/>
            <a:lstStyle/>
            <a:p>
              <a:pPr algn="ctr"/>
              <a:r>
                <a:rPr lang="en-US" sz="1600"/>
                <a:t>DRAM</a:t>
              </a:r>
              <a:endParaRPr lang="en-US"/>
            </a:p>
          </p:txBody>
        </p:sp>
        <p:sp>
          <p:nvSpPr>
            <p:cNvPr id="13394" name="Rectangle 353"/>
            <p:cNvSpPr>
              <a:spLocks noChangeArrowheads="1"/>
            </p:cNvSpPr>
            <p:nvPr/>
          </p:nvSpPr>
          <p:spPr bwMode="auto">
            <a:xfrm>
              <a:off x="2579914" y="5029200"/>
              <a:ext cx="838200" cy="304800"/>
            </a:xfrm>
            <a:prstGeom prst="rect">
              <a:avLst/>
            </a:prstGeom>
            <a:solidFill>
              <a:srgbClr val="CCECFF"/>
            </a:solidFill>
            <a:ln w="9525" algn="ctr">
              <a:solidFill>
                <a:schemeClr val="tx1"/>
              </a:solidFill>
              <a:round/>
              <a:headEnd/>
              <a:tailEnd/>
            </a:ln>
          </p:spPr>
          <p:txBody>
            <a:bodyPr/>
            <a:lstStyle/>
            <a:p>
              <a:pPr algn="ctr"/>
              <a:r>
                <a:rPr lang="en-US" sz="1600"/>
                <a:t>DRAM</a:t>
              </a:r>
              <a:endParaRPr lang="en-US"/>
            </a:p>
          </p:txBody>
        </p:sp>
        <p:sp>
          <p:nvSpPr>
            <p:cNvPr id="13395" name="Rectangle 354"/>
            <p:cNvSpPr>
              <a:spLocks noChangeArrowheads="1"/>
            </p:cNvSpPr>
            <p:nvPr/>
          </p:nvSpPr>
          <p:spPr bwMode="auto">
            <a:xfrm>
              <a:off x="3603171" y="5029200"/>
              <a:ext cx="838200" cy="304800"/>
            </a:xfrm>
            <a:prstGeom prst="rect">
              <a:avLst/>
            </a:prstGeom>
            <a:solidFill>
              <a:srgbClr val="CCECFF"/>
            </a:solidFill>
            <a:ln w="9525" algn="ctr">
              <a:solidFill>
                <a:schemeClr val="tx1"/>
              </a:solidFill>
              <a:round/>
              <a:headEnd/>
              <a:tailEnd/>
            </a:ln>
          </p:spPr>
          <p:txBody>
            <a:bodyPr/>
            <a:lstStyle/>
            <a:p>
              <a:pPr algn="ctr"/>
              <a:r>
                <a:rPr lang="en-US" sz="1600"/>
                <a:t>DRAM</a:t>
              </a:r>
              <a:endParaRPr lang="en-US" sz="3600"/>
            </a:p>
          </p:txBody>
        </p:sp>
        <p:sp>
          <p:nvSpPr>
            <p:cNvPr id="13396" name="Rectangle 355"/>
            <p:cNvSpPr>
              <a:spLocks noChangeArrowheads="1"/>
            </p:cNvSpPr>
            <p:nvPr/>
          </p:nvSpPr>
          <p:spPr bwMode="auto">
            <a:xfrm>
              <a:off x="4626428" y="5024438"/>
              <a:ext cx="838200" cy="309562"/>
            </a:xfrm>
            <a:prstGeom prst="rect">
              <a:avLst/>
            </a:prstGeom>
            <a:solidFill>
              <a:srgbClr val="CCECFF"/>
            </a:solidFill>
            <a:ln w="9525" algn="ctr">
              <a:solidFill>
                <a:schemeClr val="tx1"/>
              </a:solidFill>
              <a:round/>
              <a:headEnd/>
              <a:tailEnd/>
            </a:ln>
          </p:spPr>
          <p:txBody>
            <a:bodyPr/>
            <a:lstStyle/>
            <a:p>
              <a:pPr algn="ctr"/>
              <a:r>
                <a:rPr lang="en-US" sz="1600"/>
                <a:t>DRAM</a:t>
              </a:r>
              <a:endParaRPr lang="en-US"/>
            </a:p>
          </p:txBody>
        </p:sp>
        <p:sp>
          <p:nvSpPr>
            <p:cNvPr id="13397" name="Rectangle 356"/>
            <p:cNvSpPr>
              <a:spLocks noChangeArrowheads="1"/>
            </p:cNvSpPr>
            <p:nvPr/>
          </p:nvSpPr>
          <p:spPr bwMode="auto">
            <a:xfrm>
              <a:off x="5649685" y="5022056"/>
              <a:ext cx="838200" cy="311944"/>
            </a:xfrm>
            <a:prstGeom prst="rect">
              <a:avLst/>
            </a:prstGeom>
            <a:solidFill>
              <a:srgbClr val="CCECFF"/>
            </a:solidFill>
            <a:ln w="9525" algn="ctr">
              <a:solidFill>
                <a:schemeClr val="tx1"/>
              </a:solidFill>
              <a:round/>
              <a:headEnd/>
              <a:tailEnd/>
            </a:ln>
          </p:spPr>
          <p:txBody>
            <a:bodyPr/>
            <a:lstStyle/>
            <a:p>
              <a:pPr algn="ctr"/>
              <a:r>
                <a:rPr lang="en-US" sz="1600"/>
                <a:t>DRAM</a:t>
              </a:r>
              <a:endParaRPr lang="en-US" sz="3600"/>
            </a:p>
          </p:txBody>
        </p:sp>
        <p:sp>
          <p:nvSpPr>
            <p:cNvPr id="13398" name="Rectangle 357"/>
            <p:cNvSpPr>
              <a:spLocks noChangeArrowheads="1"/>
            </p:cNvSpPr>
            <p:nvPr/>
          </p:nvSpPr>
          <p:spPr bwMode="auto">
            <a:xfrm>
              <a:off x="6672942" y="5029200"/>
              <a:ext cx="838200" cy="304800"/>
            </a:xfrm>
            <a:prstGeom prst="rect">
              <a:avLst/>
            </a:prstGeom>
            <a:solidFill>
              <a:srgbClr val="CCECFF"/>
            </a:solidFill>
            <a:ln w="9525" algn="ctr">
              <a:solidFill>
                <a:schemeClr val="tx1"/>
              </a:solidFill>
              <a:round/>
              <a:headEnd/>
              <a:tailEnd/>
            </a:ln>
          </p:spPr>
          <p:txBody>
            <a:bodyPr/>
            <a:lstStyle/>
            <a:p>
              <a:pPr algn="ctr"/>
              <a:r>
                <a:rPr lang="en-US" sz="1600"/>
                <a:t>DRAM</a:t>
              </a:r>
              <a:endParaRPr lang="en-US" sz="3600"/>
            </a:p>
          </p:txBody>
        </p:sp>
        <p:sp>
          <p:nvSpPr>
            <p:cNvPr id="13399" name="Rectangle 358"/>
            <p:cNvSpPr>
              <a:spLocks noChangeArrowheads="1"/>
            </p:cNvSpPr>
            <p:nvPr/>
          </p:nvSpPr>
          <p:spPr bwMode="auto">
            <a:xfrm>
              <a:off x="7696200" y="5029200"/>
              <a:ext cx="838200" cy="304800"/>
            </a:xfrm>
            <a:prstGeom prst="rect">
              <a:avLst/>
            </a:prstGeom>
            <a:solidFill>
              <a:srgbClr val="CCECFF"/>
            </a:solidFill>
            <a:ln w="9525" algn="ctr">
              <a:solidFill>
                <a:schemeClr val="tx1"/>
              </a:solidFill>
              <a:round/>
              <a:headEnd/>
              <a:tailEnd/>
            </a:ln>
          </p:spPr>
          <p:txBody>
            <a:bodyPr/>
            <a:lstStyle/>
            <a:p>
              <a:pPr algn="ctr"/>
              <a:r>
                <a:rPr lang="en-US" sz="1600"/>
                <a:t>DRAM</a:t>
              </a:r>
              <a:endParaRPr lang="en-US" sz="3600"/>
            </a:p>
          </p:txBody>
        </p:sp>
      </p:grpSp>
      <p:grpSp>
        <p:nvGrpSpPr>
          <p:cNvPr id="13320" name="Group 430"/>
          <p:cNvGrpSpPr>
            <a:grpSpLocks/>
          </p:cNvGrpSpPr>
          <p:nvPr/>
        </p:nvGrpSpPr>
        <p:grpSpPr bwMode="auto">
          <a:xfrm>
            <a:off x="836613" y="4259263"/>
            <a:ext cx="7546975" cy="230187"/>
            <a:chOff x="837406" y="3429000"/>
            <a:chExt cx="7546182" cy="229394"/>
          </a:xfrm>
        </p:grpSpPr>
        <p:cxnSp>
          <p:nvCxnSpPr>
            <p:cNvPr id="13382" name="Straight Connector 360"/>
            <p:cNvCxnSpPr>
              <a:cxnSpLocks noChangeShapeType="1"/>
              <a:stCxn id="13509" idx="2"/>
            </p:cNvCxnSpPr>
            <p:nvPr/>
          </p:nvCxnSpPr>
          <p:spPr bwMode="auto">
            <a:xfrm rot="5400000">
              <a:off x="723900" y="3543300"/>
              <a:ext cx="228600" cy="1588"/>
            </a:xfrm>
            <a:prstGeom prst="line">
              <a:avLst/>
            </a:prstGeom>
            <a:noFill/>
            <a:ln w="38100" algn="ctr">
              <a:solidFill>
                <a:srgbClr val="003366"/>
              </a:solidFill>
              <a:round/>
              <a:headEnd/>
              <a:tailEnd/>
            </a:ln>
          </p:spPr>
        </p:cxnSp>
        <p:cxnSp>
          <p:nvCxnSpPr>
            <p:cNvPr id="13383" name="Straight Connector 361"/>
            <p:cNvCxnSpPr>
              <a:cxnSpLocks noChangeShapeType="1"/>
            </p:cNvCxnSpPr>
            <p:nvPr/>
          </p:nvCxnSpPr>
          <p:spPr bwMode="auto">
            <a:xfrm rot="5400000">
              <a:off x="1562894" y="3542506"/>
              <a:ext cx="228600" cy="1588"/>
            </a:xfrm>
            <a:prstGeom prst="line">
              <a:avLst/>
            </a:prstGeom>
            <a:noFill/>
            <a:ln w="38100" algn="ctr">
              <a:solidFill>
                <a:srgbClr val="003366"/>
              </a:solidFill>
              <a:round/>
              <a:headEnd/>
              <a:tailEnd/>
            </a:ln>
          </p:spPr>
        </p:cxnSp>
        <p:cxnSp>
          <p:nvCxnSpPr>
            <p:cNvPr id="13384" name="Straight Connector 362"/>
            <p:cNvCxnSpPr>
              <a:cxnSpLocks noChangeShapeType="1"/>
            </p:cNvCxnSpPr>
            <p:nvPr/>
          </p:nvCxnSpPr>
          <p:spPr bwMode="auto">
            <a:xfrm rot="5400000">
              <a:off x="2401094" y="3542506"/>
              <a:ext cx="228600" cy="1588"/>
            </a:xfrm>
            <a:prstGeom prst="line">
              <a:avLst/>
            </a:prstGeom>
            <a:noFill/>
            <a:ln w="38100" algn="ctr">
              <a:solidFill>
                <a:srgbClr val="003366"/>
              </a:solidFill>
              <a:round/>
              <a:headEnd/>
              <a:tailEnd/>
            </a:ln>
          </p:spPr>
        </p:cxnSp>
        <p:cxnSp>
          <p:nvCxnSpPr>
            <p:cNvPr id="13385" name="Straight Connector 363"/>
            <p:cNvCxnSpPr>
              <a:cxnSpLocks noChangeShapeType="1"/>
            </p:cNvCxnSpPr>
            <p:nvPr/>
          </p:nvCxnSpPr>
          <p:spPr bwMode="auto">
            <a:xfrm rot="5400000">
              <a:off x="3239294" y="3542506"/>
              <a:ext cx="228600" cy="1588"/>
            </a:xfrm>
            <a:prstGeom prst="line">
              <a:avLst/>
            </a:prstGeom>
            <a:noFill/>
            <a:ln w="38100" algn="ctr">
              <a:solidFill>
                <a:srgbClr val="003366"/>
              </a:solidFill>
              <a:round/>
              <a:headEnd/>
              <a:tailEnd/>
            </a:ln>
          </p:spPr>
        </p:cxnSp>
        <p:cxnSp>
          <p:nvCxnSpPr>
            <p:cNvPr id="13386" name="Straight Connector 364"/>
            <p:cNvCxnSpPr>
              <a:cxnSpLocks noChangeShapeType="1"/>
            </p:cNvCxnSpPr>
            <p:nvPr/>
          </p:nvCxnSpPr>
          <p:spPr bwMode="auto">
            <a:xfrm rot="5400000">
              <a:off x="4077494" y="3542506"/>
              <a:ext cx="228600" cy="1588"/>
            </a:xfrm>
            <a:prstGeom prst="line">
              <a:avLst/>
            </a:prstGeom>
            <a:noFill/>
            <a:ln w="38100" algn="ctr">
              <a:solidFill>
                <a:srgbClr val="003366"/>
              </a:solidFill>
              <a:round/>
              <a:headEnd/>
              <a:tailEnd/>
            </a:ln>
          </p:spPr>
        </p:cxnSp>
        <p:cxnSp>
          <p:nvCxnSpPr>
            <p:cNvPr id="13387" name="Straight Connector 365"/>
            <p:cNvCxnSpPr>
              <a:cxnSpLocks noChangeShapeType="1"/>
            </p:cNvCxnSpPr>
            <p:nvPr/>
          </p:nvCxnSpPr>
          <p:spPr bwMode="auto">
            <a:xfrm rot="5400000">
              <a:off x="4915694" y="3542506"/>
              <a:ext cx="228600" cy="1588"/>
            </a:xfrm>
            <a:prstGeom prst="line">
              <a:avLst/>
            </a:prstGeom>
            <a:noFill/>
            <a:ln w="38100" algn="ctr">
              <a:solidFill>
                <a:srgbClr val="003366"/>
              </a:solidFill>
              <a:round/>
              <a:headEnd/>
              <a:tailEnd/>
            </a:ln>
          </p:spPr>
        </p:cxnSp>
        <p:cxnSp>
          <p:nvCxnSpPr>
            <p:cNvPr id="13388" name="Straight Connector 366"/>
            <p:cNvCxnSpPr>
              <a:cxnSpLocks noChangeShapeType="1"/>
            </p:cNvCxnSpPr>
            <p:nvPr/>
          </p:nvCxnSpPr>
          <p:spPr bwMode="auto">
            <a:xfrm rot="5400000">
              <a:off x="5753894" y="3542506"/>
              <a:ext cx="228600" cy="1588"/>
            </a:xfrm>
            <a:prstGeom prst="line">
              <a:avLst/>
            </a:prstGeom>
            <a:noFill/>
            <a:ln w="38100" algn="ctr">
              <a:solidFill>
                <a:srgbClr val="003366"/>
              </a:solidFill>
              <a:round/>
              <a:headEnd/>
              <a:tailEnd/>
            </a:ln>
          </p:spPr>
        </p:cxnSp>
        <p:cxnSp>
          <p:nvCxnSpPr>
            <p:cNvPr id="13389" name="Straight Connector 367"/>
            <p:cNvCxnSpPr>
              <a:cxnSpLocks noChangeShapeType="1"/>
            </p:cNvCxnSpPr>
            <p:nvPr/>
          </p:nvCxnSpPr>
          <p:spPr bwMode="auto">
            <a:xfrm rot="5400000">
              <a:off x="6592094" y="3542506"/>
              <a:ext cx="228600" cy="1588"/>
            </a:xfrm>
            <a:prstGeom prst="line">
              <a:avLst/>
            </a:prstGeom>
            <a:noFill/>
            <a:ln w="38100" algn="ctr">
              <a:solidFill>
                <a:srgbClr val="003366"/>
              </a:solidFill>
              <a:round/>
              <a:headEnd/>
              <a:tailEnd/>
            </a:ln>
          </p:spPr>
        </p:cxnSp>
        <p:cxnSp>
          <p:nvCxnSpPr>
            <p:cNvPr id="13390" name="Straight Connector 368"/>
            <p:cNvCxnSpPr>
              <a:cxnSpLocks noChangeShapeType="1"/>
            </p:cNvCxnSpPr>
            <p:nvPr/>
          </p:nvCxnSpPr>
          <p:spPr bwMode="auto">
            <a:xfrm rot="5400000">
              <a:off x="7430294" y="3542506"/>
              <a:ext cx="228600" cy="1588"/>
            </a:xfrm>
            <a:prstGeom prst="line">
              <a:avLst/>
            </a:prstGeom>
            <a:noFill/>
            <a:ln w="38100" algn="ctr">
              <a:solidFill>
                <a:srgbClr val="003366"/>
              </a:solidFill>
              <a:round/>
              <a:headEnd/>
              <a:tailEnd/>
            </a:ln>
          </p:spPr>
        </p:cxnSp>
        <p:cxnSp>
          <p:nvCxnSpPr>
            <p:cNvPr id="13391" name="Straight Connector 369"/>
            <p:cNvCxnSpPr>
              <a:cxnSpLocks noChangeShapeType="1"/>
            </p:cNvCxnSpPr>
            <p:nvPr/>
          </p:nvCxnSpPr>
          <p:spPr bwMode="auto">
            <a:xfrm rot="5400000">
              <a:off x="8268494" y="3542506"/>
              <a:ext cx="228600" cy="1588"/>
            </a:xfrm>
            <a:prstGeom prst="line">
              <a:avLst/>
            </a:prstGeom>
            <a:noFill/>
            <a:ln w="38100" algn="ctr">
              <a:solidFill>
                <a:srgbClr val="003366"/>
              </a:solidFill>
              <a:round/>
              <a:headEnd/>
              <a:tailEnd/>
            </a:ln>
          </p:spPr>
        </p:cxnSp>
      </p:grpSp>
      <p:grpSp>
        <p:nvGrpSpPr>
          <p:cNvPr id="13321" name="Group 426"/>
          <p:cNvGrpSpPr>
            <a:grpSpLocks/>
          </p:cNvGrpSpPr>
          <p:nvPr/>
        </p:nvGrpSpPr>
        <p:grpSpPr bwMode="auto">
          <a:xfrm>
            <a:off x="742950" y="4789488"/>
            <a:ext cx="7562850" cy="233362"/>
            <a:chOff x="742951" y="3957638"/>
            <a:chExt cx="7562852" cy="314321"/>
          </a:xfrm>
        </p:grpSpPr>
        <p:cxnSp>
          <p:nvCxnSpPr>
            <p:cNvPr id="13366" name="Straight Connector 371"/>
            <p:cNvCxnSpPr>
              <a:cxnSpLocks noChangeShapeType="1"/>
            </p:cNvCxnSpPr>
            <p:nvPr/>
          </p:nvCxnSpPr>
          <p:spPr bwMode="auto">
            <a:xfrm rot="5400000">
              <a:off x="588173" y="4117172"/>
              <a:ext cx="309559" cy="3"/>
            </a:xfrm>
            <a:prstGeom prst="line">
              <a:avLst/>
            </a:prstGeom>
            <a:noFill/>
            <a:ln w="38100" algn="ctr">
              <a:solidFill>
                <a:srgbClr val="003366"/>
              </a:solidFill>
              <a:round/>
              <a:headEnd/>
              <a:tailEnd/>
            </a:ln>
          </p:spPr>
        </p:cxnSp>
        <p:cxnSp>
          <p:nvCxnSpPr>
            <p:cNvPr id="13367" name="Straight Connector 375"/>
            <p:cNvCxnSpPr>
              <a:cxnSpLocks noChangeShapeType="1"/>
            </p:cNvCxnSpPr>
            <p:nvPr/>
          </p:nvCxnSpPr>
          <p:spPr bwMode="auto">
            <a:xfrm rot="5400000">
              <a:off x="1007273" y="4112419"/>
              <a:ext cx="309559" cy="3"/>
            </a:xfrm>
            <a:prstGeom prst="line">
              <a:avLst/>
            </a:prstGeom>
            <a:noFill/>
            <a:ln w="38100" algn="ctr">
              <a:solidFill>
                <a:srgbClr val="003366"/>
              </a:solidFill>
              <a:round/>
              <a:headEnd/>
              <a:tailEnd/>
            </a:ln>
          </p:spPr>
        </p:cxnSp>
        <p:cxnSp>
          <p:nvCxnSpPr>
            <p:cNvPr id="13368" name="Straight Connector 376"/>
            <p:cNvCxnSpPr>
              <a:cxnSpLocks noChangeShapeType="1"/>
            </p:cNvCxnSpPr>
            <p:nvPr/>
          </p:nvCxnSpPr>
          <p:spPr bwMode="auto">
            <a:xfrm rot="5400000">
              <a:off x="1616873" y="4112419"/>
              <a:ext cx="309559" cy="3"/>
            </a:xfrm>
            <a:prstGeom prst="line">
              <a:avLst/>
            </a:prstGeom>
            <a:noFill/>
            <a:ln w="38100" algn="ctr">
              <a:solidFill>
                <a:srgbClr val="003366"/>
              </a:solidFill>
              <a:round/>
              <a:headEnd/>
              <a:tailEnd/>
            </a:ln>
          </p:spPr>
        </p:cxnSp>
        <p:cxnSp>
          <p:nvCxnSpPr>
            <p:cNvPr id="13369" name="Straight Connector 377"/>
            <p:cNvCxnSpPr>
              <a:cxnSpLocks noChangeShapeType="1"/>
            </p:cNvCxnSpPr>
            <p:nvPr/>
          </p:nvCxnSpPr>
          <p:spPr bwMode="auto">
            <a:xfrm rot="5400000">
              <a:off x="2035973" y="4112419"/>
              <a:ext cx="309559" cy="3"/>
            </a:xfrm>
            <a:prstGeom prst="line">
              <a:avLst/>
            </a:prstGeom>
            <a:noFill/>
            <a:ln w="38100" algn="ctr">
              <a:solidFill>
                <a:srgbClr val="003366"/>
              </a:solidFill>
              <a:round/>
              <a:headEnd/>
              <a:tailEnd/>
            </a:ln>
          </p:spPr>
        </p:cxnSp>
        <p:cxnSp>
          <p:nvCxnSpPr>
            <p:cNvPr id="13370" name="Straight Connector 378"/>
            <p:cNvCxnSpPr>
              <a:cxnSpLocks noChangeShapeType="1"/>
            </p:cNvCxnSpPr>
            <p:nvPr/>
          </p:nvCxnSpPr>
          <p:spPr bwMode="auto">
            <a:xfrm rot="5400000">
              <a:off x="2626522" y="4117178"/>
              <a:ext cx="309559" cy="3"/>
            </a:xfrm>
            <a:prstGeom prst="line">
              <a:avLst/>
            </a:prstGeom>
            <a:noFill/>
            <a:ln w="38100" algn="ctr">
              <a:solidFill>
                <a:srgbClr val="003366"/>
              </a:solidFill>
              <a:round/>
              <a:headEnd/>
              <a:tailEnd/>
            </a:ln>
          </p:spPr>
        </p:cxnSp>
        <p:cxnSp>
          <p:nvCxnSpPr>
            <p:cNvPr id="13371" name="Straight Connector 379"/>
            <p:cNvCxnSpPr>
              <a:cxnSpLocks noChangeShapeType="1"/>
            </p:cNvCxnSpPr>
            <p:nvPr/>
          </p:nvCxnSpPr>
          <p:spPr bwMode="auto">
            <a:xfrm rot="5400000">
              <a:off x="3045622" y="4117178"/>
              <a:ext cx="309559" cy="3"/>
            </a:xfrm>
            <a:prstGeom prst="line">
              <a:avLst/>
            </a:prstGeom>
            <a:noFill/>
            <a:ln w="38100" algn="ctr">
              <a:solidFill>
                <a:srgbClr val="003366"/>
              </a:solidFill>
              <a:round/>
              <a:headEnd/>
              <a:tailEnd/>
            </a:ln>
          </p:spPr>
        </p:cxnSp>
        <p:cxnSp>
          <p:nvCxnSpPr>
            <p:cNvPr id="13372" name="Straight Connector 380"/>
            <p:cNvCxnSpPr>
              <a:cxnSpLocks noChangeShapeType="1"/>
            </p:cNvCxnSpPr>
            <p:nvPr/>
          </p:nvCxnSpPr>
          <p:spPr bwMode="auto">
            <a:xfrm rot="5400000">
              <a:off x="3659985" y="4114797"/>
              <a:ext cx="309559" cy="3"/>
            </a:xfrm>
            <a:prstGeom prst="line">
              <a:avLst/>
            </a:prstGeom>
            <a:noFill/>
            <a:ln w="38100" algn="ctr">
              <a:solidFill>
                <a:srgbClr val="003366"/>
              </a:solidFill>
              <a:round/>
              <a:headEnd/>
              <a:tailEnd/>
            </a:ln>
          </p:spPr>
        </p:cxnSp>
        <p:cxnSp>
          <p:nvCxnSpPr>
            <p:cNvPr id="13373" name="Straight Connector 381"/>
            <p:cNvCxnSpPr>
              <a:cxnSpLocks noChangeShapeType="1"/>
            </p:cNvCxnSpPr>
            <p:nvPr/>
          </p:nvCxnSpPr>
          <p:spPr bwMode="auto">
            <a:xfrm rot="5400000">
              <a:off x="4079085" y="4114797"/>
              <a:ext cx="309559" cy="3"/>
            </a:xfrm>
            <a:prstGeom prst="line">
              <a:avLst/>
            </a:prstGeom>
            <a:noFill/>
            <a:ln w="38100" algn="ctr">
              <a:solidFill>
                <a:srgbClr val="003366"/>
              </a:solidFill>
              <a:round/>
              <a:headEnd/>
              <a:tailEnd/>
            </a:ln>
          </p:spPr>
        </p:cxnSp>
        <p:cxnSp>
          <p:nvCxnSpPr>
            <p:cNvPr id="13374" name="Straight Connector 382"/>
            <p:cNvCxnSpPr>
              <a:cxnSpLocks noChangeShapeType="1"/>
            </p:cNvCxnSpPr>
            <p:nvPr/>
          </p:nvCxnSpPr>
          <p:spPr bwMode="auto">
            <a:xfrm rot="5400000">
              <a:off x="4683922" y="4117178"/>
              <a:ext cx="309559" cy="3"/>
            </a:xfrm>
            <a:prstGeom prst="line">
              <a:avLst/>
            </a:prstGeom>
            <a:noFill/>
            <a:ln w="38100" algn="ctr">
              <a:solidFill>
                <a:srgbClr val="003366"/>
              </a:solidFill>
              <a:round/>
              <a:headEnd/>
              <a:tailEnd/>
            </a:ln>
          </p:spPr>
        </p:cxnSp>
        <p:cxnSp>
          <p:nvCxnSpPr>
            <p:cNvPr id="13375" name="Straight Connector 383"/>
            <p:cNvCxnSpPr>
              <a:cxnSpLocks noChangeShapeType="1"/>
            </p:cNvCxnSpPr>
            <p:nvPr/>
          </p:nvCxnSpPr>
          <p:spPr bwMode="auto">
            <a:xfrm rot="5400000">
              <a:off x="5103022" y="4117178"/>
              <a:ext cx="309559" cy="3"/>
            </a:xfrm>
            <a:prstGeom prst="line">
              <a:avLst/>
            </a:prstGeom>
            <a:noFill/>
            <a:ln w="38100" algn="ctr">
              <a:solidFill>
                <a:srgbClr val="003366"/>
              </a:solidFill>
              <a:round/>
              <a:headEnd/>
              <a:tailEnd/>
            </a:ln>
          </p:spPr>
        </p:cxnSp>
        <p:cxnSp>
          <p:nvCxnSpPr>
            <p:cNvPr id="13376" name="Straight Connector 384"/>
            <p:cNvCxnSpPr>
              <a:cxnSpLocks noChangeShapeType="1"/>
            </p:cNvCxnSpPr>
            <p:nvPr/>
          </p:nvCxnSpPr>
          <p:spPr bwMode="auto">
            <a:xfrm rot="5400000">
              <a:off x="5712622" y="4117178"/>
              <a:ext cx="309559" cy="3"/>
            </a:xfrm>
            <a:prstGeom prst="line">
              <a:avLst/>
            </a:prstGeom>
            <a:noFill/>
            <a:ln w="38100" algn="ctr">
              <a:solidFill>
                <a:srgbClr val="003366"/>
              </a:solidFill>
              <a:round/>
              <a:headEnd/>
              <a:tailEnd/>
            </a:ln>
          </p:spPr>
        </p:cxnSp>
        <p:cxnSp>
          <p:nvCxnSpPr>
            <p:cNvPr id="13377" name="Straight Connector 385"/>
            <p:cNvCxnSpPr>
              <a:cxnSpLocks noChangeShapeType="1"/>
            </p:cNvCxnSpPr>
            <p:nvPr/>
          </p:nvCxnSpPr>
          <p:spPr bwMode="auto">
            <a:xfrm rot="5400000">
              <a:off x="6131722" y="4117178"/>
              <a:ext cx="309559" cy="3"/>
            </a:xfrm>
            <a:prstGeom prst="line">
              <a:avLst/>
            </a:prstGeom>
            <a:noFill/>
            <a:ln w="38100" algn="ctr">
              <a:solidFill>
                <a:srgbClr val="003366"/>
              </a:solidFill>
              <a:round/>
              <a:headEnd/>
              <a:tailEnd/>
            </a:ln>
          </p:spPr>
        </p:cxnSp>
        <p:cxnSp>
          <p:nvCxnSpPr>
            <p:cNvPr id="13378" name="Straight Connector 386"/>
            <p:cNvCxnSpPr>
              <a:cxnSpLocks noChangeShapeType="1"/>
            </p:cNvCxnSpPr>
            <p:nvPr/>
          </p:nvCxnSpPr>
          <p:spPr bwMode="auto">
            <a:xfrm rot="5400000">
              <a:off x="6712747" y="4112416"/>
              <a:ext cx="309559" cy="3"/>
            </a:xfrm>
            <a:prstGeom prst="line">
              <a:avLst/>
            </a:prstGeom>
            <a:noFill/>
            <a:ln w="38100" algn="ctr">
              <a:solidFill>
                <a:srgbClr val="003366"/>
              </a:solidFill>
              <a:round/>
              <a:headEnd/>
              <a:tailEnd/>
            </a:ln>
          </p:spPr>
        </p:cxnSp>
        <p:cxnSp>
          <p:nvCxnSpPr>
            <p:cNvPr id="13379" name="Straight Connector 387"/>
            <p:cNvCxnSpPr>
              <a:cxnSpLocks noChangeShapeType="1"/>
            </p:cNvCxnSpPr>
            <p:nvPr/>
          </p:nvCxnSpPr>
          <p:spPr bwMode="auto">
            <a:xfrm rot="5400000">
              <a:off x="7131847" y="4112416"/>
              <a:ext cx="309559" cy="3"/>
            </a:xfrm>
            <a:prstGeom prst="line">
              <a:avLst/>
            </a:prstGeom>
            <a:noFill/>
            <a:ln w="38100" algn="ctr">
              <a:solidFill>
                <a:srgbClr val="003366"/>
              </a:solidFill>
              <a:round/>
              <a:headEnd/>
              <a:tailEnd/>
            </a:ln>
          </p:spPr>
        </p:cxnSp>
        <p:cxnSp>
          <p:nvCxnSpPr>
            <p:cNvPr id="13380" name="Straight Connector 388"/>
            <p:cNvCxnSpPr>
              <a:cxnSpLocks noChangeShapeType="1"/>
            </p:cNvCxnSpPr>
            <p:nvPr/>
          </p:nvCxnSpPr>
          <p:spPr bwMode="auto">
            <a:xfrm rot="5400000">
              <a:off x="7731922" y="4117178"/>
              <a:ext cx="309559" cy="3"/>
            </a:xfrm>
            <a:prstGeom prst="line">
              <a:avLst/>
            </a:prstGeom>
            <a:noFill/>
            <a:ln w="38100" algn="ctr">
              <a:solidFill>
                <a:srgbClr val="003366"/>
              </a:solidFill>
              <a:round/>
              <a:headEnd/>
              <a:tailEnd/>
            </a:ln>
          </p:spPr>
        </p:cxnSp>
        <p:cxnSp>
          <p:nvCxnSpPr>
            <p:cNvPr id="13381" name="Straight Connector 389"/>
            <p:cNvCxnSpPr>
              <a:cxnSpLocks noChangeShapeType="1"/>
            </p:cNvCxnSpPr>
            <p:nvPr/>
          </p:nvCxnSpPr>
          <p:spPr bwMode="auto">
            <a:xfrm rot="5400000">
              <a:off x="8151022" y="4117178"/>
              <a:ext cx="309559" cy="3"/>
            </a:xfrm>
            <a:prstGeom prst="line">
              <a:avLst/>
            </a:prstGeom>
            <a:noFill/>
            <a:ln w="38100" algn="ctr">
              <a:solidFill>
                <a:srgbClr val="003366"/>
              </a:solidFill>
              <a:round/>
              <a:headEnd/>
              <a:tailEnd/>
            </a:ln>
          </p:spPr>
        </p:cxnSp>
      </p:grpSp>
      <p:grpSp>
        <p:nvGrpSpPr>
          <p:cNvPr id="13322" name="Group 428"/>
          <p:cNvGrpSpPr>
            <a:grpSpLocks/>
          </p:cNvGrpSpPr>
          <p:nvPr/>
        </p:nvGrpSpPr>
        <p:grpSpPr bwMode="auto">
          <a:xfrm>
            <a:off x="762000" y="5322888"/>
            <a:ext cx="7572375" cy="395287"/>
            <a:chOff x="761999" y="4561470"/>
            <a:chExt cx="7572377" cy="479292"/>
          </a:xfrm>
        </p:grpSpPr>
        <p:cxnSp>
          <p:nvCxnSpPr>
            <p:cNvPr id="13350" name="Straight Connector 390"/>
            <p:cNvCxnSpPr>
              <a:cxnSpLocks noChangeShapeType="1"/>
            </p:cNvCxnSpPr>
            <p:nvPr/>
          </p:nvCxnSpPr>
          <p:spPr bwMode="auto">
            <a:xfrm rot="5400000">
              <a:off x="6666057" y="4802048"/>
              <a:ext cx="460090" cy="3"/>
            </a:xfrm>
            <a:prstGeom prst="line">
              <a:avLst/>
            </a:prstGeom>
            <a:noFill/>
            <a:ln w="38100" algn="ctr">
              <a:solidFill>
                <a:srgbClr val="003366"/>
              </a:solidFill>
              <a:round/>
              <a:headEnd/>
              <a:tailEnd/>
            </a:ln>
          </p:spPr>
        </p:cxnSp>
        <p:cxnSp>
          <p:nvCxnSpPr>
            <p:cNvPr id="13351" name="Straight Connector 391"/>
            <p:cNvCxnSpPr>
              <a:cxnSpLocks noChangeShapeType="1"/>
            </p:cNvCxnSpPr>
            <p:nvPr/>
          </p:nvCxnSpPr>
          <p:spPr bwMode="auto">
            <a:xfrm rot="16200000" flipH="1">
              <a:off x="7084904" y="4802305"/>
              <a:ext cx="462983" cy="2378"/>
            </a:xfrm>
            <a:prstGeom prst="line">
              <a:avLst/>
            </a:prstGeom>
            <a:noFill/>
            <a:ln w="38100" algn="ctr">
              <a:solidFill>
                <a:srgbClr val="003366"/>
              </a:solidFill>
              <a:round/>
              <a:headEnd/>
              <a:tailEnd/>
            </a:ln>
          </p:spPr>
        </p:cxnSp>
        <p:cxnSp>
          <p:nvCxnSpPr>
            <p:cNvPr id="13352" name="Straight Connector 392"/>
            <p:cNvCxnSpPr>
              <a:cxnSpLocks noChangeShapeType="1"/>
            </p:cNvCxnSpPr>
            <p:nvPr/>
          </p:nvCxnSpPr>
          <p:spPr bwMode="auto">
            <a:xfrm rot="5400000">
              <a:off x="7678518" y="4801281"/>
              <a:ext cx="473515" cy="1588"/>
            </a:xfrm>
            <a:prstGeom prst="line">
              <a:avLst/>
            </a:prstGeom>
            <a:noFill/>
            <a:ln w="38100" algn="ctr">
              <a:solidFill>
                <a:srgbClr val="003366"/>
              </a:solidFill>
              <a:round/>
              <a:headEnd/>
              <a:tailEnd/>
            </a:ln>
          </p:spPr>
        </p:cxnSp>
        <p:cxnSp>
          <p:nvCxnSpPr>
            <p:cNvPr id="13353" name="Straight Connector 393"/>
            <p:cNvCxnSpPr>
              <a:cxnSpLocks noChangeShapeType="1"/>
            </p:cNvCxnSpPr>
            <p:nvPr/>
          </p:nvCxnSpPr>
          <p:spPr bwMode="auto">
            <a:xfrm rot="16200000" flipH="1">
              <a:off x="8097873" y="4801366"/>
              <a:ext cx="470624" cy="2382"/>
            </a:xfrm>
            <a:prstGeom prst="line">
              <a:avLst/>
            </a:prstGeom>
            <a:noFill/>
            <a:ln w="38100" algn="ctr">
              <a:solidFill>
                <a:srgbClr val="003366"/>
              </a:solidFill>
              <a:round/>
              <a:headEnd/>
              <a:tailEnd/>
            </a:ln>
          </p:spPr>
        </p:cxnSp>
        <p:cxnSp>
          <p:nvCxnSpPr>
            <p:cNvPr id="13354" name="Straight Connector 410"/>
            <p:cNvCxnSpPr>
              <a:cxnSpLocks noChangeShapeType="1"/>
            </p:cNvCxnSpPr>
            <p:nvPr/>
          </p:nvCxnSpPr>
          <p:spPr bwMode="auto">
            <a:xfrm rot="16200000" flipH="1">
              <a:off x="4574560" y="4802805"/>
              <a:ext cx="473512" cy="2379"/>
            </a:xfrm>
            <a:prstGeom prst="line">
              <a:avLst/>
            </a:prstGeom>
            <a:noFill/>
            <a:ln w="38100" algn="ctr">
              <a:solidFill>
                <a:srgbClr val="003366"/>
              </a:solidFill>
              <a:round/>
              <a:headEnd/>
              <a:tailEnd/>
            </a:ln>
          </p:spPr>
        </p:cxnSp>
        <p:cxnSp>
          <p:nvCxnSpPr>
            <p:cNvPr id="13355" name="Straight Connector 411"/>
            <p:cNvCxnSpPr>
              <a:cxnSpLocks noChangeShapeType="1"/>
            </p:cNvCxnSpPr>
            <p:nvPr/>
          </p:nvCxnSpPr>
          <p:spPr bwMode="auto">
            <a:xfrm rot="16200000" flipH="1">
              <a:off x="4999435" y="4797030"/>
              <a:ext cx="461969" cy="2379"/>
            </a:xfrm>
            <a:prstGeom prst="line">
              <a:avLst/>
            </a:prstGeom>
            <a:noFill/>
            <a:ln w="38100" algn="ctr">
              <a:solidFill>
                <a:srgbClr val="003366"/>
              </a:solidFill>
              <a:round/>
              <a:headEnd/>
              <a:tailEnd/>
            </a:ln>
          </p:spPr>
        </p:cxnSp>
        <p:cxnSp>
          <p:nvCxnSpPr>
            <p:cNvPr id="13356" name="Straight Connector 412"/>
            <p:cNvCxnSpPr>
              <a:cxnSpLocks noChangeShapeType="1"/>
            </p:cNvCxnSpPr>
            <p:nvPr/>
          </p:nvCxnSpPr>
          <p:spPr bwMode="auto">
            <a:xfrm rot="5400000">
              <a:off x="5600702" y="4800596"/>
              <a:ext cx="457202" cy="6"/>
            </a:xfrm>
            <a:prstGeom prst="line">
              <a:avLst/>
            </a:prstGeom>
            <a:noFill/>
            <a:ln w="38100" algn="ctr">
              <a:solidFill>
                <a:srgbClr val="003366"/>
              </a:solidFill>
              <a:round/>
              <a:headEnd/>
              <a:tailEnd/>
            </a:ln>
          </p:spPr>
        </p:cxnSp>
        <p:cxnSp>
          <p:nvCxnSpPr>
            <p:cNvPr id="13357" name="Straight Connector 413"/>
            <p:cNvCxnSpPr>
              <a:cxnSpLocks noChangeShapeType="1"/>
            </p:cNvCxnSpPr>
            <p:nvPr/>
          </p:nvCxnSpPr>
          <p:spPr bwMode="auto">
            <a:xfrm rot="5400000">
              <a:off x="6024564" y="4795836"/>
              <a:ext cx="447677" cy="5"/>
            </a:xfrm>
            <a:prstGeom prst="line">
              <a:avLst/>
            </a:prstGeom>
            <a:noFill/>
            <a:ln w="38100" algn="ctr">
              <a:solidFill>
                <a:srgbClr val="003366"/>
              </a:solidFill>
              <a:round/>
              <a:headEnd/>
              <a:tailEnd/>
            </a:ln>
          </p:spPr>
        </p:cxnSp>
        <p:cxnSp>
          <p:nvCxnSpPr>
            <p:cNvPr id="13358" name="Straight Connector 418"/>
            <p:cNvCxnSpPr>
              <a:cxnSpLocks noChangeShapeType="1"/>
            </p:cNvCxnSpPr>
            <p:nvPr/>
          </p:nvCxnSpPr>
          <p:spPr bwMode="auto">
            <a:xfrm rot="16200000" flipH="1">
              <a:off x="3601823" y="4795846"/>
              <a:ext cx="473509" cy="4760"/>
            </a:xfrm>
            <a:prstGeom prst="line">
              <a:avLst/>
            </a:prstGeom>
            <a:noFill/>
            <a:ln w="38100" algn="ctr">
              <a:solidFill>
                <a:srgbClr val="003366"/>
              </a:solidFill>
              <a:round/>
              <a:headEnd/>
              <a:tailEnd/>
            </a:ln>
          </p:spPr>
        </p:cxnSp>
        <p:cxnSp>
          <p:nvCxnSpPr>
            <p:cNvPr id="13359" name="Straight Connector 419"/>
            <p:cNvCxnSpPr>
              <a:cxnSpLocks noChangeShapeType="1"/>
            </p:cNvCxnSpPr>
            <p:nvPr/>
          </p:nvCxnSpPr>
          <p:spPr bwMode="auto">
            <a:xfrm rot="16200000" flipH="1">
              <a:off x="4023809" y="4792959"/>
              <a:ext cx="467735" cy="4758"/>
            </a:xfrm>
            <a:prstGeom prst="line">
              <a:avLst/>
            </a:prstGeom>
            <a:noFill/>
            <a:ln w="38100" algn="ctr">
              <a:solidFill>
                <a:srgbClr val="003366"/>
              </a:solidFill>
              <a:round/>
              <a:headEnd/>
              <a:tailEnd/>
            </a:ln>
          </p:spPr>
        </p:cxnSp>
        <p:cxnSp>
          <p:nvCxnSpPr>
            <p:cNvPr id="13360" name="Straight Connector 420"/>
            <p:cNvCxnSpPr>
              <a:cxnSpLocks noChangeShapeType="1"/>
            </p:cNvCxnSpPr>
            <p:nvPr/>
          </p:nvCxnSpPr>
          <p:spPr bwMode="auto">
            <a:xfrm rot="16200000" flipH="1">
              <a:off x="1520858" y="4803743"/>
              <a:ext cx="465865" cy="2381"/>
            </a:xfrm>
            <a:prstGeom prst="line">
              <a:avLst/>
            </a:prstGeom>
            <a:noFill/>
            <a:ln w="38100" algn="ctr">
              <a:solidFill>
                <a:srgbClr val="003366"/>
              </a:solidFill>
              <a:round/>
              <a:headEnd/>
              <a:tailEnd/>
            </a:ln>
          </p:spPr>
        </p:cxnSp>
        <p:cxnSp>
          <p:nvCxnSpPr>
            <p:cNvPr id="13361" name="Straight Connector 421"/>
            <p:cNvCxnSpPr>
              <a:cxnSpLocks noChangeShapeType="1"/>
            </p:cNvCxnSpPr>
            <p:nvPr/>
          </p:nvCxnSpPr>
          <p:spPr bwMode="auto">
            <a:xfrm rot="16200000" flipH="1">
              <a:off x="1941150" y="4802554"/>
              <a:ext cx="465870" cy="4763"/>
            </a:xfrm>
            <a:prstGeom prst="line">
              <a:avLst/>
            </a:prstGeom>
            <a:noFill/>
            <a:ln w="38100" algn="ctr">
              <a:solidFill>
                <a:srgbClr val="003366"/>
              </a:solidFill>
              <a:round/>
              <a:headEnd/>
              <a:tailEnd/>
            </a:ln>
          </p:spPr>
        </p:cxnSp>
        <p:cxnSp>
          <p:nvCxnSpPr>
            <p:cNvPr id="13362" name="Straight Connector 422"/>
            <p:cNvCxnSpPr>
              <a:cxnSpLocks noChangeShapeType="1"/>
            </p:cNvCxnSpPr>
            <p:nvPr/>
          </p:nvCxnSpPr>
          <p:spPr bwMode="auto">
            <a:xfrm rot="5400000">
              <a:off x="2541225" y="4807314"/>
              <a:ext cx="461103" cy="4"/>
            </a:xfrm>
            <a:prstGeom prst="line">
              <a:avLst/>
            </a:prstGeom>
            <a:noFill/>
            <a:ln w="38100" algn="ctr">
              <a:solidFill>
                <a:srgbClr val="003366"/>
              </a:solidFill>
              <a:round/>
              <a:headEnd/>
              <a:tailEnd/>
            </a:ln>
          </p:spPr>
        </p:cxnSp>
        <p:cxnSp>
          <p:nvCxnSpPr>
            <p:cNvPr id="13363" name="Straight Connector 423"/>
            <p:cNvCxnSpPr>
              <a:cxnSpLocks noChangeShapeType="1"/>
            </p:cNvCxnSpPr>
            <p:nvPr/>
          </p:nvCxnSpPr>
          <p:spPr bwMode="auto">
            <a:xfrm rot="5400000">
              <a:off x="2960325" y="4807309"/>
              <a:ext cx="461103" cy="4"/>
            </a:xfrm>
            <a:prstGeom prst="line">
              <a:avLst/>
            </a:prstGeom>
            <a:noFill/>
            <a:ln w="38100" algn="ctr">
              <a:solidFill>
                <a:srgbClr val="003366"/>
              </a:solidFill>
              <a:round/>
              <a:headEnd/>
              <a:tailEnd/>
            </a:ln>
          </p:spPr>
        </p:cxnSp>
        <p:cxnSp>
          <p:nvCxnSpPr>
            <p:cNvPr id="13364" name="Straight Connector 424"/>
            <p:cNvCxnSpPr>
              <a:cxnSpLocks noChangeShapeType="1"/>
            </p:cNvCxnSpPr>
            <p:nvPr/>
          </p:nvCxnSpPr>
          <p:spPr bwMode="auto">
            <a:xfrm rot="16200000" flipH="1">
              <a:off x="530005" y="4803997"/>
              <a:ext cx="468752" cy="4763"/>
            </a:xfrm>
            <a:prstGeom prst="line">
              <a:avLst/>
            </a:prstGeom>
            <a:noFill/>
            <a:ln w="38100" algn="ctr">
              <a:solidFill>
                <a:srgbClr val="003366"/>
              </a:solidFill>
              <a:round/>
              <a:headEnd/>
              <a:tailEnd/>
            </a:ln>
          </p:spPr>
        </p:cxnSp>
        <p:cxnSp>
          <p:nvCxnSpPr>
            <p:cNvPr id="13365" name="Straight Connector 425"/>
            <p:cNvCxnSpPr>
              <a:cxnSpLocks noChangeShapeType="1"/>
            </p:cNvCxnSpPr>
            <p:nvPr/>
          </p:nvCxnSpPr>
          <p:spPr bwMode="auto">
            <a:xfrm rot="16200000" flipH="1">
              <a:off x="947914" y="4805193"/>
              <a:ext cx="468757" cy="2381"/>
            </a:xfrm>
            <a:prstGeom prst="line">
              <a:avLst/>
            </a:prstGeom>
            <a:noFill/>
            <a:ln w="38100" algn="ctr">
              <a:solidFill>
                <a:srgbClr val="003366"/>
              </a:solidFill>
              <a:round/>
              <a:headEnd/>
              <a:tailEnd/>
            </a:ln>
          </p:spPr>
        </p:cxnSp>
      </p:grpSp>
      <p:grpSp>
        <p:nvGrpSpPr>
          <p:cNvPr id="13323" name="Group 504"/>
          <p:cNvGrpSpPr>
            <a:grpSpLocks/>
          </p:cNvGrpSpPr>
          <p:nvPr/>
        </p:nvGrpSpPr>
        <p:grpSpPr bwMode="auto">
          <a:xfrm>
            <a:off x="152400" y="2590800"/>
            <a:ext cx="8840788" cy="2052638"/>
            <a:chOff x="152400" y="2590800"/>
            <a:chExt cx="8841581" cy="2051844"/>
          </a:xfrm>
        </p:grpSpPr>
        <p:grpSp>
          <p:nvGrpSpPr>
            <p:cNvPr id="13331" name="Group 499"/>
            <p:cNvGrpSpPr>
              <a:grpSpLocks/>
            </p:cNvGrpSpPr>
            <p:nvPr/>
          </p:nvGrpSpPr>
          <p:grpSpPr bwMode="auto">
            <a:xfrm>
              <a:off x="152400" y="2590800"/>
              <a:ext cx="8839995" cy="2051844"/>
              <a:chOff x="152400" y="2590800"/>
              <a:chExt cx="8839995" cy="2051844"/>
            </a:xfrm>
          </p:grpSpPr>
          <p:grpSp>
            <p:nvGrpSpPr>
              <p:cNvPr id="13333" name="Group 486"/>
              <p:cNvGrpSpPr>
                <a:grpSpLocks/>
              </p:cNvGrpSpPr>
              <p:nvPr/>
            </p:nvGrpSpPr>
            <p:grpSpPr bwMode="auto">
              <a:xfrm>
                <a:off x="152400" y="2590800"/>
                <a:ext cx="8839995" cy="2050256"/>
                <a:chOff x="152400" y="2590800"/>
                <a:chExt cx="8839995" cy="2050256"/>
              </a:xfrm>
            </p:grpSpPr>
            <p:sp>
              <p:nvSpPr>
                <p:cNvPr id="450" name="Rectangle 449"/>
                <p:cNvSpPr/>
                <p:nvPr/>
              </p:nvSpPr>
              <p:spPr bwMode="auto">
                <a:xfrm>
                  <a:off x="914468" y="2590800"/>
                  <a:ext cx="1905171" cy="304682"/>
                </a:xfrm>
                <a:prstGeom prst="rect">
                  <a:avLst/>
                </a:prstGeom>
                <a:solidFill>
                  <a:schemeClr val="accent3"/>
                </a:solidFill>
                <a:ln w="25400" cap="flat" cmpd="sng" algn="ctr">
                  <a:solidFill>
                    <a:schemeClr val="tx1"/>
                  </a:solidFill>
                  <a:prstDash val="solid"/>
                  <a:round/>
                  <a:headEnd type="none" w="med" len="med"/>
                  <a:tailEnd type="none" w="med" len="med"/>
                </a:ln>
                <a:effectLst/>
              </p:spPr>
              <p:txBody>
                <a:bodyPr anchor="ctr"/>
                <a:lstStyle/>
                <a:p>
                  <a:pPr algn="ctr">
                    <a:defRPr/>
                  </a:pPr>
                  <a:r>
                    <a:rPr lang="en-US" sz="1600" dirty="0">
                      <a:latin typeface="Times New Roman" pitchFamily="18" charset="-52"/>
                    </a:rPr>
                    <a:t>Work Distribution</a:t>
                  </a:r>
                </a:p>
              </p:txBody>
            </p:sp>
            <p:cxnSp>
              <p:nvCxnSpPr>
                <p:cNvPr id="13336" name="Straight Connector 452"/>
                <p:cNvCxnSpPr>
                  <a:cxnSpLocks noChangeShapeType="1"/>
                  <a:stCxn id="450" idx="3"/>
                </p:cNvCxnSpPr>
                <p:nvPr/>
              </p:nvCxnSpPr>
              <p:spPr bwMode="auto">
                <a:xfrm>
                  <a:off x="2819400" y="2743200"/>
                  <a:ext cx="6172200" cy="1588"/>
                </a:xfrm>
                <a:prstGeom prst="line">
                  <a:avLst/>
                </a:prstGeom>
                <a:noFill/>
                <a:ln w="9525" algn="ctr">
                  <a:solidFill>
                    <a:schemeClr val="tx1"/>
                  </a:solidFill>
                  <a:round/>
                  <a:headEnd/>
                  <a:tailEnd/>
                </a:ln>
              </p:spPr>
            </p:cxnSp>
            <p:cxnSp>
              <p:nvCxnSpPr>
                <p:cNvPr id="13337" name="Straight Connector 454"/>
                <p:cNvCxnSpPr>
                  <a:cxnSpLocks noChangeShapeType="1"/>
                </p:cNvCxnSpPr>
                <p:nvPr/>
              </p:nvCxnSpPr>
              <p:spPr bwMode="auto">
                <a:xfrm rot="5400000">
                  <a:off x="8044657" y="3690937"/>
                  <a:ext cx="1894681" cy="794"/>
                </a:xfrm>
                <a:prstGeom prst="line">
                  <a:avLst/>
                </a:prstGeom>
                <a:noFill/>
                <a:ln w="9525" algn="ctr">
                  <a:solidFill>
                    <a:schemeClr val="tx1"/>
                  </a:solidFill>
                  <a:round/>
                  <a:headEnd/>
                  <a:tailEnd/>
                </a:ln>
              </p:spPr>
            </p:cxnSp>
            <p:cxnSp>
              <p:nvCxnSpPr>
                <p:cNvPr id="13338" name="Straight Connector 456"/>
                <p:cNvCxnSpPr>
                  <a:cxnSpLocks noChangeShapeType="1"/>
                  <a:stCxn id="450" idx="1"/>
                </p:cNvCxnSpPr>
                <p:nvPr/>
              </p:nvCxnSpPr>
              <p:spPr bwMode="auto">
                <a:xfrm rot="10800000">
                  <a:off x="152400" y="2743200"/>
                  <a:ext cx="762000" cy="1588"/>
                </a:xfrm>
                <a:prstGeom prst="line">
                  <a:avLst/>
                </a:prstGeom>
                <a:noFill/>
                <a:ln w="9525" algn="ctr">
                  <a:solidFill>
                    <a:schemeClr val="tx1"/>
                  </a:solidFill>
                  <a:round/>
                  <a:headEnd/>
                  <a:tailEnd/>
                </a:ln>
              </p:spPr>
            </p:cxnSp>
            <p:cxnSp>
              <p:nvCxnSpPr>
                <p:cNvPr id="13339" name="Straight Connector 461"/>
                <p:cNvCxnSpPr>
                  <a:cxnSpLocks noChangeShapeType="1"/>
                </p:cNvCxnSpPr>
                <p:nvPr/>
              </p:nvCxnSpPr>
              <p:spPr bwMode="auto">
                <a:xfrm rot="16200000" flipH="1">
                  <a:off x="-793353" y="3690540"/>
                  <a:ext cx="1897062" cy="3969"/>
                </a:xfrm>
                <a:prstGeom prst="line">
                  <a:avLst/>
                </a:prstGeom>
                <a:noFill/>
                <a:ln w="9525" algn="ctr">
                  <a:solidFill>
                    <a:schemeClr val="tx1"/>
                  </a:solidFill>
                  <a:round/>
                  <a:headEnd/>
                  <a:tailEnd/>
                </a:ln>
              </p:spPr>
            </p:cxnSp>
            <p:cxnSp>
              <p:nvCxnSpPr>
                <p:cNvPr id="13340" name="Straight Connector 467"/>
                <p:cNvCxnSpPr>
                  <a:cxnSpLocks noChangeShapeType="1"/>
                </p:cNvCxnSpPr>
                <p:nvPr/>
              </p:nvCxnSpPr>
              <p:spPr bwMode="auto">
                <a:xfrm rot="5400000" flipH="1" flipV="1">
                  <a:off x="617526" y="2982427"/>
                  <a:ext cx="469429" cy="502"/>
                </a:xfrm>
                <a:prstGeom prst="line">
                  <a:avLst/>
                </a:prstGeom>
                <a:noFill/>
                <a:ln w="9525" algn="ctr">
                  <a:solidFill>
                    <a:schemeClr val="tx1"/>
                  </a:solidFill>
                  <a:round/>
                  <a:headEnd/>
                  <a:tailEnd/>
                </a:ln>
              </p:spPr>
            </p:cxnSp>
            <p:cxnSp>
              <p:nvCxnSpPr>
                <p:cNvPr id="13341" name="Straight Connector 471"/>
                <p:cNvCxnSpPr>
                  <a:cxnSpLocks noChangeShapeType="1"/>
                  <a:stCxn id="13500" idx="0"/>
                </p:cNvCxnSpPr>
                <p:nvPr/>
              </p:nvCxnSpPr>
              <p:spPr bwMode="auto">
                <a:xfrm rot="5400000" flipH="1" flipV="1">
                  <a:off x="1527572" y="3044428"/>
                  <a:ext cx="297656" cy="1588"/>
                </a:xfrm>
                <a:prstGeom prst="line">
                  <a:avLst/>
                </a:prstGeom>
                <a:noFill/>
                <a:ln w="9525" algn="ctr">
                  <a:solidFill>
                    <a:schemeClr val="tx1"/>
                  </a:solidFill>
                  <a:round/>
                  <a:headEnd/>
                  <a:tailEnd/>
                </a:ln>
              </p:spPr>
            </p:cxnSp>
            <p:cxnSp>
              <p:nvCxnSpPr>
                <p:cNvPr id="13342" name="Straight Connector 474"/>
                <p:cNvCxnSpPr>
                  <a:cxnSpLocks noChangeShapeType="1"/>
                  <a:stCxn id="13437" idx="0"/>
                </p:cNvCxnSpPr>
                <p:nvPr/>
              </p:nvCxnSpPr>
              <p:spPr bwMode="auto">
                <a:xfrm rot="5400000" flipH="1" flipV="1">
                  <a:off x="2366566" y="3043634"/>
                  <a:ext cx="297656" cy="1588"/>
                </a:xfrm>
                <a:prstGeom prst="line">
                  <a:avLst/>
                </a:prstGeom>
                <a:noFill/>
                <a:ln w="9525" algn="ctr">
                  <a:solidFill>
                    <a:schemeClr val="tx1"/>
                  </a:solidFill>
                  <a:round/>
                  <a:headEnd/>
                  <a:tailEnd/>
                </a:ln>
              </p:spPr>
            </p:cxnSp>
            <p:cxnSp>
              <p:nvCxnSpPr>
                <p:cNvPr id="13343" name="Straight Connector 476"/>
                <p:cNvCxnSpPr>
                  <a:cxnSpLocks noChangeShapeType="1"/>
                  <a:stCxn id="13446" idx="0"/>
                </p:cNvCxnSpPr>
                <p:nvPr/>
              </p:nvCxnSpPr>
              <p:spPr bwMode="auto">
                <a:xfrm rot="5400000" flipH="1" flipV="1">
                  <a:off x="3127772" y="2968228"/>
                  <a:ext cx="450056" cy="1588"/>
                </a:xfrm>
                <a:prstGeom prst="line">
                  <a:avLst/>
                </a:prstGeom>
                <a:noFill/>
                <a:ln w="9525" algn="ctr">
                  <a:solidFill>
                    <a:schemeClr val="tx1"/>
                  </a:solidFill>
                  <a:round/>
                  <a:headEnd/>
                  <a:tailEnd/>
                </a:ln>
              </p:spPr>
            </p:cxnSp>
            <p:cxnSp>
              <p:nvCxnSpPr>
                <p:cNvPr id="13344" name="Straight Connector 479"/>
                <p:cNvCxnSpPr>
                  <a:cxnSpLocks noChangeShapeType="1"/>
                </p:cNvCxnSpPr>
                <p:nvPr/>
              </p:nvCxnSpPr>
              <p:spPr bwMode="auto">
                <a:xfrm rot="5400000" flipH="1" flipV="1">
                  <a:off x="3966766" y="2967434"/>
                  <a:ext cx="450056" cy="1588"/>
                </a:xfrm>
                <a:prstGeom prst="line">
                  <a:avLst/>
                </a:prstGeom>
                <a:noFill/>
                <a:ln w="9525" algn="ctr">
                  <a:solidFill>
                    <a:schemeClr val="tx1"/>
                  </a:solidFill>
                  <a:round/>
                  <a:headEnd/>
                  <a:tailEnd/>
                </a:ln>
              </p:spPr>
            </p:cxnSp>
            <p:cxnSp>
              <p:nvCxnSpPr>
                <p:cNvPr id="13345" name="Straight Connector 480"/>
                <p:cNvCxnSpPr>
                  <a:cxnSpLocks noChangeShapeType="1"/>
                </p:cNvCxnSpPr>
                <p:nvPr/>
              </p:nvCxnSpPr>
              <p:spPr bwMode="auto">
                <a:xfrm rot="5400000" flipH="1" flipV="1">
                  <a:off x="4804966" y="2967434"/>
                  <a:ext cx="450056" cy="1588"/>
                </a:xfrm>
                <a:prstGeom prst="line">
                  <a:avLst/>
                </a:prstGeom>
                <a:noFill/>
                <a:ln w="9525" algn="ctr">
                  <a:solidFill>
                    <a:schemeClr val="tx1"/>
                  </a:solidFill>
                  <a:round/>
                  <a:headEnd/>
                  <a:tailEnd/>
                </a:ln>
              </p:spPr>
            </p:cxnSp>
            <p:cxnSp>
              <p:nvCxnSpPr>
                <p:cNvPr id="13346" name="Straight Connector 481"/>
                <p:cNvCxnSpPr>
                  <a:cxnSpLocks noChangeShapeType="1"/>
                </p:cNvCxnSpPr>
                <p:nvPr/>
              </p:nvCxnSpPr>
              <p:spPr bwMode="auto">
                <a:xfrm rot="5400000" flipH="1" flipV="1">
                  <a:off x="5643166" y="2967434"/>
                  <a:ext cx="450056" cy="1588"/>
                </a:xfrm>
                <a:prstGeom prst="line">
                  <a:avLst/>
                </a:prstGeom>
                <a:noFill/>
                <a:ln w="9525" algn="ctr">
                  <a:solidFill>
                    <a:schemeClr val="tx1"/>
                  </a:solidFill>
                  <a:round/>
                  <a:headEnd/>
                  <a:tailEnd/>
                </a:ln>
              </p:spPr>
            </p:cxnSp>
            <p:cxnSp>
              <p:nvCxnSpPr>
                <p:cNvPr id="13347" name="Straight Connector 482"/>
                <p:cNvCxnSpPr>
                  <a:cxnSpLocks noChangeShapeType="1"/>
                </p:cNvCxnSpPr>
                <p:nvPr/>
              </p:nvCxnSpPr>
              <p:spPr bwMode="auto">
                <a:xfrm rot="5400000" flipH="1" flipV="1">
                  <a:off x="6481366" y="2967434"/>
                  <a:ext cx="450056" cy="1588"/>
                </a:xfrm>
                <a:prstGeom prst="line">
                  <a:avLst/>
                </a:prstGeom>
                <a:noFill/>
                <a:ln w="9525" algn="ctr">
                  <a:solidFill>
                    <a:schemeClr val="tx1"/>
                  </a:solidFill>
                  <a:round/>
                  <a:headEnd/>
                  <a:tailEnd/>
                </a:ln>
              </p:spPr>
            </p:cxnSp>
            <p:cxnSp>
              <p:nvCxnSpPr>
                <p:cNvPr id="13348" name="Straight Connector 483"/>
                <p:cNvCxnSpPr>
                  <a:cxnSpLocks noChangeShapeType="1"/>
                </p:cNvCxnSpPr>
                <p:nvPr/>
              </p:nvCxnSpPr>
              <p:spPr bwMode="auto">
                <a:xfrm rot="5400000" flipH="1" flipV="1">
                  <a:off x="7319566" y="2967434"/>
                  <a:ext cx="450056" cy="1588"/>
                </a:xfrm>
                <a:prstGeom prst="line">
                  <a:avLst/>
                </a:prstGeom>
                <a:noFill/>
                <a:ln w="9525" algn="ctr">
                  <a:solidFill>
                    <a:schemeClr val="tx1"/>
                  </a:solidFill>
                  <a:round/>
                  <a:headEnd/>
                  <a:tailEnd/>
                </a:ln>
              </p:spPr>
            </p:cxnSp>
            <p:cxnSp>
              <p:nvCxnSpPr>
                <p:cNvPr id="13349" name="Straight Connector 484"/>
                <p:cNvCxnSpPr>
                  <a:cxnSpLocks noChangeShapeType="1"/>
                </p:cNvCxnSpPr>
                <p:nvPr/>
              </p:nvCxnSpPr>
              <p:spPr bwMode="auto">
                <a:xfrm rot="5400000" flipH="1" flipV="1">
                  <a:off x="8157766" y="2967434"/>
                  <a:ext cx="450056" cy="1588"/>
                </a:xfrm>
                <a:prstGeom prst="line">
                  <a:avLst/>
                </a:prstGeom>
                <a:noFill/>
                <a:ln w="9525" algn="ctr">
                  <a:solidFill>
                    <a:schemeClr val="tx1"/>
                  </a:solidFill>
                  <a:round/>
                  <a:headEnd/>
                  <a:tailEnd/>
                </a:ln>
              </p:spPr>
            </p:cxnSp>
          </p:grpSp>
          <p:cxnSp>
            <p:nvCxnSpPr>
              <p:cNvPr id="13334" name="Straight Connector 491"/>
              <p:cNvCxnSpPr>
                <a:cxnSpLocks noChangeShapeType="1"/>
                <a:endCxn id="326" idx="1"/>
              </p:cNvCxnSpPr>
              <p:nvPr/>
            </p:nvCxnSpPr>
            <p:spPr bwMode="auto">
              <a:xfrm>
                <a:off x="152400" y="4641056"/>
                <a:ext cx="304800" cy="1588"/>
              </a:xfrm>
              <a:prstGeom prst="line">
                <a:avLst/>
              </a:prstGeom>
              <a:noFill/>
              <a:ln w="9525" algn="ctr">
                <a:solidFill>
                  <a:schemeClr val="tx1"/>
                </a:solidFill>
                <a:round/>
                <a:headEnd/>
                <a:tailEnd/>
              </a:ln>
            </p:spPr>
          </p:cxnSp>
        </p:grpSp>
        <p:cxnSp>
          <p:nvCxnSpPr>
            <p:cNvPr id="13332" name="Straight Connector 501"/>
            <p:cNvCxnSpPr>
              <a:cxnSpLocks noChangeShapeType="1"/>
              <a:stCxn id="326" idx="3"/>
            </p:cNvCxnSpPr>
            <p:nvPr/>
          </p:nvCxnSpPr>
          <p:spPr bwMode="auto">
            <a:xfrm flipV="1">
              <a:off x="8763000" y="4636294"/>
              <a:ext cx="230981" cy="4762"/>
            </a:xfrm>
            <a:prstGeom prst="line">
              <a:avLst/>
            </a:prstGeom>
            <a:noFill/>
            <a:ln w="9525" algn="ctr">
              <a:solidFill>
                <a:schemeClr val="tx1"/>
              </a:solidFill>
              <a:round/>
              <a:headEnd/>
              <a:tailEnd/>
            </a:ln>
          </p:spPr>
        </p:cxnSp>
      </p:grpSp>
      <p:grpSp>
        <p:nvGrpSpPr>
          <p:cNvPr id="13324" name="Group 518"/>
          <p:cNvGrpSpPr>
            <a:grpSpLocks/>
          </p:cNvGrpSpPr>
          <p:nvPr/>
        </p:nvGrpSpPr>
        <p:grpSpPr bwMode="auto">
          <a:xfrm>
            <a:off x="228600" y="1752600"/>
            <a:ext cx="4648200" cy="839788"/>
            <a:chOff x="228600" y="1752600"/>
            <a:chExt cx="4648200" cy="838994"/>
          </a:xfrm>
        </p:grpSpPr>
        <p:sp>
          <p:nvSpPr>
            <p:cNvPr id="506" name="Rectangle 505"/>
            <p:cNvSpPr/>
            <p:nvPr/>
          </p:nvSpPr>
          <p:spPr bwMode="auto">
            <a:xfrm>
              <a:off x="228600" y="1752600"/>
              <a:ext cx="838200" cy="380640"/>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anchor="ctr"/>
            <a:lstStyle/>
            <a:p>
              <a:pPr algn="ctr">
                <a:defRPr/>
              </a:pPr>
              <a:r>
                <a:rPr lang="en-US" dirty="0">
                  <a:latin typeface="Times New Roman" pitchFamily="18" charset="-52"/>
                </a:rPr>
                <a:t>CPU</a:t>
              </a:r>
            </a:p>
          </p:txBody>
        </p:sp>
        <p:sp>
          <p:nvSpPr>
            <p:cNvPr id="507" name="Rectangle 506"/>
            <p:cNvSpPr/>
            <p:nvPr/>
          </p:nvSpPr>
          <p:spPr bwMode="auto">
            <a:xfrm>
              <a:off x="1143000" y="1752600"/>
              <a:ext cx="1447800" cy="380640"/>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anchor="ctr"/>
            <a:lstStyle/>
            <a:p>
              <a:pPr algn="ctr">
                <a:defRPr/>
              </a:pPr>
              <a:r>
                <a:rPr lang="en-US" dirty="0">
                  <a:latin typeface="Times New Roman" pitchFamily="18" charset="-52"/>
                </a:rPr>
                <a:t>Bridge</a:t>
              </a:r>
            </a:p>
          </p:txBody>
        </p:sp>
        <p:sp>
          <p:nvSpPr>
            <p:cNvPr id="508" name="Rectangle 507"/>
            <p:cNvSpPr/>
            <p:nvPr/>
          </p:nvSpPr>
          <p:spPr bwMode="auto">
            <a:xfrm>
              <a:off x="2667000" y="1752600"/>
              <a:ext cx="2209800" cy="380640"/>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anchor="ctr"/>
            <a:lstStyle/>
            <a:p>
              <a:pPr algn="ctr">
                <a:defRPr/>
              </a:pPr>
              <a:r>
                <a:rPr lang="en-US" dirty="0">
                  <a:latin typeface="Times New Roman" pitchFamily="18" charset="-52"/>
                </a:rPr>
                <a:t>Host Memory</a:t>
              </a:r>
            </a:p>
          </p:txBody>
        </p:sp>
        <p:cxnSp>
          <p:nvCxnSpPr>
            <p:cNvPr id="13328" name="Straight Connector 509"/>
            <p:cNvCxnSpPr>
              <a:cxnSpLocks noChangeShapeType="1"/>
              <a:stCxn id="506" idx="3"/>
              <a:endCxn id="507" idx="1"/>
            </p:cNvCxnSpPr>
            <p:nvPr/>
          </p:nvCxnSpPr>
          <p:spPr bwMode="auto">
            <a:xfrm>
              <a:off x="1066800" y="1943100"/>
              <a:ext cx="76200" cy="1588"/>
            </a:xfrm>
            <a:prstGeom prst="line">
              <a:avLst/>
            </a:prstGeom>
            <a:noFill/>
            <a:ln w="9525" algn="ctr">
              <a:solidFill>
                <a:schemeClr val="tx1"/>
              </a:solidFill>
              <a:round/>
              <a:headEnd/>
              <a:tailEnd/>
            </a:ln>
          </p:spPr>
        </p:cxnSp>
        <p:cxnSp>
          <p:nvCxnSpPr>
            <p:cNvPr id="13329" name="Straight Connector 511"/>
            <p:cNvCxnSpPr>
              <a:cxnSpLocks noChangeShapeType="1"/>
              <a:stCxn id="507" idx="3"/>
              <a:endCxn id="508" idx="1"/>
            </p:cNvCxnSpPr>
            <p:nvPr/>
          </p:nvCxnSpPr>
          <p:spPr bwMode="auto">
            <a:xfrm>
              <a:off x="2590800" y="1943100"/>
              <a:ext cx="76200" cy="1588"/>
            </a:xfrm>
            <a:prstGeom prst="line">
              <a:avLst/>
            </a:prstGeom>
            <a:noFill/>
            <a:ln w="9525" algn="ctr">
              <a:solidFill>
                <a:schemeClr val="tx1"/>
              </a:solidFill>
              <a:round/>
              <a:headEnd/>
              <a:tailEnd/>
            </a:ln>
          </p:spPr>
        </p:cxnSp>
        <p:cxnSp>
          <p:nvCxnSpPr>
            <p:cNvPr id="13330" name="Straight Connector 513"/>
            <p:cNvCxnSpPr>
              <a:cxnSpLocks noChangeShapeType="1"/>
              <a:stCxn id="507" idx="2"/>
              <a:endCxn id="450" idx="0"/>
            </p:cNvCxnSpPr>
            <p:nvPr/>
          </p:nvCxnSpPr>
          <p:spPr bwMode="auto">
            <a:xfrm rot="5400000">
              <a:off x="1638300" y="2362200"/>
              <a:ext cx="457200" cy="1588"/>
            </a:xfrm>
            <a:prstGeom prst="line">
              <a:avLst/>
            </a:prstGeom>
            <a:noFill/>
            <a:ln w="9525" algn="ctr">
              <a:solidFill>
                <a:schemeClr val="tx1"/>
              </a:solidFill>
              <a:round/>
              <a:headEnd/>
              <a:tailEnd/>
            </a:ln>
          </p:spPr>
        </p:cxn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Title 3"/>
          <p:cNvSpPr>
            <a:spLocks noGrp="1"/>
          </p:cNvSpPr>
          <p:nvPr>
            <p:ph type="title"/>
          </p:nvPr>
        </p:nvSpPr>
        <p:spPr/>
        <p:txBody>
          <a:bodyPr/>
          <a:lstStyle/>
          <a:p>
            <a:r>
              <a:rPr lang="en-US" smtClean="0"/>
              <a:t>Edge Detection</a:t>
            </a:r>
          </a:p>
        </p:txBody>
      </p:sp>
      <p:sp>
        <p:nvSpPr>
          <p:cNvPr id="3077" name="Content Placeholder 4"/>
          <p:cNvSpPr>
            <a:spLocks noGrp="1"/>
          </p:cNvSpPr>
          <p:nvPr>
            <p:ph idx="1"/>
          </p:nvPr>
        </p:nvSpPr>
        <p:spPr>
          <a:xfrm>
            <a:off x="685800" y="1905000"/>
            <a:ext cx="8178800" cy="2438400"/>
          </a:xfrm>
        </p:spPr>
        <p:txBody>
          <a:bodyPr/>
          <a:lstStyle/>
          <a:p>
            <a:r>
              <a:rPr lang="ru-RU" smtClean="0"/>
              <a:t>Градиент функции </a:t>
            </a:r>
            <a:r>
              <a:rPr lang="en-US" smtClean="0"/>
              <a:t>f(x,y) </a:t>
            </a:r>
          </a:p>
          <a:p>
            <a:pPr lvl="1"/>
            <a:r>
              <a:rPr lang="ru-RU" smtClean="0"/>
              <a:t>Это вектор который показывает направление роста</a:t>
            </a:r>
          </a:p>
          <a:p>
            <a:pPr lvl="1"/>
            <a:r>
              <a:rPr lang="ru-RU" smtClean="0"/>
              <a:t>Определяется как </a:t>
            </a:r>
            <a:endParaRPr lang="en-US" smtClean="0"/>
          </a:p>
        </p:txBody>
      </p:sp>
      <p:graphicFrame>
        <p:nvGraphicFramePr>
          <p:cNvPr id="3074" name="Object 2"/>
          <p:cNvGraphicFramePr>
            <a:graphicFrameLocks noChangeAspect="1"/>
          </p:cNvGraphicFramePr>
          <p:nvPr/>
        </p:nvGraphicFramePr>
        <p:xfrm>
          <a:off x="4806950" y="3124200"/>
          <a:ext cx="1914525" cy="1060450"/>
        </p:xfrm>
        <a:graphic>
          <a:graphicData uri="http://schemas.openxmlformats.org/presentationml/2006/ole">
            <p:oleObj spid="_x0000_s3074" name="Equation" r:id="rId4" imgW="825480" imgH="457200" progId="Equation.3">
              <p:embed/>
            </p:oleObj>
          </a:graphicData>
        </a:graphic>
      </p:graphicFrame>
      <p:cxnSp>
        <p:nvCxnSpPr>
          <p:cNvPr id="3078" name="Straight Arrow Connector 7"/>
          <p:cNvCxnSpPr>
            <a:cxnSpLocks noChangeShapeType="1"/>
          </p:cNvCxnSpPr>
          <p:nvPr/>
        </p:nvCxnSpPr>
        <p:spPr bwMode="auto">
          <a:xfrm rot="5400000">
            <a:off x="1220788" y="5257800"/>
            <a:ext cx="1217612" cy="1588"/>
          </a:xfrm>
          <a:prstGeom prst="straightConnector1">
            <a:avLst/>
          </a:prstGeom>
          <a:noFill/>
          <a:ln w="9525" algn="ctr">
            <a:solidFill>
              <a:schemeClr val="tx1"/>
            </a:solidFill>
            <a:round/>
            <a:headEnd type="arrow" w="med" len="med"/>
            <a:tailEnd/>
          </a:ln>
        </p:spPr>
      </p:cxnSp>
      <p:cxnSp>
        <p:nvCxnSpPr>
          <p:cNvPr id="3079" name="Straight Arrow Connector 8"/>
          <p:cNvCxnSpPr>
            <a:cxnSpLocks noChangeShapeType="1"/>
          </p:cNvCxnSpPr>
          <p:nvPr/>
        </p:nvCxnSpPr>
        <p:spPr bwMode="auto">
          <a:xfrm rot="10800000">
            <a:off x="1828800" y="5867400"/>
            <a:ext cx="1600200" cy="1588"/>
          </a:xfrm>
          <a:prstGeom prst="straightConnector1">
            <a:avLst/>
          </a:prstGeom>
          <a:noFill/>
          <a:ln w="9525" algn="ctr">
            <a:solidFill>
              <a:schemeClr val="tx1"/>
            </a:solidFill>
            <a:round/>
            <a:headEnd type="arrow" w="med" len="med"/>
            <a:tailEnd/>
          </a:ln>
        </p:spPr>
      </p:cxnSp>
      <p:cxnSp>
        <p:nvCxnSpPr>
          <p:cNvPr id="3080" name="Straight Arrow Connector 14"/>
          <p:cNvCxnSpPr>
            <a:cxnSpLocks noChangeShapeType="1"/>
          </p:cNvCxnSpPr>
          <p:nvPr/>
        </p:nvCxnSpPr>
        <p:spPr bwMode="auto">
          <a:xfrm flipV="1">
            <a:off x="1828800" y="5029200"/>
            <a:ext cx="1143000" cy="838200"/>
          </a:xfrm>
          <a:prstGeom prst="straightConnector1">
            <a:avLst/>
          </a:prstGeom>
          <a:noFill/>
          <a:ln w="9525" algn="ctr">
            <a:solidFill>
              <a:schemeClr val="tx1"/>
            </a:solidFill>
            <a:prstDash val="dash"/>
            <a:round/>
            <a:headEnd/>
            <a:tailEnd type="arrow" w="med" len="med"/>
          </a:ln>
        </p:spPr>
      </p:cxnSp>
      <p:sp>
        <p:nvSpPr>
          <p:cNvPr id="3081" name="TextBox 15"/>
          <p:cNvSpPr txBox="1">
            <a:spLocks noChangeArrowheads="1"/>
          </p:cNvSpPr>
          <p:nvPr/>
        </p:nvSpPr>
        <p:spPr bwMode="auto">
          <a:xfrm>
            <a:off x="2590800" y="4495800"/>
            <a:ext cx="533400" cy="461963"/>
          </a:xfrm>
          <a:prstGeom prst="rect">
            <a:avLst/>
          </a:prstGeom>
          <a:noFill/>
          <a:ln w="9525">
            <a:noFill/>
            <a:miter lim="800000"/>
            <a:headEnd/>
            <a:tailEnd/>
          </a:ln>
        </p:spPr>
        <p:txBody>
          <a:bodyPr>
            <a:spAutoFit/>
          </a:bodyPr>
          <a:lstStyle/>
          <a:p>
            <a:pPr algn="ctr"/>
            <a:r>
              <a:rPr lang="en-US" b="1"/>
              <a:t>G</a:t>
            </a:r>
          </a:p>
        </p:txBody>
      </p:sp>
      <p:sp>
        <p:nvSpPr>
          <p:cNvPr id="3082" name="TextBox 16"/>
          <p:cNvSpPr txBox="1">
            <a:spLocks noChangeArrowheads="1"/>
          </p:cNvSpPr>
          <p:nvPr/>
        </p:nvSpPr>
        <p:spPr bwMode="auto">
          <a:xfrm>
            <a:off x="1219200" y="4343400"/>
            <a:ext cx="533400" cy="461963"/>
          </a:xfrm>
          <a:prstGeom prst="rect">
            <a:avLst/>
          </a:prstGeom>
          <a:noFill/>
          <a:ln w="9525">
            <a:noFill/>
            <a:miter lim="800000"/>
            <a:headEnd/>
            <a:tailEnd/>
          </a:ln>
        </p:spPr>
        <p:txBody>
          <a:bodyPr>
            <a:spAutoFit/>
          </a:bodyPr>
          <a:lstStyle/>
          <a:p>
            <a:pPr algn="ctr"/>
            <a:r>
              <a:rPr lang="en-US"/>
              <a:t>G</a:t>
            </a:r>
            <a:r>
              <a:rPr lang="en-US" b="1" baseline="-25000"/>
              <a:t>y</a:t>
            </a:r>
          </a:p>
        </p:txBody>
      </p:sp>
      <p:sp>
        <p:nvSpPr>
          <p:cNvPr id="3083" name="TextBox 17"/>
          <p:cNvSpPr txBox="1">
            <a:spLocks noChangeArrowheads="1"/>
          </p:cNvSpPr>
          <p:nvPr/>
        </p:nvSpPr>
        <p:spPr bwMode="auto">
          <a:xfrm>
            <a:off x="3429000" y="5867400"/>
            <a:ext cx="533400" cy="461963"/>
          </a:xfrm>
          <a:prstGeom prst="rect">
            <a:avLst/>
          </a:prstGeom>
          <a:noFill/>
          <a:ln w="9525">
            <a:noFill/>
            <a:miter lim="800000"/>
            <a:headEnd/>
            <a:tailEnd/>
          </a:ln>
        </p:spPr>
        <p:txBody>
          <a:bodyPr>
            <a:spAutoFit/>
          </a:bodyPr>
          <a:lstStyle/>
          <a:p>
            <a:pPr algn="ctr"/>
            <a:r>
              <a:rPr lang="en-US"/>
              <a:t>G</a:t>
            </a:r>
            <a:r>
              <a:rPr lang="en-US" b="1" baseline="-25000"/>
              <a:t>x</a:t>
            </a:r>
          </a:p>
        </p:txBody>
      </p:sp>
      <p:sp>
        <p:nvSpPr>
          <p:cNvPr id="3084" name="Freeform 19"/>
          <p:cNvSpPr>
            <a:spLocks noChangeArrowheads="1"/>
          </p:cNvSpPr>
          <p:nvPr/>
        </p:nvSpPr>
        <p:spPr bwMode="auto">
          <a:xfrm>
            <a:off x="2522538" y="5370513"/>
            <a:ext cx="223837" cy="493712"/>
          </a:xfrm>
          <a:custGeom>
            <a:avLst/>
            <a:gdLst>
              <a:gd name="T0" fmla="*/ 0 w 224221"/>
              <a:gd name="T1" fmla="*/ 0 h 493986"/>
              <a:gd name="T2" fmla="*/ 189186 w 224221"/>
              <a:gd name="T3" fmla="*/ 157655 h 493986"/>
              <a:gd name="T4" fmla="*/ 210207 w 224221"/>
              <a:gd name="T5" fmla="*/ 493986 h 493986"/>
              <a:gd name="T6" fmla="*/ 0 60000 65536"/>
              <a:gd name="T7" fmla="*/ 0 60000 65536"/>
              <a:gd name="T8" fmla="*/ 0 60000 65536"/>
              <a:gd name="T9" fmla="*/ 0 w 224221"/>
              <a:gd name="T10" fmla="*/ 0 h 493986"/>
              <a:gd name="T11" fmla="*/ 224221 w 224221"/>
              <a:gd name="T12" fmla="*/ 493986 h 493986"/>
            </a:gdLst>
            <a:ahLst/>
            <a:cxnLst>
              <a:cxn ang="T6">
                <a:pos x="T0" y="T1"/>
              </a:cxn>
              <a:cxn ang="T7">
                <a:pos x="T2" y="T3"/>
              </a:cxn>
              <a:cxn ang="T8">
                <a:pos x="T4" y="T5"/>
              </a:cxn>
            </a:cxnLst>
            <a:rect l="T9" t="T10" r="T11" b="T12"/>
            <a:pathLst>
              <a:path w="224221" h="493986">
                <a:moveTo>
                  <a:pt x="0" y="0"/>
                </a:moveTo>
                <a:cubicBezTo>
                  <a:pt x="77076" y="37662"/>
                  <a:pt x="154152" y="75324"/>
                  <a:pt x="189186" y="157655"/>
                </a:cubicBezTo>
                <a:cubicBezTo>
                  <a:pt x="224221" y="239986"/>
                  <a:pt x="217214" y="366986"/>
                  <a:pt x="210207" y="493986"/>
                </a:cubicBezTo>
              </a:path>
            </a:pathLst>
          </a:custGeom>
          <a:noFill/>
          <a:ln w="9525" algn="ctr">
            <a:solidFill>
              <a:schemeClr val="tx1"/>
            </a:solidFill>
            <a:round/>
            <a:headEnd/>
            <a:tailEnd/>
          </a:ln>
        </p:spPr>
        <p:txBody>
          <a:bodyPr/>
          <a:lstStyle/>
          <a:p>
            <a:endParaRPr lang="en-US"/>
          </a:p>
        </p:txBody>
      </p:sp>
      <p:sp>
        <p:nvSpPr>
          <p:cNvPr id="3085" name="TextBox 20"/>
          <p:cNvSpPr txBox="1">
            <a:spLocks noChangeArrowheads="1"/>
          </p:cNvSpPr>
          <p:nvPr/>
        </p:nvSpPr>
        <p:spPr bwMode="auto">
          <a:xfrm>
            <a:off x="2819400" y="5334000"/>
            <a:ext cx="2819400" cy="461963"/>
          </a:xfrm>
          <a:prstGeom prst="rect">
            <a:avLst/>
          </a:prstGeom>
          <a:noFill/>
          <a:ln w="9525">
            <a:noFill/>
            <a:miter lim="800000"/>
            <a:headEnd/>
            <a:tailEnd/>
          </a:ln>
        </p:spPr>
        <p:txBody>
          <a:bodyPr>
            <a:spAutoFit/>
          </a:bodyPr>
          <a:lstStyle/>
          <a:p>
            <a:pPr algn="ctr"/>
            <a:r>
              <a:rPr lang="el-GR"/>
              <a:t>θ</a:t>
            </a:r>
            <a:r>
              <a:rPr lang="en-US"/>
              <a:t>(x,y) = tan</a:t>
            </a:r>
            <a:r>
              <a:rPr lang="en-US" baseline="30000"/>
              <a:t>-1</a:t>
            </a:r>
            <a:r>
              <a:rPr lang="en-US"/>
              <a:t>(G</a:t>
            </a:r>
            <a:r>
              <a:rPr lang="en-US" baseline="-25000"/>
              <a:t>y</a:t>
            </a:r>
            <a:r>
              <a:rPr lang="en-US"/>
              <a:t>/G</a:t>
            </a:r>
            <a:r>
              <a:rPr lang="en-US" baseline="-25000"/>
              <a:t>x</a:t>
            </a:r>
            <a:r>
              <a:rPr lang="en-US"/>
              <a:t>)</a:t>
            </a:r>
          </a:p>
        </p:txBody>
      </p:sp>
      <p:graphicFrame>
        <p:nvGraphicFramePr>
          <p:cNvPr id="3075" name="Object 3"/>
          <p:cNvGraphicFramePr>
            <a:graphicFrameLocks noChangeAspect="1"/>
          </p:cNvGraphicFramePr>
          <p:nvPr/>
        </p:nvGraphicFramePr>
        <p:xfrm>
          <a:off x="3352800" y="4343400"/>
          <a:ext cx="3181350" cy="823913"/>
        </p:xfrm>
        <a:graphic>
          <a:graphicData uri="http://schemas.openxmlformats.org/presentationml/2006/ole">
            <p:oleObj spid="_x0000_s3075" name="Equation" r:id="rId5" imgW="1371600" imgH="355320" progId="Equation.3">
              <p:embed/>
            </p:oleObj>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Title 3"/>
          <p:cNvSpPr>
            <a:spLocks noGrp="1"/>
          </p:cNvSpPr>
          <p:nvPr>
            <p:ph type="title"/>
          </p:nvPr>
        </p:nvSpPr>
        <p:spPr/>
        <p:txBody>
          <a:bodyPr/>
          <a:lstStyle/>
          <a:p>
            <a:r>
              <a:rPr lang="en-US" smtClean="0"/>
              <a:t>Edge Detection</a:t>
            </a:r>
          </a:p>
        </p:txBody>
      </p:sp>
      <p:sp>
        <p:nvSpPr>
          <p:cNvPr id="4103" name="Content Placeholder 4"/>
          <p:cNvSpPr>
            <a:spLocks noGrp="1"/>
          </p:cNvSpPr>
          <p:nvPr>
            <p:ph idx="1"/>
          </p:nvPr>
        </p:nvSpPr>
        <p:spPr>
          <a:xfrm>
            <a:off x="457200" y="1885950"/>
            <a:ext cx="8178800" cy="1009650"/>
          </a:xfrm>
        </p:spPr>
        <p:txBody>
          <a:bodyPr/>
          <a:lstStyle/>
          <a:p>
            <a:r>
              <a:rPr lang="ru-RU" smtClean="0"/>
              <a:t>Разностная производная:</a:t>
            </a:r>
          </a:p>
          <a:p>
            <a:endParaRPr lang="ru-RU" smtClean="0"/>
          </a:p>
          <a:p>
            <a:endParaRPr lang="ru-RU" smtClean="0"/>
          </a:p>
          <a:p>
            <a:pPr>
              <a:buFont typeface="Monotype Sorts" pitchFamily="2" charset="2"/>
              <a:buNone/>
            </a:pPr>
            <a:endParaRPr lang="ru-RU" smtClean="0"/>
          </a:p>
          <a:p>
            <a:r>
              <a:rPr lang="ru-RU" smtClean="0"/>
              <a:t>Свертка с ядром:</a:t>
            </a:r>
          </a:p>
        </p:txBody>
      </p:sp>
      <p:graphicFrame>
        <p:nvGraphicFramePr>
          <p:cNvPr id="4098" name="Object 2"/>
          <p:cNvGraphicFramePr>
            <a:graphicFrameLocks noChangeAspect="1"/>
          </p:cNvGraphicFramePr>
          <p:nvPr/>
        </p:nvGraphicFramePr>
        <p:xfrm>
          <a:off x="1003300" y="2547938"/>
          <a:ext cx="4711700" cy="911225"/>
        </p:xfrm>
        <a:graphic>
          <a:graphicData uri="http://schemas.openxmlformats.org/presentationml/2006/ole">
            <p:oleObj spid="_x0000_s4098" name="Equation" r:id="rId3" imgW="2031840" imgH="393480" progId="Equation.3">
              <p:embed/>
            </p:oleObj>
          </a:graphicData>
        </a:graphic>
      </p:graphicFrame>
      <p:graphicFrame>
        <p:nvGraphicFramePr>
          <p:cNvPr id="4099" name="Object 3"/>
          <p:cNvGraphicFramePr>
            <a:graphicFrameLocks noChangeAspect="1"/>
          </p:cNvGraphicFramePr>
          <p:nvPr/>
        </p:nvGraphicFramePr>
        <p:xfrm>
          <a:off x="1003300" y="3479800"/>
          <a:ext cx="4711700" cy="969963"/>
        </p:xfrm>
        <a:graphic>
          <a:graphicData uri="http://schemas.openxmlformats.org/presentationml/2006/ole">
            <p:oleObj spid="_x0000_s4099" name="Equation" r:id="rId4" imgW="2031840" imgH="419040" progId="Equation.3">
              <p:embed/>
            </p:oleObj>
          </a:graphicData>
        </a:graphic>
      </p:graphicFrame>
      <p:graphicFrame>
        <p:nvGraphicFramePr>
          <p:cNvPr id="4100" name="Object 4"/>
          <p:cNvGraphicFramePr>
            <a:graphicFrameLocks noChangeAspect="1"/>
          </p:cNvGraphicFramePr>
          <p:nvPr/>
        </p:nvGraphicFramePr>
        <p:xfrm>
          <a:off x="1057275" y="5456238"/>
          <a:ext cx="1765300" cy="557212"/>
        </p:xfrm>
        <a:graphic>
          <a:graphicData uri="http://schemas.openxmlformats.org/presentationml/2006/ole">
            <p:oleObj spid="_x0000_s4100" name="Equation" r:id="rId5" imgW="761760" imgH="241200" progId="Equation.3">
              <p:embed/>
            </p:oleObj>
          </a:graphicData>
        </a:graphic>
      </p:graphicFrame>
      <p:graphicFrame>
        <p:nvGraphicFramePr>
          <p:cNvPr id="4101" name="Object 5"/>
          <p:cNvGraphicFramePr>
            <a:graphicFrameLocks noChangeAspect="1"/>
          </p:cNvGraphicFramePr>
          <p:nvPr/>
        </p:nvGraphicFramePr>
        <p:xfrm>
          <a:off x="3559175" y="5202238"/>
          <a:ext cx="1619250" cy="1057275"/>
        </p:xfrm>
        <a:graphic>
          <a:graphicData uri="http://schemas.openxmlformats.org/presentationml/2006/ole">
            <p:oleObj spid="_x0000_s4101" name="Equation" r:id="rId6" imgW="698400" imgH="457200" progId="Equation.3">
              <p:embed/>
            </p:oleObj>
          </a:graphicData>
        </a:graphic>
      </p:graphicFrame>
      <p:pic>
        <p:nvPicPr>
          <p:cNvPr id="10" name="Picture 6" descr="D:\Code.Google.Com\lilalbrother-projects\Media\textures\edge\_roberts_smem.bmp"/>
          <p:cNvPicPr>
            <a:picLocks noChangeAspect="1" noChangeArrowheads="1"/>
          </p:cNvPicPr>
          <p:nvPr/>
        </p:nvPicPr>
        <p:blipFill>
          <a:blip r:embed="rId7" cstate="print"/>
          <a:srcRect/>
          <a:stretch>
            <a:fillRect/>
          </a:stretch>
        </p:blipFill>
        <p:spPr bwMode="auto">
          <a:xfrm>
            <a:off x="6248400" y="2133600"/>
            <a:ext cx="2438400" cy="3657600"/>
          </a:xfrm>
          <a:prstGeom prst="rect">
            <a:avLst/>
          </a:prstGeom>
          <a:noFill/>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Title 3"/>
          <p:cNvSpPr>
            <a:spLocks noGrp="1"/>
          </p:cNvSpPr>
          <p:nvPr>
            <p:ph type="title"/>
          </p:nvPr>
        </p:nvSpPr>
        <p:spPr/>
        <p:txBody>
          <a:bodyPr/>
          <a:lstStyle/>
          <a:p>
            <a:r>
              <a:rPr lang="en-US" smtClean="0"/>
              <a:t>Edge Detection</a:t>
            </a:r>
          </a:p>
        </p:txBody>
      </p:sp>
      <p:sp>
        <p:nvSpPr>
          <p:cNvPr id="5127" name="Content Placeholder 4"/>
          <p:cNvSpPr>
            <a:spLocks noGrp="1"/>
          </p:cNvSpPr>
          <p:nvPr>
            <p:ph idx="1"/>
          </p:nvPr>
        </p:nvSpPr>
        <p:spPr>
          <a:xfrm>
            <a:off x="457200" y="1885950"/>
            <a:ext cx="8178800" cy="1009650"/>
          </a:xfrm>
        </p:spPr>
        <p:txBody>
          <a:bodyPr/>
          <a:lstStyle/>
          <a:p>
            <a:r>
              <a:rPr lang="ru-RU" smtClean="0"/>
              <a:t>Разностная производная:</a:t>
            </a:r>
          </a:p>
          <a:p>
            <a:endParaRPr lang="ru-RU" smtClean="0"/>
          </a:p>
          <a:p>
            <a:endParaRPr lang="ru-RU" smtClean="0"/>
          </a:p>
          <a:p>
            <a:pPr>
              <a:buFont typeface="Monotype Sorts" pitchFamily="2" charset="2"/>
              <a:buNone/>
            </a:pPr>
            <a:endParaRPr lang="ru-RU" smtClean="0"/>
          </a:p>
          <a:p>
            <a:r>
              <a:rPr lang="ru-RU" smtClean="0"/>
              <a:t>Свертка с ядром:</a:t>
            </a:r>
          </a:p>
        </p:txBody>
      </p:sp>
      <p:graphicFrame>
        <p:nvGraphicFramePr>
          <p:cNvPr id="5122" name="Object 2"/>
          <p:cNvGraphicFramePr>
            <a:graphicFrameLocks noChangeAspect="1"/>
          </p:cNvGraphicFramePr>
          <p:nvPr/>
        </p:nvGraphicFramePr>
        <p:xfrm>
          <a:off x="649288" y="2547938"/>
          <a:ext cx="5419725" cy="911225"/>
        </p:xfrm>
        <a:graphic>
          <a:graphicData uri="http://schemas.openxmlformats.org/presentationml/2006/ole">
            <p:oleObj spid="_x0000_s5122" name="Equation" r:id="rId3" imgW="2336760" imgH="393480" progId="Equation.3">
              <p:embed/>
            </p:oleObj>
          </a:graphicData>
        </a:graphic>
      </p:graphicFrame>
      <p:graphicFrame>
        <p:nvGraphicFramePr>
          <p:cNvPr id="5123" name="Object 3"/>
          <p:cNvGraphicFramePr>
            <a:graphicFrameLocks noChangeAspect="1"/>
          </p:cNvGraphicFramePr>
          <p:nvPr/>
        </p:nvGraphicFramePr>
        <p:xfrm>
          <a:off x="649288" y="3479800"/>
          <a:ext cx="5419725" cy="969963"/>
        </p:xfrm>
        <a:graphic>
          <a:graphicData uri="http://schemas.openxmlformats.org/presentationml/2006/ole">
            <p:oleObj spid="_x0000_s5123" name="Equation" r:id="rId4" imgW="2336760" imgH="419040" progId="Equation.3">
              <p:embed/>
            </p:oleObj>
          </a:graphicData>
        </a:graphic>
      </p:graphicFrame>
      <p:graphicFrame>
        <p:nvGraphicFramePr>
          <p:cNvPr id="5124" name="Object 4"/>
          <p:cNvGraphicFramePr>
            <a:graphicFrameLocks noChangeAspect="1"/>
          </p:cNvGraphicFramePr>
          <p:nvPr/>
        </p:nvGraphicFramePr>
        <p:xfrm>
          <a:off x="866775" y="5456238"/>
          <a:ext cx="2146300" cy="557212"/>
        </p:xfrm>
        <a:graphic>
          <a:graphicData uri="http://schemas.openxmlformats.org/presentationml/2006/ole">
            <p:oleObj spid="_x0000_s5124" name="Equation" r:id="rId5" imgW="927000" imgH="241200" progId="Equation.3">
              <p:embed/>
            </p:oleObj>
          </a:graphicData>
        </a:graphic>
      </p:graphicFrame>
      <p:graphicFrame>
        <p:nvGraphicFramePr>
          <p:cNvPr id="5125" name="Object 5"/>
          <p:cNvGraphicFramePr>
            <a:graphicFrameLocks noChangeAspect="1"/>
          </p:cNvGraphicFramePr>
          <p:nvPr/>
        </p:nvGraphicFramePr>
        <p:xfrm>
          <a:off x="3530600" y="4908550"/>
          <a:ext cx="1677988" cy="1644650"/>
        </p:xfrm>
        <a:graphic>
          <a:graphicData uri="http://schemas.openxmlformats.org/presentationml/2006/ole">
            <p:oleObj spid="_x0000_s5125" name="Equation" r:id="rId6" imgW="723600" imgH="711000" progId="Equation.3">
              <p:embed/>
            </p:oleObj>
          </a:graphicData>
        </a:graphic>
      </p:graphicFrame>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Title 3"/>
          <p:cNvSpPr>
            <a:spLocks noGrp="1"/>
          </p:cNvSpPr>
          <p:nvPr>
            <p:ph type="title"/>
          </p:nvPr>
        </p:nvSpPr>
        <p:spPr/>
        <p:txBody>
          <a:bodyPr/>
          <a:lstStyle/>
          <a:p>
            <a:r>
              <a:rPr lang="en-US" smtClean="0"/>
              <a:t>Edge Detection</a:t>
            </a:r>
          </a:p>
        </p:txBody>
      </p:sp>
      <p:sp>
        <p:nvSpPr>
          <p:cNvPr id="6151" name="Content Placeholder 4"/>
          <p:cNvSpPr>
            <a:spLocks noGrp="1"/>
          </p:cNvSpPr>
          <p:nvPr>
            <p:ph idx="1"/>
          </p:nvPr>
        </p:nvSpPr>
        <p:spPr>
          <a:xfrm>
            <a:off x="457200" y="1885950"/>
            <a:ext cx="8178800" cy="1009650"/>
          </a:xfrm>
        </p:spPr>
        <p:txBody>
          <a:bodyPr/>
          <a:lstStyle/>
          <a:p>
            <a:r>
              <a:rPr lang="en-US" dirty="0" smtClean="0"/>
              <a:t>Prewitt mask:</a:t>
            </a:r>
            <a:endParaRPr lang="ru-RU" dirty="0" smtClean="0"/>
          </a:p>
          <a:p>
            <a:endParaRPr lang="ru-RU" dirty="0" smtClean="0"/>
          </a:p>
          <a:p>
            <a:endParaRPr lang="ru-RU" dirty="0" smtClean="0"/>
          </a:p>
          <a:p>
            <a:pPr>
              <a:buFont typeface="Monotype Sorts" pitchFamily="2" charset="2"/>
              <a:buNone/>
            </a:pPr>
            <a:endParaRPr lang="ru-RU" dirty="0" smtClean="0"/>
          </a:p>
        </p:txBody>
      </p:sp>
      <p:graphicFrame>
        <p:nvGraphicFramePr>
          <p:cNvPr id="6146" name="Object 5"/>
          <p:cNvGraphicFramePr>
            <a:graphicFrameLocks noChangeAspect="1"/>
          </p:cNvGraphicFramePr>
          <p:nvPr/>
        </p:nvGraphicFramePr>
        <p:xfrm>
          <a:off x="484188" y="2622550"/>
          <a:ext cx="2384425" cy="1644650"/>
        </p:xfrm>
        <a:graphic>
          <a:graphicData uri="http://schemas.openxmlformats.org/presentationml/2006/ole">
            <p:oleObj spid="_x0000_s6146" name="Equation" r:id="rId3" imgW="1028520" imgH="711000" progId="Equation.3">
              <p:embed/>
            </p:oleObj>
          </a:graphicData>
        </a:graphic>
      </p:graphicFrame>
      <p:graphicFrame>
        <p:nvGraphicFramePr>
          <p:cNvPr id="6147" name="Object 8"/>
          <p:cNvGraphicFramePr>
            <a:graphicFrameLocks noChangeAspect="1"/>
          </p:cNvGraphicFramePr>
          <p:nvPr/>
        </p:nvGraphicFramePr>
        <p:xfrm>
          <a:off x="2976563" y="2590800"/>
          <a:ext cx="2855912" cy="1644650"/>
        </p:xfrm>
        <a:graphic>
          <a:graphicData uri="http://schemas.openxmlformats.org/presentationml/2006/ole">
            <p:oleObj spid="_x0000_s6147" name="Equation" r:id="rId4" imgW="1231560" imgH="711000" progId="Equation.3">
              <p:embed/>
            </p:oleObj>
          </a:graphicData>
        </a:graphic>
      </p:graphicFrame>
      <p:pic>
        <p:nvPicPr>
          <p:cNvPr id="3" name="Picture 7" descr="D:\Code.Google.Com\lilalbrother-projects\Media\textures\edge\_prewitt.bmp"/>
          <p:cNvPicPr>
            <a:picLocks noChangeAspect="1" noChangeArrowheads="1"/>
          </p:cNvPicPr>
          <p:nvPr/>
        </p:nvPicPr>
        <p:blipFill>
          <a:blip r:embed="rId5" cstate="print"/>
          <a:srcRect/>
          <a:stretch>
            <a:fillRect/>
          </a:stretch>
        </p:blipFill>
        <p:spPr bwMode="auto">
          <a:xfrm>
            <a:off x="6248400" y="2133600"/>
            <a:ext cx="2438400" cy="3657600"/>
          </a:xfrm>
          <a:prstGeom prst="rect">
            <a:avLst/>
          </a:prstGeom>
          <a:noFill/>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Title 3"/>
          <p:cNvSpPr>
            <a:spLocks noGrp="1"/>
          </p:cNvSpPr>
          <p:nvPr>
            <p:ph type="title"/>
          </p:nvPr>
        </p:nvSpPr>
        <p:spPr/>
        <p:txBody>
          <a:bodyPr/>
          <a:lstStyle/>
          <a:p>
            <a:r>
              <a:rPr lang="en-US" smtClean="0"/>
              <a:t>Edge Detection</a:t>
            </a:r>
          </a:p>
        </p:txBody>
      </p:sp>
      <p:sp>
        <p:nvSpPr>
          <p:cNvPr id="6151" name="Content Placeholder 4"/>
          <p:cNvSpPr>
            <a:spLocks noGrp="1"/>
          </p:cNvSpPr>
          <p:nvPr>
            <p:ph idx="1"/>
          </p:nvPr>
        </p:nvSpPr>
        <p:spPr>
          <a:xfrm>
            <a:off x="457200" y="1885950"/>
            <a:ext cx="8178800" cy="1009650"/>
          </a:xfrm>
        </p:spPr>
        <p:txBody>
          <a:bodyPr/>
          <a:lstStyle/>
          <a:p>
            <a:r>
              <a:rPr lang="en-US" dirty="0" err="1" smtClean="0"/>
              <a:t>Sobel</a:t>
            </a:r>
            <a:r>
              <a:rPr lang="en-US" dirty="0" smtClean="0"/>
              <a:t> mask:</a:t>
            </a:r>
            <a:endParaRPr lang="ru-RU" dirty="0" smtClean="0"/>
          </a:p>
        </p:txBody>
      </p:sp>
      <p:graphicFrame>
        <p:nvGraphicFramePr>
          <p:cNvPr id="6148" name="Object 9"/>
          <p:cNvGraphicFramePr>
            <a:graphicFrameLocks noChangeAspect="1"/>
          </p:cNvGraphicFramePr>
          <p:nvPr/>
        </p:nvGraphicFramePr>
        <p:xfrm>
          <a:off x="400050" y="2622550"/>
          <a:ext cx="2562225" cy="1644650"/>
        </p:xfrm>
        <a:graphic>
          <a:graphicData uri="http://schemas.openxmlformats.org/presentationml/2006/ole">
            <p:oleObj spid="_x0000_s242692" name="Equation" r:id="rId3" imgW="1104840" imgH="711000" progId="Equation.3">
              <p:embed/>
            </p:oleObj>
          </a:graphicData>
        </a:graphic>
      </p:graphicFrame>
      <p:graphicFrame>
        <p:nvGraphicFramePr>
          <p:cNvPr id="6149" name="Object 10"/>
          <p:cNvGraphicFramePr>
            <a:graphicFrameLocks noChangeAspect="1"/>
          </p:cNvGraphicFramePr>
          <p:nvPr/>
        </p:nvGraphicFramePr>
        <p:xfrm>
          <a:off x="2952750" y="2590800"/>
          <a:ext cx="2914650" cy="1644650"/>
        </p:xfrm>
        <a:graphic>
          <a:graphicData uri="http://schemas.openxmlformats.org/presentationml/2006/ole">
            <p:oleObj spid="_x0000_s242693" name="Equation" r:id="rId4" imgW="1257120" imgH="711000" progId="Equation.3">
              <p:embed/>
            </p:oleObj>
          </a:graphicData>
        </a:graphic>
      </p:graphicFrame>
      <p:pic>
        <p:nvPicPr>
          <p:cNvPr id="2" name="Picture 6" descr="D:\Code.Google.Com\lilalbrother-projects\Media\textures\edge\_sobel.bmp"/>
          <p:cNvPicPr>
            <a:picLocks noChangeAspect="1" noChangeArrowheads="1"/>
          </p:cNvPicPr>
          <p:nvPr/>
        </p:nvPicPr>
        <p:blipFill>
          <a:blip r:embed="rId5" cstate="print"/>
          <a:srcRect/>
          <a:stretch>
            <a:fillRect/>
          </a:stretch>
        </p:blipFill>
        <p:spPr bwMode="auto">
          <a:xfrm>
            <a:off x="6248400" y="2133600"/>
            <a:ext cx="2438400" cy="3657600"/>
          </a:xfrm>
          <a:prstGeom prst="rect">
            <a:avLst/>
          </a:prstGeom>
          <a:noFill/>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Title 3"/>
          <p:cNvSpPr>
            <a:spLocks noGrp="1"/>
          </p:cNvSpPr>
          <p:nvPr>
            <p:ph type="title"/>
          </p:nvPr>
        </p:nvSpPr>
        <p:spPr/>
        <p:txBody>
          <a:bodyPr/>
          <a:lstStyle/>
          <a:p>
            <a:r>
              <a:rPr lang="en-US" smtClean="0"/>
              <a:t>Edge Detection</a:t>
            </a:r>
          </a:p>
        </p:txBody>
      </p:sp>
      <p:sp>
        <p:nvSpPr>
          <p:cNvPr id="7174" name="Content Placeholder 4"/>
          <p:cNvSpPr>
            <a:spLocks noGrp="1"/>
          </p:cNvSpPr>
          <p:nvPr>
            <p:ph idx="1"/>
          </p:nvPr>
        </p:nvSpPr>
        <p:spPr>
          <a:xfrm>
            <a:off x="457200" y="1885950"/>
            <a:ext cx="8178800" cy="933450"/>
          </a:xfrm>
        </p:spPr>
        <p:txBody>
          <a:bodyPr/>
          <a:lstStyle/>
          <a:p>
            <a:r>
              <a:rPr lang="ru-RU" smtClean="0"/>
              <a:t>Оператор Лапласа:</a:t>
            </a:r>
            <a:endParaRPr lang="en-US" smtClean="0"/>
          </a:p>
        </p:txBody>
      </p:sp>
      <p:graphicFrame>
        <p:nvGraphicFramePr>
          <p:cNvPr id="7170" name="Object 2"/>
          <p:cNvGraphicFramePr>
            <a:graphicFrameLocks noChangeAspect="1"/>
          </p:cNvGraphicFramePr>
          <p:nvPr/>
        </p:nvGraphicFramePr>
        <p:xfrm>
          <a:off x="152400" y="3810000"/>
          <a:ext cx="6096000" cy="969963"/>
        </p:xfrm>
        <a:graphic>
          <a:graphicData uri="http://schemas.openxmlformats.org/presentationml/2006/ole">
            <p:oleObj spid="_x0000_s7170" name="Equation" r:id="rId3" imgW="3073320" imgH="419040" progId="Equation.3">
              <p:embed/>
            </p:oleObj>
          </a:graphicData>
        </a:graphic>
      </p:graphicFrame>
      <p:graphicFrame>
        <p:nvGraphicFramePr>
          <p:cNvPr id="7171" name="Object 3"/>
          <p:cNvGraphicFramePr>
            <a:graphicFrameLocks noChangeAspect="1"/>
          </p:cNvGraphicFramePr>
          <p:nvPr/>
        </p:nvGraphicFramePr>
        <p:xfrm>
          <a:off x="152400" y="4800600"/>
          <a:ext cx="6096000" cy="1028700"/>
        </p:xfrm>
        <a:graphic>
          <a:graphicData uri="http://schemas.openxmlformats.org/presentationml/2006/ole">
            <p:oleObj spid="_x0000_s7171" name="Equation" r:id="rId4" imgW="3085920" imgH="444240" progId="Equation.3">
              <p:embed/>
            </p:oleObj>
          </a:graphicData>
        </a:graphic>
      </p:graphicFrame>
      <p:graphicFrame>
        <p:nvGraphicFramePr>
          <p:cNvPr id="7172" name="Object 4"/>
          <p:cNvGraphicFramePr>
            <a:graphicFrameLocks noChangeAspect="1"/>
          </p:cNvGraphicFramePr>
          <p:nvPr/>
        </p:nvGraphicFramePr>
        <p:xfrm>
          <a:off x="990600" y="2590800"/>
          <a:ext cx="4976813" cy="1028700"/>
        </p:xfrm>
        <a:graphic>
          <a:graphicData uri="http://schemas.openxmlformats.org/presentationml/2006/ole">
            <p:oleObj spid="_x0000_s7172" name="Equation" r:id="rId5" imgW="2145960" imgH="444240" progId="Equation.3">
              <p:embed/>
            </p:oleObj>
          </a:graphicData>
        </a:graphic>
      </p:graphicFrame>
      <p:pic>
        <p:nvPicPr>
          <p:cNvPr id="2" name="Picture 5" descr="D:\Code.Google.Com\lilalbrother-projects\Media\textures\edge\_laplace.bmp"/>
          <p:cNvPicPr>
            <a:picLocks noChangeAspect="1" noChangeArrowheads="1"/>
          </p:cNvPicPr>
          <p:nvPr/>
        </p:nvPicPr>
        <p:blipFill>
          <a:blip r:embed="rId6" cstate="print"/>
          <a:srcRect/>
          <a:stretch>
            <a:fillRect/>
          </a:stretch>
        </p:blipFill>
        <p:spPr bwMode="auto">
          <a:xfrm>
            <a:off x="6248400" y="2133600"/>
            <a:ext cx="2438400" cy="3657600"/>
          </a:xfrm>
          <a:prstGeom prst="rect">
            <a:avLst/>
          </a:prstGeom>
          <a:noFill/>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Шумоподавление</a:t>
            </a:r>
            <a:endParaRPr lang="en-US" dirty="0"/>
          </a:p>
        </p:txBody>
      </p:sp>
      <p:sp>
        <p:nvSpPr>
          <p:cNvPr id="3" name="Text Placeholder 2"/>
          <p:cNvSpPr>
            <a:spLocks noGrp="1"/>
          </p:cNvSpPr>
          <p:nvPr>
            <p:ph type="body" idx="1"/>
          </p:nvPr>
        </p:nvSpPr>
        <p:spPr/>
        <p:txBody>
          <a:bodyPr/>
          <a:lstStyle/>
          <a:p>
            <a:endParaRPr 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Title 3"/>
          <p:cNvSpPr>
            <a:spLocks noGrp="1"/>
          </p:cNvSpPr>
          <p:nvPr>
            <p:ph type="title"/>
          </p:nvPr>
        </p:nvSpPr>
        <p:spPr/>
        <p:txBody>
          <a:bodyPr/>
          <a:lstStyle/>
          <a:p>
            <a:r>
              <a:rPr lang="ru-RU" smtClean="0"/>
              <a:t>Преобразование Фурье</a:t>
            </a:r>
            <a:endParaRPr lang="en-US" smtClean="0"/>
          </a:p>
        </p:txBody>
      </p:sp>
      <p:sp>
        <p:nvSpPr>
          <p:cNvPr id="1031" name="Content Placeholder 4"/>
          <p:cNvSpPr>
            <a:spLocks noGrp="1"/>
          </p:cNvSpPr>
          <p:nvPr>
            <p:ph idx="1"/>
          </p:nvPr>
        </p:nvSpPr>
        <p:spPr>
          <a:xfrm>
            <a:off x="457200" y="1885950"/>
            <a:ext cx="8178800" cy="781050"/>
          </a:xfrm>
        </p:spPr>
        <p:txBody>
          <a:bodyPr/>
          <a:lstStyle/>
          <a:p>
            <a:r>
              <a:rPr lang="ru-RU" smtClean="0"/>
              <a:t>Линейный оператор вида:</a:t>
            </a:r>
          </a:p>
          <a:p>
            <a:endParaRPr lang="ru-RU" smtClean="0"/>
          </a:p>
          <a:p>
            <a:endParaRPr lang="ru-RU" smtClean="0"/>
          </a:p>
          <a:p>
            <a:r>
              <a:rPr lang="ru-RU" smtClean="0"/>
              <a:t>Обратный оператор:</a:t>
            </a:r>
            <a:endParaRPr lang="en-US" smtClean="0"/>
          </a:p>
        </p:txBody>
      </p:sp>
      <p:graphicFrame>
        <p:nvGraphicFramePr>
          <p:cNvPr id="1026" name="Object 2"/>
          <p:cNvGraphicFramePr>
            <a:graphicFrameLocks noChangeAspect="1"/>
          </p:cNvGraphicFramePr>
          <p:nvPr/>
        </p:nvGraphicFramePr>
        <p:xfrm>
          <a:off x="914400" y="2514600"/>
          <a:ext cx="2438400" cy="804863"/>
        </p:xfrm>
        <a:graphic>
          <a:graphicData uri="http://schemas.openxmlformats.org/presentationml/2006/ole">
            <p:oleObj spid="_x0000_s88066" name="Equation" r:id="rId4" imgW="1422360" imgH="469800" progId="Equation.3">
              <p:embed/>
            </p:oleObj>
          </a:graphicData>
        </a:graphic>
      </p:graphicFrame>
      <p:graphicFrame>
        <p:nvGraphicFramePr>
          <p:cNvPr id="1027" name="Object 3"/>
          <p:cNvGraphicFramePr>
            <a:graphicFrameLocks noChangeAspect="1"/>
          </p:cNvGraphicFramePr>
          <p:nvPr/>
        </p:nvGraphicFramePr>
        <p:xfrm>
          <a:off x="3581400" y="2514600"/>
          <a:ext cx="3613150" cy="804863"/>
        </p:xfrm>
        <a:graphic>
          <a:graphicData uri="http://schemas.openxmlformats.org/presentationml/2006/ole">
            <p:oleObj spid="_x0000_s88067" name="Equation" r:id="rId5" imgW="2108160" imgH="469800" progId="Equation.3">
              <p:embed/>
            </p:oleObj>
          </a:graphicData>
        </a:graphic>
      </p:graphicFrame>
      <p:graphicFrame>
        <p:nvGraphicFramePr>
          <p:cNvPr id="1028" name="Object 4"/>
          <p:cNvGraphicFramePr>
            <a:graphicFrameLocks noChangeAspect="1"/>
          </p:cNvGraphicFramePr>
          <p:nvPr/>
        </p:nvGraphicFramePr>
        <p:xfrm>
          <a:off x="947738" y="4300538"/>
          <a:ext cx="2371725" cy="804862"/>
        </p:xfrm>
        <a:graphic>
          <a:graphicData uri="http://schemas.openxmlformats.org/presentationml/2006/ole">
            <p:oleObj spid="_x0000_s88068" name="Equation" r:id="rId6" imgW="1384200" imgH="469800" progId="Equation.3">
              <p:embed/>
            </p:oleObj>
          </a:graphicData>
        </a:graphic>
      </p:graphicFrame>
      <p:graphicFrame>
        <p:nvGraphicFramePr>
          <p:cNvPr id="1029" name="Object 5"/>
          <p:cNvGraphicFramePr>
            <a:graphicFrameLocks noChangeAspect="1"/>
          </p:cNvGraphicFramePr>
          <p:nvPr/>
        </p:nvGraphicFramePr>
        <p:xfrm>
          <a:off x="3613150" y="4300538"/>
          <a:ext cx="3548063" cy="804862"/>
        </p:xfrm>
        <a:graphic>
          <a:graphicData uri="http://schemas.openxmlformats.org/presentationml/2006/ole">
            <p:oleObj spid="_x0000_s88069" name="Equation" r:id="rId7" imgW="2070000" imgH="469800" progId="Equation.3">
              <p:embed/>
            </p:oleObj>
          </a:graphicData>
        </a:graphic>
      </p:graphicFrame>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Title 3"/>
          <p:cNvSpPr>
            <a:spLocks noGrp="1"/>
          </p:cNvSpPr>
          <p:nvPr>
            <p:ph type="title"/>
          </p:nvPr>
        </p:nvSpPr>
        <p:spPr/>
        <p:txBody>
          <a:bodyPr/>
          <a:lstStyle/>
          <a:p>
            <a:r>
              <a:rPr lang="ru-RU" smtClean="0"/>
              <a:t>Преобразование Фурье</a:t>
            </a:r>
            <a:endParaRPr lang="en-US" smtClean="0"/>
          </a:p>
        </p:txBody>
      </p:sp>
      <p:sp>
        <p:nvSpPr>
          <p:cNvPr id="6" name="Content Placeholder 4"/>
          <p:cNvSpPr txBox="1">
            <a:spLocks/>
          </p:cNvSpPr>
          <p:nvPr/>
        </p:nvSpPr>
        <p:spPr bwMode="auto">
          <a:xfrm>
            <a:off x="457200" y="1885950"/>
            <a:ext cx="8178800" cy="4591050"/>
          </a:xfrm>
          <a:prstGeom prst="rect">
            <a:avLst/>
          </a:prstGeom>
          <a:noFill/>
          <a:ln w="9525">
            <a:noFill/>
            <a:miter lim="800000"/>
            <a:headEnd/>
            <a:tailEnd/>
          </a:ln>
        </p:spPr>
        <p:txBody>
          <a:bodyPr/>
          <a:lstStyle/>
          <a:p>
            <a:pPr marL="342900" indent="-342900">
              <a:spcBef>
                <a:spcPct val="20000"/>
              </a:spcBef>
              <a:buClr>
                <a:schemeClr val="accent2"/>
              </a:buClr>
              <a:buFont typeface="Monotype Sorts" pitchFamily="2" charset="2"/>
              <a:buChar char="z"/>
              <a:defRPr/>
            </a:pPr>
            <a:r>
              <a:rPr kumimoji="1" lang="ru-RU" sz="3200" kern="0" dirty="0">
                <a:latin typeface="+mn-lt"/>
              </a:rPr>
              <a:t>Условие существования</a:t>
            </a:r>
            <a:endParaRPr kumimoji="1" lang="en-US" sz="3200" kern="0" dirty="0">
              <a:latin typeface="+mn-lt"/>
            </a:endParaRPr>
          </a:p>
          <a:p>
            <a:pPr marL="342900" indent="-342900">
              <a:spcBef>
                <a:spcPct val="20000"/>
              </a:spcBef>
              <a:buClr>
                <a:schemeClr val="accent2"/>
              </a:buClr>
              <a:buFont typeface="Monotype Sorts" pitchFamily="2" charset="2"/>
              <a:buChar char="z"/>
              <a:defRPr/>
            </a:pPr>
            <a:endParaRPr kumimoji="1" lang="ru-RU" sz="3200" kern="0" dirty="0">
              <a:latin typeface="+mn-lt"/>
            </a:endParaRPr>
          </a:p>
          <a:p>
            <a:pPr marL="971550" lvl="1" indent="-514350">
              <a:spcBef>
                <a:spcPct val="20000"/>
              </a:spcBef>
              <a:buClr>
                <a:schemeClr val="accent2"/>
              </a:buClr>
              <a:buFont typeface="+mj-lt"/>
              <a:buAutoNum type="arabicPeriod"/>
              <a:defRPr/>
            </a:pPr>
            <a:r>
              <a:rPr kumimoji="1" lang="en-US" sz="3200" kern="0" dirty="0">
                <a:latin typeface="+mn-lt"/>
              </a:rPr>
              <a:t> </a:t>
            </a:r>
          </a:p>
          <a:p>
            <a:pPr marL="971550" lvl="1" indent="-514350">
              <a:spcBef>
                <a:spcPct val="20000"/>
              </a:spcBef>
              <a:buClr>
                <a:schemeClr val="accent2"/>
              </a:buClr>
              <a:buFont typeface="+mj-lt"/>
              <a:buAutoNum type="arabicPeriod"/>
              <a:defRPr/>
            </a:pPr>
            <a:endParaRPr kumimoji="1" lang="en-US" sz="3200" kern="0" dirty="0">
              <a:latin typeface="+mn-lt"/>
            </a:endParaRPr>
          </a:p>
          <a:p>
            <a:pPr marL="971550" lvl="1" indent="-514350">
              <a:spcBef>
                <a:spcPct val="20000"/>
              </a:spcBef>
              <a:buClr>
                <a:schemeClr val="accent2"/>
              </a:buClr>
              <a:buFont typeface="+mj-lt"/>
              <a:buAutoNum type="arabicPeriod"/>
              <a:defRPr/>
            </a:pPr>
            <a:r>
              <a:rPr kumimoji="1" lang="ru-RU" sz="3200" kern="0" dirty="0">
                <a:latin typeface="+mn-lt"/>
              </a:rPr>
              <a:t>Конечное число устранимых разрывов</a:t>
            </a:r>
          </a:p>
        </p:txBody>
      </p:sp>
      <p:graphicFrame>
        <p:nvGraphicFramePr>
          <p:cNvPr id="2050" name="Object 2"/>
          <p:cNvGraphicFramePr>
            <a:graphicFrameLocks noChangeAspect="1"/>
          </p:cNvGraphicFramePr>
          <p:nvPr/>
        </p:nvGraphicFramePr>
        <p:xfrm>
          <a:off x="1600200" y="2776538"/>
          <a:ext cx="2111375" cy="1000125"/>
        </p:xfrm>
        <a:graphic>
          <a:graphicData uri="http://schemas.openxmlformats.org/presentationml/2006/ole">
            <p:oleObj spid="_x0000_s89090" name="Equation" r:id="rId3" imgW="990360" imgH="469800" progId="Equation.3">
              <p:embed/>
            </p:oleObj>
          </a:graphicData>
        </a:graphic>
      </p:graphicFrame>
      <p:graphicFrame>
        <p:nvGraphicFramePr>
          <p:cNvPr id="2051" name="Object 4"/>
          <p:cNvGraphicFramePr>
            <a:graphicFrameLocks noChangeAspect="1"/>
          </p:cNvGraphicFramePr>
          <p:nvPr/>
        </p:nvGraphicFramePr>
        <p:xfrm>
          <a:off x="4267200" y="2743200"/>
          <a:ext cx="2840038" cy="1000125"/>
        </p:xfrm>
        <a:graphic>
          <a:graphicData uri="http://schemas.openxmlformats.org/presentationml/2006/ole">
            <p:oleObj spid="_x0000_s89091" name="Equation" r:id="rId4" imgW="1333440" imgH="469800" progId="Equation.3">
              <p:embed/>
            </p:oleObj>
          </a:graphicData>
        </a:graphic>
      </p:graphicFrame>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3"/>
          <p:cNvPicPr>
            <a:picLocks noChangeAspect="1" noChangeArrowheads="1"/>
          </p:cNvPicPr>
          <p:nvPr/>
        </p:nvPicPr>
        <p:blipFill>
          <a:blip r:embed="rId4" cstate="print"/>
          <a:srcRect/>
          <a:stretch>
            <a:fillRect/>
          </a:stretch>
        </p:blipFill>
        <p:spPr bwMode="auto">
          <a:xfrm>
            <a:off x="327025" y="3952875"/>
            <a:ext cx="3724275" cy="2760663"/>
          </a:xfrm>
          <a:prstGeom prst="rect">
            <a:avLst/>
          </a:prstGeom>
          <a:noFill/>
          <a:ln w="9525">
            <a:noFill/>
            <a:miter lim="800000"/>
            <a:headEnd/>
            <a:tailEnd/>
          </a:ln>
        </p:spPr>
      </p:pic>
      <p:sp>
        <p:nvSpPr>
          <p:cNvPr id="3077" name="Title 3"/>
          <p:cNvSpPr>
            <a:spLocks noGrp="1"/>
          </p:cNvSpPr>
          <p:nvPr>
            <p:ph type="title"/>
          </p:nvPr>
        </p:nvSpPr>
        <p:spPr/>
        <p:txBody>
          <a:bodyPr/>
          <a:lstStyle/>
          <a:p>
            <a:r>
              <a:rPr lang="ru-RU" smtClean="0"/>
              <a:t>Преобразование Фурье Пример</a:t>
            </a:r>
            <a:r>
              <a:rPr lang="en-US" smtClean="0"/>
              <a:t> 1D</a:t>
            </a:r>
          </a:p>
        </p:txBody>
      </p:sp>
      <p:grpSp>
        <p:nvGrpSpPr>
          <p:cNvPr id="2" name="Group 22"/>
          <p:cNvGrpSpPr>
            <a:grpSpLocks/>
          </p:cNvGrpSpPr>
          <p:nvPr/>
        </p:nvGrpSpPr>
        <p:grpSpPr bwMode="auto">
          <a:xfrm>
            <a:off x="457200" y="1676400"/>
            <a:ext cx="3505200" cy="2262188"/>
            <a:chOff x="152400" y="2221468"/>
            <a:chExt cx="3505200" cy="2262664"/>
          </a:xfrm>
        </p:grpSpPr>
        <p:grpSp>
          <p:nvGrpSpPr>
            <p:cNvPr id="3" name="Group 14"/>
            <p:cNvGrpSpPr>
              <a:grpSpLocks/>
            </p:cNvGrpSpPr>
            <p:nvPr/>
          </p:nvGrpSpPr>
          <p:grpSpPr bwMode="auto">
            <a:xfrm>
              <a:off x="152400" y="2221468"/>
              <a:ext cx="3505200" cy="2198132"/>
              <a:chOff x="152400" y="2221468"/>
              <a:chExt cx="3505200" cy="2198132"/>
            </a:xfrm>
          </p:grpSpPr>
          <p:grpSp>
            <p:nvGrpSpPr>
              <p:cNvPr id="4" name="Group 11"/>
              <p:cNvGrpSpPr>
                <a:grpSpLocks/>
              </p:cNvGrpSpPr>
              <p:nvPr/>
            </p:nvGrpSpPr>
            <p:grpSpPr bwMode="auto">
              <a:xfrm>
                <a:off x="685800" y="2286000"/>
                <a:ext cx="2819399" cy="1752600"/>
                <a:chOff x="685006" y="1981994"/>
                <a:chExt cx="1880115" cy="1752600"/>
              </a:xfrm>
            </p:grpSpPr>
            <p:cxnSp>
              <p:nvCxnSpPr>
                <p:cNvPr id="3088" name="Straight Arrow Connector 8"/>
                <p:cNvCxnSpPr>
                  <a:cxnSpLocks noChangeShapeType="1"/>
                </p:cNvCxnSpPr>
                <p:nvPr/>
              </p:nvCxnSpPr>
              <p:spPr bwMode="auto">
                <a:xfrm rot="5400000" flipH="1" flipV="1">
                  <a:off x="-191293" y="2858293"/>
                  <a:ext cx="1752600" cy="1"/>
                </a:xfrm>
                <a:prstGeom prst="straightConnector1">
                  <a:avLst/>
                </a:prstGeom>
                <a:noFill/>
                <a:ln w="9525" algn="ctr">
                  <a:solidFill>
                    <a:schemeClr val="tx1"/>
                  </a:solidFill>
                  <a:round/>
                  <a:headEnd/>
                  <a:tailEnd type="arrow" w="med" len="med"/>
                </a:ln>
              </p:spPr>
            </p:cxnSp>
            <p:cxnSp>
              <p:nvCxnSpPr>
                <p:cNvPr id="3089" name="Straight Arrow Connector 10"/>
                <p:cNvCxnSpPr>
                  <a:cxnSpLocks noChangeShapeType="1"/>
                </p:cNvCxnSpPr>
                <p:nvPr/>
              </p:nvCxnSpPr>
              <p:spPr bwMode="auto">
                <a:xfrm>
                  <a:off x="685800" y="3733800"/>
                  <a:ext cx="1879321" cy="794"/>
                </a:xfrm>
                <a:prstGeom prst="straightConnector1">
                  <a:avLst/>
                </a:prstGeom>
                <a:noFill/>
                <a:ln w="9525" algn="ctr">
                  <a:solidFill>
                    <a:schemeClr val="tx1"/>
                  </a:solidFill>
                  <a:round/>
                  <a:headEnd/>
                  <a:tailEnd type="arrow" w="med" len="med"/>
                </a:ln>
              </p:spPr>
            </p:cxnSp>
          </p:grpSp>
          <p:sp>
            <p:nvSpPr>
              <p:cNvPr id="3086" name="TextBox 12"/>
              <p:cNvSpPr txBox="1">
                <a:spLocks noChangeArrowheads="1"/>
              </p:cNvSpPr>
              <p:nvPr/>
            </p:nvSpPr>
            <p:spPr bwMode="auto">
              <a:xfrm>
                <a:off x="152400" y="2221468"/>
                <a:ext cx="533400" cy="369332"/>
              </a:xfrm>
              <a:prstGeom prst="rect">
                <a:avLst/>
              </a:prstGeom>
              <a:noFill/>
              <a:ln w="9525">
                <a:noFill/>
                <a:miter lim="800000"/>
                <a:headEnd/>
                <a:tailEnd/>
              </a:ln>
            </p:spPr>
            <p:txBody>
              <a:bodyPr>
                <a:spAutoFit/>
              </a:bodyPr>
              <a:lstStyle/>
              <a:p>
                <a:pPr algn="ctr"/>
                <a:r>
                  <a:rPr lang="en-US" sz="1800" b="1" i="1"/>
                  <a:t>f(x)</a:t>
                </a:r>
              </a:p>
            </p:txBody>
          </p:sp>
          <p:sp>
            <p:nvSpPr>
              <p:cNvPr id="3087" name="TextBox 13"/>
              <p:cNvSpPr txBox="1">
                <a:spLocks noChangeArrowheads="1"/>
              </p:cNvSpPr>
              <p:nvPr/>
            </p:nvSpPr>
            <p:spPr bwMode="auto">
              <a:xfrm>
                <a:off x="3276600" y="4050268"/>
                <a:ext cx="381000" cy="369332"/>
              </a:xfrm>
              <a:prstGeom prst="rect">
                <a:avLst/>
              </a:prstGeom>
              <a:noFill/>
              <a:ln w="9525">
                <a:noFill/>
                <a:miter lim="800000"/>
                <a:headEnd/>
                <a:tailEnd/>
              </a:ln>
            </p:spPr>
            <p:txBody>
              <a:bodyPr>
                <a:spAutoFit/>
              </a:bodyPr>
              <a:lstStyle/>
              <a:p>
                <a:pPr algn="ctr"/>
                <a:r>
                  <a:rPr lang="en-US" sz="1800" b="1" i="1"/>
                  <a:t>x</a:t>
                </a:r>
              </a:p>
            </p:txBody>
          </p:sp>
        </p:grpSp>
        <p:cxnSp>
          <p:nvCxnSpPr>
            <p:cNvPr id="3080" name="Straight Connector 16"/>
            <p:cNvCxnSpPr>
              <a:cxnSpLocks noChangeShapeType="1"/>
            </p:cNvCxnSpPr>
            <p:nvPr/>
          </p:nvCxnSpPr>
          <p:spPr bwMode="auto">
            <a:xfrm>
              <a:off x="685800" y="3046412"/>
              <a:ext cx="2133600" cy="1588"/>
            </a:xfrm>
            <a:prstGeom prst="line">
              <a:avLst/>
            </a:prstGeom>
            <a:noFill/>
            <a:ln w="9525" algn="ctr">
              <a:solidFill>
                <a:schemeClr val="tx1"/>
              </a:solidFill>
              <a:round/>
              <a:headEnd/>
              <a:tailEnd/>
            </a:ln>
          </p:spPr>
        </p:cxnSp>
        <p:cxnSp>
          <p:nvCxnSpPr>
            <p:cNvPr id="3081" name="Straight Connector 18"/>
            <p:cNvCxnSpPr>
              <a:cxnSpLocks noChangeShapeType="1"/>
            </p:cNvCxnSpPr>
            <p:nvPr/>
          </p:nvCxnSpPr>
          <p:spPr bwMode="auto">
            <a:xfrm rot="5400000">
              <a:off x="2323703" y="3543697"/>
              <a:ext cx="991394" cy="1588"/>
            </a:xfrm>
            <a:prstGeom prst="line">
              <a:avLst/>
            </a:prstGeom>
            <a:noFill/>
            <a:ln w="9525" algn="ctr">
              <a:solidFill>
                <a:schemeClr val="tx1"/>
              </a:solidFill>
              <a:round/>
              <a:headEnd/>
              <a:tailEnd/>
            </a:ln>
          </p:spPr>
        </p:cxnSp>
        <p:sp>
          <p:nvSpPr>
            <p:cNvPr id="3082" name="TextBox 19"/>
            <p:cNvSpPr txBox="1">
              <a:spLocks noChangeArrowheads="1"/>
            </p:cNvSpPr>
            <p:nvPr/>
          </p:nvSpPr>
          <p:spPr bwMode="auto">
            <a:xfrm>
              <a:off x="2590800" y="4114800"/>
              <a:ext cx="381000" cy="369332"/>
            </a:xfrm>
            <a:prstGeom prst="rect">
              <a:avLst/>
            </a:prstGeom>
            <a:noFill/>
            <a:ln w="9525">
              <a:noFill/>
              <a:miter lim="800000"/>
              <a:headEnd/>
              <a:tailEnd/>
            </a:ln>
          </p:spPr>
          <p:txBody>
            <a:bodyPr>
              <a:spAutoFit/>
            </a:bodyPr>
            <a:lstStyle/>
            <a:p>
              <a:pPr algn="ctr"/>
              <a:r>
                <a:rPr lang="en-US" sz="1800" b="1" i="1"/>
                <a:t>W</a:t>
              </a:r>
            </a:p>
          </p:txBody>
        </p:sp>
        <p:sp>
          <p:nvSpPr>
            <p:cNvPr id="3083" name="TextBox 20"/>
            <p:cNvSpPr txBox="1">
              <a:spLocks noChangeArrowheads="1"/>
            </p:cNvSpPr>
            <p:nvPr/>
          </p:nvSpPr>
          <p:spPr bwMode="auto">
            <a:xfrm>
              <a:off x="381000" y="4038600"/>
              <a:ext cx="304800" cy="369332"/>
            </a:xfrm>
            <a:prstGeom prst="rect">
              <a:avLst/>
            </a:prstGeom>
            <a:noFill/>
            <a:ln w="9525">
              <a:noFill/>
              <a:miter lim="800000"/>
              <a:headEnd/>
              <a:tailEnd/>
            </a:ln>
          </p:spPr>
          <p:txBody>
            <a:bodyPr>
              <a:spAutoFit/>
            </a:bodyPr>
            <a:lstStyle/>
            <a:p>
              <a:pPr algn="ctr"/>
              <a:r>
                <a:rPr lang="en-US" sz="1800" b="1"/>
                <a:t>0</a:t>
              </a:r>
            </a:p>
          </p:txBody>
        </p:sp>
        <p:sp>
          <p:nvSpPr>
            <p:cNvPr id="3084" name="TextBox 21"/>
            <p:cNvSpPr txBox="1">
              <a:spLocks noChangeArrowheads="1"/>
            </p:cNvSpPr>
            <p:nvPr/>
          </p:nvSpPr>
          <p:spPr bwMode="auto">
            <a:xfrm>
              <a:off x="304800" y="2831068"/>
              <a:ext cx="345831" cy="369332"/>
            </a:xfrm>
            <a:prstGeom prst="rect">
              <a:avLst/>
            </a:prstGeom>
            <a:noFill/>
            <a:ln w="9525">
              <a:noFill/>
              <a:miter lim="800000"/>
              <a:headEnd/>
              <a:tailEnd/>
            </a:ln>
          </p:spPr>
          <p:txBody>
            <a:bodyPr>
              <a:spAutoFit/>
            </a:bodyPr>
            <a:lstStyle/>
            <a:p>
              <a:pPr algn="ctr"/>
              <a:r>
                <a:rPr lang="en-US" sz="1800" b="1"/>
                <a:t>A</a:t>
              </a:r>
            </a:p>
          </p:txBody>
        </p:sp>
      </p:grpSp>
      <p:graphicFrame>
        <p:nvGraphicFramePr>
          <p:cNvPr id="3074" name="Object 2"/>
          <p:cNvGraphicFramePr>
            <a:graphicFrameLocks noChangeAspect="1"/>
          </p:cNvGraphicFramePr>
          <p:nvPr/>
        </p:nvGraphicFramePr>
        <p:xfrm>
          <a:off x="4038600" y="1917700"/>
          <a:ext cx="4630738" cy="4268788"/>
        </p:xfrm>
        <a:graphic>
          <a:graphicData uri="http://schemas.openxmlformats.org/presentationml/2006/ole">
            <p:oleObj spid="_x0000_s90114" name="Equation" r:id="rId5" imgW="2298600" imgH="2361960" progId="Equation.3">
              <p:embed/>
            </p:oleObj>
          </a:graphicData>
        </a:graphic>
      </p:graphicFrame>
      <p:graphicFrame>
        <p:nvGraphicFramePr>
          <p:cNvPr id="29" name="Object 4"/>
          <p:cNvGraphicFramePr>
            <a:graphicFrameLocks noChangeAspect="1"/>
          </p:cNvGraphicFramePr>
          <p:nvPr/>
        </p:nvGraphicFramePr>
        <p:xfrm>
          <a:off x="4953000" y="6248400"/>
          <a:ext cx="2667000" cy="377825"/>
        </p:xfrm>
        <a:graphic>
          <a:graphicData uri="http://schemas.openxmlformats.org/presentationml/2006/ole">
            <p:oleObj spid="_x0000_s90115" name="Equation" r:id="rId6" imgW="1434960" imgH="20304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38" name="Group 44"/>
          <p:cNvGrpSpPr>
            <a:grpSpLocks/>
          </p:cNvGrpSpPr>
          <p:nvPr/>
        </p:nvGrpSpPr>
        <p:grpSpPr bwMode="auto">
          <a:xfrm>
            <a:off x="762000" y="2895600"/>
            <a:ext cx="2667000" cy="2819400"/>
            <a:chOff x="609600" y="1752600"/>
            <a:chExt cx="2667000" cy="3886200"/>
          </a:xfrm>
        </p:grpSpPr>
        <p:grpSp>
          <p:nvGrpSpPr>
            <p:cNvPr id="14373" name="Group 3"/>
            <p:cNvGrpSpPr>
              <a:grpSpLocks/>
            </p:cNvGrpSpPr>
            <p:nvPr/>
          </p:nvGrpSpPr>
          <p:grpSpPr bwMode="auto">
            <a:xfrm>
              <a:off x="609600" y="1752600"/>
              <a:ext cx="2667000" cy="3886200"/>
              <a:chOff x="609600" y="3657600"/>
              <a:chExt cx="2667000" cy="3886200"/>
            </a:xfrm>
          </p:grpSpPr>
          <p:sp>
            <p:nvSpPr>
              <p:cNvPr id="14375" name="Rectangle 4"/>
              <p:cNvSpPr>
                <a:spLocks noChangeArrowheads="1"/>
              </p:cNvSpPr>
              <p:nvPr/>
            </p:nvSpPr>
            <p:spPr bwMode="auto">
              <a:xfrm>
                <a:off x="609600" y="3657600"/>
                <a:ext cx="2667000" cy="3886200"/>
              </a:xfrm>
              <a:prstGeom prst="rect">
                <a:avLst/>
              </a:prstGeom>
              <a:solidFill>
                <a:srgbClr val="9999FF"/>
              </a:solidFill>
              <a:ln w="9525" algn="ctr">
                <a:solidFill>
                  <a:schemeClr val="tx1"/>
                </a:solidFill>
                <a:round/>
                <a:headEnd/>
                <a:tailEnd/>
              </a:ln>
            </p:spPr>
            <p:txBody>
              <a:bodyPr/>
              <a:lstStyle/>
              <a:p>
                <a:endParaRPr lang="en-US"/>
              </a:p>
            </p:txBody>
          </p:sp>
          <p:sp>
            <p:nvSpPr>
              <p:cNvPr id="14376" name="Rectangle 5"/>
              <p:cNvSpPr>
                <a:spLocks noChangeArrowheads="1"/>
              </p:cNvSpPr>
              <p:nvPr/>
            </p:nvSpPr>
            <p:spPr bwMode="auto">
              <a:xfrm>
                <a:off x="685800" y="4287795"/>
                <a:ext cx="1066800" cy="3150973"/>
              </a:xfrm>
              <a:prstGeom prst="rect">
                <a:avLst/>
              </a:prstGeom>
              <a:solidFill>
                <a:srgbClr val="99CCFF"/>
              </a:solidFill>
              <a:ln w="9525" algn="ctr">
                <a:solidFill>
                  <a:schemeClr val="tx1"/>
                </a:solidFill>
                <a:round/>
                <a:headEnd/>
                <a:tailEnd/>
              </a:ln>
            </p:spPr>
            <p:txBody>
              <a:bodyPr anchor="ctr"/>
              <a:lstStyle/>
              <a:p>
                <a:pPr algn="ctr"/>
                <a:r>
                  <a:rPr lang="en-US"/>
                  <a:t>TEX</a:t>
                </a:r>
              </a:p>
            </p:txBody>
          </p:sp>
          <p:sp>
            <p:nvSpPr>
              <p:cNvPr id="14377" name="Rectangle 6"/>
              <p:cNvSpPr>
                <a:spLocks noChangeArrowheads="1"/>
              </p:cNvSpPr>
              <p:nvPr/>
            </p:nvSpPr>
            <p:spPr bwMode="auto">
              <a:xfrm>
                <a:off x="1905000" y="4287795"/>
                <a:ext cx="1143000" cy="990601"/>
              </a:xfrm>
              <a:prstGeom prst="rect">
                <a:avLst/>
              </a:prstGeom>
              <a:solidFill>
                <a:srgbClr val="FF9999"/>
              </a:solidFill>
              <a:ln w="9525" algn="ctr">
                <a:solidFill>
                  <a:schemeClr val="tx1"/>
                </a:solidFill>
                <a:round/>
                <a:headEnd/>
                <a:tailEnd/>
              </a:ln>
            </p:spPr>
            <p:txBody>
              <a:bodyPr anchor="ctr"/>
              <a:lstStyle/>
              <a:p>
                <a:pPr algn="ctr"/>
                <a:r>
                  <a:rPr lang="en-US"/>
                  <a:t>SM</a:t>
                </a:r>
              </a:p>
            </p:txBody>
          </p:sp>
          <p:sp>
            <p:nvSpPr>
              <p:cNvPr id="14378" name="Rectangle 7"/>
              <p:cNvSpPr>
                <a:spLocks noChangeArrowheads="1"/>
              </p:cNvSpPr>
              <p:nvPr/>
            </p:nvSpPr>
            <p:spPr bwMode="auto">
              <a:xfrm>
                <a:off x="1905000" y="5364232"/>
                <a:ext cx="1143000" cy="990601"/>
              </a:xfrm>
              <a:prstGeom prst="rect">
                <a:avLst/>
              </a:prstGeom>
              <a:solidFill>
                <a:srgbClr val="FF9999"/>
              </a:solidFill>
              <a:ln w="9525" algn="ctr">
                <a:solidFill>
                  <a:schemeClr val="tx1"/>
                </a:solidFill>
                <a:round/>
                <a:headEnd/>
                <a:tailEnd/>
              </a:ln>
            </p:spPr>
            <p:txBody>
              <a:bodyPr anchor="ctr"/>
              <a:lstStyle/>
              <a:p>
                <a:pPr algn="ctr"/>
                <a:r>
                  <a:rPr lang="en-US"/>
                  <a:t>SM</a:t>
                </a:r>
              </a:p>
            </p:txBody>
          </p:sp>
          <p:sp>
            <p:nvSpPr>
              <p:cNvPr id="9" name="Rectangle 8"/>
              <p:cNvSpPr/>
              <p:nvPr/>
            </p:nvSpPr>
            <p:spPr bwMode="auto">
              <a:xfrm>
                <a:off x="762000" y="3733800"/>
                <a:ext cx="2286000" cy="343930"/>
              </a:xfrm>
              <a:prstGeom prst="rect">
                <a:avLst/>
              </a:prstGeom>
              <a:solidFill>
                <a:srgbClr val="9999FF"/>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anchor="ctr"/>
              <a:lstStyle/>
              <a:p>
                <a:pPr algn="ctr">
                  <a:defRPr/>
                </a:pPr>
                <a:r>
                  <a:rPr lang="en-US" sz="1400" dirty="0">
                    <a:latin typeface="Times New Roman" pitchFamily="18" charset="-52"/>
                  </a:rPr>
                  <a:t>Texture Processing Cluster</a:t>
                </a:r>
              </a:p>
            </p:txBody>
          </p:sp>
        </p:grpSp>
        <p:sp>
          <p:nvSpPr>
            <p:cNvPr id="14374" name="Rectangle 42"/>
            <p:cNvSpPr>
              <a:spLocks noChangeArrowheads="1"/>
            </p:cNvSpPr>
            <p:nvPr/>
          </p:nvSpPr>
          <p:spPr bwMode="auto">
            <a:xfrm>
              <a:off x="1901952" y="4543167"/>
              <a:ext cx="1143000" cy="990601"/>
            </a:xfrm>
            <a:prstGeom prst="rect">
              <a:avLst/>
            </a:prstGeom>
            <a:solidFill>
              <a:srgbClr val="FF9999"/>
            </a:solidFill>
            <a:ln w="9525" algn="ctr">
              <a:solidFill>
                <a:schemeClr val="tx1"/>
              </a:solidFill>
              <a:round/>
              <a:headEnd/>
              <a:tailEnd/>
            </a:ln>
          </p:spPr>
          <p:txBody>
            <a:bodyPr anchor="ctr"/>
            <a:lstStyle/>
            <a:p>
              <a:pPr algn="ctr"/>
              <a:r>
                <a:rPr lang="en-US"/>
                <a:t>SM</a:t>
              </a:r>
            </a:p>
          </p:txBody>
        </p:sp>
      </p:grpSp>
      <p:sp>
        <p:nvSpPr>
          <p:cNvPr id="14339" name="Title 1"/>
          <p:cNvSpPr>
            <a:spLocks noGrp="1"/>
          </p:cNvSpPr>
          <p:nvPr>
            <p:ph type="title"/>
          </p:nvPr>
        </p:nvSpPr>
        <p:spPr>
          <a:xfrm>
            <a:off x="406400" y="228600"/>
            <a:ext cx="8432800" cy="1143000"/>
          </a:xfrm>
        </p:spPr>
        <p:txBody>
          <a:bodyPr/>
          <a:lstStyle/>
          <a:p>
            <a:r>
              <a:rPr lang="ru-RU" smtClean="0"/>
              <a:t>Архитектура </a:t>
            </a:r>
            <a:r>
              <a:rPr lang="en-US" smtClean="0"/>
              <a:t>Tesla</a:t>
            </a:r>
            <a:br>
              <a:rPr lang="en-US" smtClean="0"/>
            </a:br>
            <a:r>
              <a:rPr lang="ru-RU" smtClean="0"/>
              <a:t>Мультипроцессор </a:t>
            </a:r>
            <a:r>
              <a:rPr lang="en-US" smtClean="0"/>
              <a:t>Tesla 10</a:t>
            </a:r>
          </a:p>
        </p:txBody>
      </p:sp>
      <p:grpSp>
        <p:nvGrpSpPr>
          <p:cNvPr id="14340" name="Group 9"/>
          <p:cNvGrpSpPr>
            <a:grpSpLocks/>
          </p:cNvGrpSpPr>
          <p:nvPr/>
        </p:nvGrpSpPr>
        <p:grpSpPr bwMode="auto">
          <a:xfrm>
            <a:off x="2047875" y="1981200"/>
            <a:ext cx="6791325" cy="4343400"/>
            <a:chOff x="1819656" y="2948669"/>
            <a:chExt cx="6489530" cy="3335114"/>
          </a:xfrm>
        </p:grpSpPr>
        <p:sp>
          <p:nvSpPr>
            <p:cNvPr id="14367" name="Rectangle 10"/>
            <p:cNvSpPr>
              <a:spLocks noChangeArrowheads="1"/>
            </p:cNvSpPr>
            <p:nvPr/>
          </p:nvSpPr>
          <p:spPr bwMode="auto">
            <a:xfrm>
              <a:off x="1828800" y="4001864"/>
              <a:ext cx="1143000" cy="542980"/>
            </a:xfrm>
            <a:prstGeom prst="rect">
              <a:avLst/>
            </a:prstGeom>
            <a:noFill/>
            <a:ln w="63500" algn="ctr">
              <a:solidFill>
                <a:srgbClr val="0000FF"/>
              </a:solidFill>
              <a:round/>
              <a:headEnd/>
              <a:tailEnd/>
            </a:ln>
          </p:spPr>
          <p:txBody>
            <a:bodyPr anchor="ctr"/>
            <a:lstStyle/>
            <a:p>
              <a:pPr algn="ctr"/>
              <a:endParaRPr lang="en-US"/>
            </a:p>
          </p:txBody>
        </p:sp>
        <p:sp>
          <p:nvSpPr>
            <p:cNvPr id="14368" name="Rectangle 11"/>
            <p:cNvSpPr>
              <a:spLocks noChangeArrowheads="1"/>
            </p:cNvSpPr>
            <p:nvPr/>
          </p:nvSpPr>
          <p:spPr bwMode="auto">
            <a:xfrm>
              <a:off x="5251006" y="2948669"/>
              <a:ext cx="3058180" cy="3335114"/>
            </a:xfrm>
            <a:prstGeom prst="rect">
              <a:avLst/>
            </a:prstGeom>
            <a:noFill/>
            <a:ln w="63500" algn="ctr">
              <a:solidFill>
                <a:srgbClr val="0000FF"/>
              </a:solidFill>
              <a:round/>
              <a:headEnd/>
              <a:tailEnd/>
            </a:ln>
          </p:spPr>
          <p:txBody>
            <a:bodyPr anchor="ctr"/>
            <a:lstStyle/>
            <a:p>
              <a:pPr algn="ctr"/>
              <a:endParaRPr lang="en-US"/>
            </a:p>
          </p:txBody>
        </p:sp>
        <p:cxnSp>
          <p:nvCxnSpPr>
            <p:cNvPr id="14369" name="Straight Connector 12"/>
            <p:cNvCxnSpPr>
              <a:cxnSpLocks noChangeShapeType="1"/>
            </p:cNvCxnSpPr>
            <p:nvPr/>
          </p:nvCxnSpPr>
          <p:spPr bwMode="auto">
            <a:xfrm flipV="1">
              <a:off x="2971800" y="2948669"/>
              <a:ext cx="5337386" cy="1053194"/>
            </a:xfrm>
            <a:prstGeom prst="line">
              <a:avLst/>
            </a:prstGeom>
            <a:noFill/>
            <a:ln w="38100" algn="ctr">
              <a:solidFill>
                <a:srgbClr val="0000FF"/>
              </a:solidFill>
              <a:prstDash val="sysDot"/>
              <a:round/>
              <a:headEnd/>
              <a:tailEnd/>
            </a:ln>
          </p:spPr>
        </p:cxnSp>
        <p:cxnSp>
          <p:nvCxnSpPr>
            <p:cNvPr id="14370" name="Straight Connector 13"/>
            <p:cNvCxnSpPr>
              <a:cxnSpLocks noChangeShapeType="1"/>
            </p:cNvCxnSpPr>
            <p:nvPr/>
          </p:nvCxnSpPr>
          <p:spPr bwMode="auto">
            <a:xfrm flipV="1">
              <a:off x="1905000" y="2948669"/>
              <a:ext cx="3346006" cy="1053194"/>
            </a:xfrm>
            <a:prstGeom prst="line">
              <a:avLst/>
            </a:prstGeom>
            <a:noFill/>
            <a:ln w="38100" algn="ctr">
              <a:solidFill>
                <a:srgbClr val="0000FF"/>
              </a:solidFill>
              <a:prstDash val="sysDot"/>
              <a:round/>
              <a:headEnd/>
              <a:tailEnd/>
            </a:ln>
          </p:spPr>
        </p:cxnSp>
        <p:cxnSp>
          <p:nvCxnSpPr>
            <p:cNvPr id="14371" name="Straight Connector 14"/>
            <p:cNvCxnSpPr>
              <a:cxnSpLocks noChangeShapeType="1"/>
            </p:cNvCxnSpPr>
            <p:nvPr/>
          </p:nvCxnSpPr>
          <p:spPr bwMode="auto">
            <a:xfrm>
              <a:off x="1819656" y="4544842"/>
              <a:ext cx="3431350" cy="1738941"/>
            </a:xfrm>
            <a:prstGeom prst="line">
              <a:avLst/>
            </a:prstGeom>
            <a:noFill/>
            <a:ln w="38100" algn="ctr">
              <a:solidFill>
                <a:srgbClr val="0000FF"/>
              </a:solidFill>
              <a:prstDash val="sysDot"/>
              <a:round/>
              <a:headEnd/>
              <a:tailEnd/>
            </a:ln>
          </p:spPr>
        </p:cxnSp>
        <p:cxnSp>
          <p:nvCxnSpPr>
            <p:cNvPr id="14372" name="Straight Connector 15"/>
            <p:cNvCxnSpPr>
              <a:cxnSpLocks noChangeShapeType="1"/>
            </p:cNvCxnSpPr>
            <p:nvPr/>
          </p:nvCxnSpPr>
          <p:spPr bwMode="auto">
            <a:xfrm>
              <a:off x="2971800" y="4528459"/>
              <a:ext cx="5337386" cy="1755324"/>
            </a:xfrm>
            <a:prstGeom prst="line">
              <a:avLst/>
            </a:prstGeom>
            <a:noFill/>
            <a:ln w="38100" algn="ctr">
              <a:solidFill>
                <a:srgbClr val="0000FF"/>
              </a:solidFill>
              <a:prstDash val="sysDot"/>
              <a:round/>
              <a:headEnd/>
              <a:tailEnd/>
            </a:ln>
          </p:spPr>
        </p:cxnSp>
      </p:grpSp>
      <p:grpSp>
        <p:nvGrpSpPr>
          <p:cNvPr id="14341" name="Group 39"/>
          <p:cNvGrpSpPr>
            <a:grpSpLocks/>
          </p:cNvGrpSpPr>
          <p:nvPr/>
        </p:nvGrpSpPr>
        <p:grpSpPr bwMode="auto">
          <a:xfrm>
            <a:off x="5638800" y="1981200"/>
            <a:ext cx="3200400" cy="4343400"/>
            <a:chOff x="5410200" y="2209800"/>
            <a:chExt cx="3200400" cy="4343400"/>
          </a:xfrm>
        </p:grpSpPr>
        <p:grpSp>
          <p:nvGrpSpPr>
            <p:cNvPr id="14343" name="Group 43"/>
            <p:cNvGrpSpPr>
              <a:grpSpLocks/>
            </p:cNvGrpSpPr>
            <p:nvPr/>
          </p:nvGrpSpPr>
          <p:grpSpPr bwMode="auto">
            <a:xfrm>
              <a:off x="5410200" y="2209800"/>
              <a:ext cx="3200400" cy="4343400"/>
              <a:chOff x="5410200" y="2209800"/>
              <a:chExt cx="3200400" cy="4343400"/>
            </a:xfrm>
          </p:grpSpPr>
          <p:grpSp>
            <p:nvGrpSpPr>
              <p:cNvPr id="14345" name="Group 16"/>
              <p:cNvGrpSpPr>
                <a:grpSpLocks/>
              </p:cNvGrpSpPr>
              <p:nvPr/>
            </p:nvGrpSpPr>
            <p:grpSpPr bwMode="auto">
              <a:xfrm>
                <a:off x="5410200" y="2209800"/>
                <a:ext cx="3200400" cy="4343400"/>
                <a:chOff x="5181600" y="3124200"/>
                <a:chExt cx="3200400" cy="4343400"/>
              </a:xfrm>
            </p:grpSpPr>
            <p:sp>
              <p:nvSpPr>
                <p:cNvPr id="18" name="Rectangle 17"/>
                <p:cNvSpPr/>
                <p:nvPr/>
              </p:nvSpPr>
              <p:spPr bwMode="auto">
                <a:xfrm>
                  <a:off x="5181600" y="3124200"/>
                  <a:ext cx="3200400" cy="4343400"/>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anchor="ctr"/>
                <a:lstStyle/>
                <a:p>
                  <a:pPr algn="ctr">
                    <a:defRPr/>
                  </a:pPr>
                  <a:endParaRPr lang="en-US" dirty="0">
                    <a:latin typeface="Times New Roman" pitchFamily="18" charset="-52"/>
                  </a:endParaRPr>
                </a:p>
              </p:txBody>
            </p:sp>
            <p:sp>
              <p:nvSpPr>
                <p:cNvPr id="19" name="Rectangle 18"/>
                <p:cNvSpPr/>
                <p:nvPr/>
              </p:nvSpPr>
              <p:spPr bwMode="auto">
                <a:xfrm>
                  <a:off x="5334000" y="3200400"/>
                  <a:ext cx="2895600" cy="304800"/>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anchor="ctr"/>
                <a:lstStyle/>
                <a:p>
                  <a:pPr algn="ctr">
                    <a:defRPr/>
                  </a:pPr>
                  <a:r>
                    <a:rPr lang="en-US" sz="1400" dirty="0">
                      <a:latin typeface="Times New Roman" pitchFamily="18" charset="-52"/>
                    </a:rPr>
                    <a:t>Streaming Multiprocessor</a:t>
                  </a:r>
                </a:p>
              </p:txBody>
            </p:sp>
            <p:sp>
              <p:nvSpPr>
                <p:cNvPr id="14351" name="Rectangle 19"/>
                <p:cNvSpPr>
                  <a:spLocks noChangeArrowheads="1"/>
                </p:cNvSpPr>
                <p:nvPr/>
              </p:nvSpPr>
              <p:spPr bwMode="auto">
                <a:xfrm>
                  <a:off x="5309616" y="3657600"/>
                  <a:ext cx="1524000" cy="304800"/>
                </a:xfrm>
                <a:prstGeom prst="rect">
                  <a:avLst/>
                </a:prstGeom>
                <a:solidFill>
                  <a:srgbClr val="0070C0"/>
                </a:solidFill>
                <a:ln w="9525" algn="ctr">
                  <a:solidFill>
                    <a:schemeClr val="tx1"/>
                  </a:solidFill>
                  <a:round/>
                  <a:headEnd/>
                  <a:tailEnd/>
                </a:ln>
              </p:spPr>
              <p:txBody>
                <a:bodyPr anchor="ctr"/>
                <a:lstStyle/>
                <a:p>
                  <a:pPr algn="ctr"/>
                  <a:r>
                    <a:rPr lang="en-US" sz="1400"/>
                    <a:t>Instruction $</a:t>
                  </a:r>
                </a:p>
              </p:txBody>
            </p:sp>
            <p:sp>
              <p:nvSpPr>
                <p:cNvPr id="14352" name="Rectangle 20"/>
                <p:cNvSpPr>
                  <a:spLocks noChangeArrowheads="1"/>
                </p:cNvSpPr>
                <p:nvPr/>
              </p:nvSpPr>
              <p:spPr bwMode="auto">
                <a:xfrm>
                  <a:off x="6934200" y="3657600"/>
                  <a:ext cx="1295400" cy="304800"/>
                </a:xfrm>
                <a:prstGeom prst="rect">
                  <a:avLst/>
                </a:prstGeom>
                <a:solidFill>
                  <a:srgbClr val="0070C0"/>
                </a:solidFill>
                <a:ln w="9525" algn="ctr">
                  <a:solidFill>
                    <a:schemeClr val="tx1"/>
                  </a:solidFill>
                  <a:round/>
                  <a:headEnd/>
                  <a:tailEnd/>
                </a:ln>
              </p:spPr>
              <p:txBody>
                <a:bodyPr anchor="ctr"/>
                <a:lstStyle/>
                <a:p>
                  <a:pPr algn="ctr"/>
                  <a:r>
                    <a:rPr lang="en-US" sz="1400"/>
                    <a:t>Constant $</a:t>
                  </a:r>
                </a:p>
              </p:txBody>
            </p:sp>
            <p:sp>
              <p:nvSpPr>
                <p:cNvPr id="22" name="Rectangle 21"/>
                <p:cNvSpPr/>
                <p:nvPr/>
              </p:nvSpPr>
              <p:spPr bwMode="auto">
                <a:xfrm>
                  <a:off x="5310188" y="4038600"/>
                  <a:ext cx="2919412" cy="304800"/>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anchor="ctr"/>
                <a:lstStyle/>
                <a:p>
                  <a:pPr algn="ctr">
                    <a:defRPr/>
                  </a:pPr>
                  <a:r>
                    <a:rPr lang="en-US" sz="1400" dirty="0">
                      <a:latin typeface="Times New Roman" pitchFamily="18" charset="-52"/>
                    </a:rPr>
                    <a:t>Instruction Fetch</a:t>
                  </a:r>
                </a:p>
              </p:txBody>
            </p:sp>
            <p:sp>
              <p:nvSpPr>
                <p:cNvPr id="14354" name="Rectangle 22"/>
                <p:cNvSpPr>
                  <a:spLocks noChangeArrowheads="1"/>
                </p:cNvSpPr>
                <p:nvPr/>
              </p:nvSpPr>
              <p:spPr bwMode="auto">
                <a:xfrm>
                  <a:off x="5309616" y="4419600"/>
                  <a:ext cx="2919984" cy="533400"/>
                </a:xfrm>
                <a:prstGeom prst="rect">
                  <a:avLst/>
                </a:prstGeom>
                <a:solidFill>
                  <a:srgbClr val="99FF99"/>
                </a:solidFill>
                <a:ln w="9525" algn="ctr">
                  <a:solidFill>
                    <a:schemeClr val="tx1"/>
                  </a:solidFill>
                  <a:round/>
                  <a:headEnd/>
                  <a:tailEnd/>
                </a:ln>
              </p:spPr>
              <p:txBody>
                <a:bodyPr anchor="ctr"/>
                <a:lstStyle/>
                <a:p>
                  <a:pPr algn="ctr"/>
                  <a:r>
                    <a:rPr lang="en-US" sz="1400"/>
                    <a:t>Shared Memory</a:t>
                  </a:r>
                </a:p>
              </p:txBody>
            </p:sp>
            <p:sp>
              <p:nvSpPr>
                <p:cNvPr id="14355" name="Rectangle 23"/>
                <p:cNvSpPr>
                  <a:spLocks noChangeArrowheads="1"/>
                </p:cNvSpPr>
                <p:nvPr/>
              </p:nvSpPr>
              <p:spPr bwMode="auto">
                <a:xfrm>
                  <a:off x="6096000" y="5029200"/>
                  <a:ext cx="609600" cy="1219200"/>
                </a:xfrm>
                <a:prstGeom prst="rect">
                  <a:avLst/>
                </a:prstGeom>
                <a:solidFill>
                  <a:srgbClr val="FF99CC"/>
                </a:solidFill>
                <a:ln w="9525" algn="ctr">
                  <a:solidFill>
                    <a:schemeClr val="tx1"/>
                  </a:solidFill>
                  <a:round/>
                  <a:headEnd/>
                  <a:tailEnd/>
                </a:ln>
              </p:spPr>
              <p:txBody>
                <a:bodyPr anchor="ctr"/>
                <a:lstStyle/>
                <a:p>
                  <a:pPr algn="ctr"/>
                  <a:r>
                    <a:rPr lang="en-US" sz="1800"/>
                    <a:t>SFU</a:t>
                  </a:r>
                  <a:endParaRPr lang="en-US"/>
                </a:p>
              </p:txBody>
            </p:sp>
            <p:grpSp>
              <p:nvGrpSpPr>
                <p:cNvPr id="14356" name="Group 37"/>
                <p:cNvGrpSpPr>
                  <a:grpSpLocks/>
                </p:cNvGrpSpPr>
                <p:nvPr/>
              </p:nvGrpSpPr>
              <p:grpSpPr bwMode="auto">
                <a:xfrm>
                  <a:off x="5334000" y="5029200"/>
                  <a:ext cx="609600" cy="1219200"/>
                  <a:chOff x="5334000" y="5029200"/>
                  <a:chExt cx="609600" cy="1219200"/>
                </a:xfrm>
              </p:grpSpPr>
              <p:sp>
                <p:nvSpPr>
                  <p:cNvPr id="32" name="Rectangle 31"/>
                  <p:cNvSpPr/>
                  <p:nvPr/>
                </p:nvSpPr>
                <p:spPr bwMode="auto">
                  <a:xfrm>
                    <a:off x="5334000" y="5029200"/>
                    <a:ext cx="609600" cy="304800"/>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a:defRPr/>
                    </a:pPr>
                    <a:r>
                      <a:rPr lang="en-US" sz="1800" dirty="0">
                        <a:latin typeface="Times New Roman" pitchFamily="18" charset="-52"/>
                      </a:rPr>
                      <a:t>SP</a:t>
                    </a:r>
                    <a:endParaRPr lang="en-US" dirty="0">
                      <a:latin typeface="Times New Roman" pitchFamily="18" charset="-52"/>
                    </a:endParaRPr>
                  </a:p>
                </p:txBody>
              </p:sp>
              <p:sp>
                <p:nvSpPr>
                  <p:cNvPr id="33" name="Rectangle 32"/>
                  <p:cNvSpPr/>
                  <p:nvPr/>
                </p:nvSpPr>
                <p:spPr bwMode="auto">
                  <a:xfrm>
                    <a:off x="5334000" y="5334000"/>
                    <a:ext cx="609600" cy="304800"/>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a:defRPr/>
                    </a:pPr>
                    <a:r>
                      <a:rPr lang="en-US" sz="1800" dirty="0">
                        <a:latin typeface="Times New Roman" pitchFamily="18" charset="-52"/>
                      </a:rPr>
                      <a:t>SP</a:t>
                    </a:r>
                    <a:endParaRPr lang="en-US" dirty="0">
                      <a:latin typeface="Times New Roman" pitchFamily="18" charset="-52"/>
                    </a:endParaRPr>
                  </a:p>
                </p:txBody>
              </p:sp>
              <p:sp>
                <p:nvSpPr>
                  <p:cNvPr id="34" name="Rectangle 33"/>
                  <p:cNvSpPr/>
                  <p:nvPr/>
                </p:nvSpPr>
                <p:spPr bwMode="auto">
                  <a:xfrm>
                    <a:off x="5334000" y="5638800"/>
                    <a:ext cx="609600" cy="304800"/>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a:defRPr/>
                    </a:pPr>
                    <a:r>
                      <a:rPr lang="en-US" sz="1800" dirty="0">
                        <a:latin typeface="Times New Roman" pitchFamily="18" charset="-52"/>
                      </a:rPr>
                      <a:t>SP</a:t>
                    </a:r>
                    <a:endParaRPr lang="en-US" dirty="0">
                      <a:latin typeface="Times New Roman" pitchFamily="18" charset="-52"/>
                    </a:endParaRPr>
                  </a:p>
                </p:txBody>
              </p:sp>
              <p:sp>
                <p:nvSpPr>
                  <p:cNvPr id="35" name="Rectangle 34"/>
                  <p:cNvSpPr/>
                  <p:nvPr/>
                </p:nvSpPr>
                <p:spPr bwMode="auto">
                  <a:xfrm>
                    <a:off x="5334000" y="5943600"/>
                    <a:ext cx="609600" cy="304800"/>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a:defRPr/>
                    </a:pPr>
                    <a:r>
                      <a:rPr lang="en-US" sz="1800" dirty="0">
                        <a:latin typeface="Times New Roman" pitchFamily="18" charset="-52"/>
                      </a:rPr>
                      <a:t>SP</a:t>
                    </a:r>
                    <a:endParaRPr lang="en-US" dirty="0">
                      <a:latin typeface="Times New Roman" pitchFamily="18" charset="-52"/>
                    </a:endParaRPr>
                  </a:p>
                </p:txBody>
              </p:sp>
            </p:grpSp>
            <p:sp>
              <p:nvSpPr>
                <p:cNvPr id="14357" name="Rectangle 25"/>
                <p:cNvSpPr>
                  <a:spLocks noChangeArrowheads="1"/>
                </p:cNvSpPr>
                <p:nvPr/>
              </p:nvSpPr>
              <p:spPr bwMode="auto">
                <a:xfrm>
                  <a:off x="7620000" y="5029200"/>
                  <a:ext cx="609600" cy="1219200"/>
                </a:xfrm>
                <a:prstGeom prst="rect">
                  <a:avLst/>
                </a:prstGeom>
                <a:solidFill>
                  <a:srgbClr val="FF99CC"/>
                </a:solidFill>
                <a:ln w="9525" algn="ctr">
                  <a:solidFill>
                    <a:schemeClr val="tx1"/>
                  </a:solidFill>
                  <a:round/>
                  <a:headEnd/>
                  <a:tailEnd/>
                </a:ln>
              </p:spPr>
              <p:txBody>
                <a:bodyPr anchor="ctr"/>
                <a:lstStyle/>
                <a:p>
                  <a:pPr algn="ctr"/>
                  <a:r>
                    <a:rPr lang="en-US" sz="1800"/>
                    <a:t>SFU</a:t>
                  </a:r>
                  <a:endParaRPr lang="en-US"/>
                </a:p>
              </p:txBody>
            </p:sp>
            <p:grpSp>
              <p:nvGrpSpPr>
                <p:cNvPr id="14358" name="Group 38"/>
                <p:cNvGrpSpPr>
                  <a:grpSpLocks/>
                </p:cNvGrpSpPr>
                <p:nvPr/>
              </p:nvGrpSpPr>
              <p:grpSpPr bwMode="auto">
                <a:xfrm>
                  <a:off x="6858000" y="5029200"/>
                  <a:ext cx="609600" cy="1219200"/>
                  <a:chOff x="6858000" y="5029200"/>
                  <a:chExt cx="609600" cy="1219200"/>
                </a:xfrm>
              </p:grpSpPr>
              <p:sp>
                <p:nvSpPr>
                  <p:cNvPr id="28" name="Rectangle 27"/>
                  <p:cNvSpPr/>
                  <p:nvPr/>
                </p:nvSpPr>
                <p:spPr bwMode="auto">
                  <a:xfrm>
                    <a:off x="6858000" y="5029200"/>
                    <a:ext cx="609600" cy="304800"/>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a:defRPr/>
                    </a:pPr>
                    <a:r>
                      <a:rPr lang="en-US" sz="1800" dirty="0">
                        <a:latin typeface="Times New Roman" pitchFamily="18" charset="-52"/>
                      </a:rPr>
                      <a:t>SP</a:t>
                    </a:r>
                    <a:endParaRPr lang="en-US" dirty="0">
                      <a:latin typeface="Times New Roman" pitchFamily="18" charset="-52"/>
                    </a:endParaRPr>
                  </a:p>
                </p:txBody>
              </p:sp>
              <p:sp>
                <p:nvSpPr>
                  <p:cNvPr id="29" name="Rectangle 28"/>
                  <p:cNvSpPr/>
                  <p:nvPr/>
                </p:nvSpPr>
                <p:spPr bwMode="auto">
                  <a:xfrm>
                    <a:off x="6858000" y="5334000"/>
                    <a:ext cx="609600" cy="304800"/>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a:defRPr/>
                    </a:pPr>
                    <a:r>
                      <a:rPr lang="en-US" sz="1800" dirty="0">
                        <a:latin typeface="Times New Roman" pitchFamily="18" charset="-52"/>
                      </a:rPr>
                      <a:t>SP</a:t>
                    </a:r>
                    <a:endParaRPr lang="en-US" dirty="0">
                      <a:latin typeface="Times New Roman" pitchFamily="18" charset="-52"/>
                    </a:endParaRPr>
                  </a:p>
                </p:txBody>
              </p:sp>
              <p:sp>
                <p:nvSpPr>
                  <p:cNvPr id="30" name="Rectangle 29"/>
                  <p:cNvSpPr/>
                  <p:nvPr/>
                </p:nvSpPr>
                <p:spPr bwMode="auto">
                  <a:xfrm>
                    <a:off x="6858000" y="5638800"/>
                    <a:ext cx="609600" cy="304800"/>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a:defRPr/>
                    </a:pPr>
                    <a:r>
                      <a:rPr lang="en-US" sz="1800" dirty="0">
                        <a:latin typeface="Times New Roman" pitchFamily="18" charset="-52"/>
                      </a:rPr>
                      <a:t>SP</a:t>
                    </a:r>
                    <a:endParaRPr lang="en-US" dirty="0">
                      <a:latin typeface="Times New Roman" pitchFamily="18" charset="-52"/>
                    </a:endParaRPr>
                  </a:p>
                </p:txBody>
              </p:sp>
              <p:sp>
                <p:nvSpPr>
                  <p:cNvPr id="31" name="Rectangle 30"/>
                  <p:cNvSpPr/>
                  <p:nvPr/>
                </p:nvSpPr>
                <p:spPr bwMode="auto">
                  <a:xfrm>
                    <a:off x="6858000" y="5943600"/>
                    <a:ext cx="609600" cy="304800"/>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a:defRPr/>
                    </a:pPr>
                    <a:r>
                      <a:rPr lang="en-US" sz="1800" dirty="0">
                        <a:latin typeface="Times New Roman" pitchFamily="18" charset="-52"/>
                      </a:rPr>
                      <a:t>SP</a:t>
                    </a:r>
                    <a:endParaRPr lang="en-US" dirty="0">
                      <a:latin typeface="Times New Roman" pitchFamily="18" charset="-52"/>
                    </a:endParaRPr>
                  </a:p>
                </p:txBody>
              </p:sp>
            </p:grpSp>
          </p:grpSp>
          <p:sp>
            <p:nvSpPr>
              <p:cNvPr id="14346" name="Rectangle 39"/>
              <p:cNvSpPr>
                <a:spLocks noChangeArrowheads="1"/>
              </p:cNvSpPr>
              <p:nvPr/>
            </p:nvSpPr>
            <p:spPr bwMode="auto">
              <a:xfrm>
                <a:off x="5562600" y="5943600"/>
                <a:ext cx="2895600" cy="533400"/>
              </a:xfrm>
              <a:prstGeom prst="rect">
                <a:avLst/>
              </a:prstGeom>
              <a:solidFill>
                <a:srgbClr val="339966"/>
              </a:solidFill>
              <a:ln w="9525" algn="ctr">
                <a:solidFill>
                  <a:schemeClr val="tx1"/>
                </a:solidFill>
                <a:round/>
                <a:headEnd/>
                <a:tailEnd/>
              </a:ln>
            </p:spPr>
            <p:txBody>
              <a:bodyPr anchor="ctr"/>
              <a:lstStyle/>
              <a:p>
                <a:pPr algn="ctr"/>
                <a:r>
                  <a:rPr lang="en-US"/>
                  <a:t>Double Precision</a:t>
                </a:r>
              </a:p>
            </p:txBody>
          </p:sp>
        </p:grpSp>
        <p:sp>
          <p:nvSpPr>
            <p:cNvPr id="14344" name="Rectangle 16"/>
            <p:cNvSpPr>
              <a:spLocks noChangeArrowheads="1"/>
            </p:cNvSpPr>
            <p:nvPr/>
          </p:nvSpPr>
          <p:spPr bwMode="auto">
            <a:xfrm>
              <a:off x="5562600" y="5410200"/>
              <a:ext cx="2919984" cy="381000"/>
            </a:xfrm>
            <a:prstGeom prst="rect">
              <a:avLst/>
            </a:prstGeom>
            <a:solidFill>
              <a:srgbClr val="CCFFFF"/>
            </a:solidFill>
            <a:ln w="9525" algn="ctr">
              <a:solidFill>
                <a:schemeClr val="tx1"/>
              </a:solidFill>
              <a:round/>
              <a:headEnd/>
              <a:tailEnd/>
            </a:ln>
          </p:spPr>
          <p:txBody>
            <a:bodyPr anchor="ctr"/>
            <a:lstStyle/>
            <a:p>
              <a:pPr algn="ctr"/>
              <a:r>
                <a:rPr lang="en-US" sz="1400"/>
                <a:t>Register File</a:t>
              </a:r>
            </a:p>
          </p:txBody>
        </p:sp>
      </p:grpSp>
      <p:sp>
        <p:nvSpPr>
          <p:cNvPr id="41" name="Rectangle 40"/>
          <p:cNvSpPr>
            <a:spLocks noChangeArrowheads="1"/>
          </p:cNvSpPr>
          <p:nvPr/>
        </p:nvSpPr>
        <p:spPr bwMode="auto">
          <a:xfrm>
            <a:off x="741363" y="3276600"/>
            <a:ext cx="1252537" cy="2438400"/>
          </a:xfrm>
          <a:prstGeom prst="rect">
            <a:avLst/>
          </a:prstGeom>
          <a:noFill/>
          <a:ln w="50800" algn="ctr">
            <a:solidFill>
              <a:srgbClr val="C00000"/>
            </a:solidFill>
            <a:round/>
            <a:headEnd/>
            <a:tailEnd/>
          </a:ln>
        </p:spPr>
        <p:txBody>
          <a:bodyPr/>
          <a:lstStyle/>
          <a:p>
            <a:endParaRPr 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Title 3"/>
          <p:cNvSpPr>
            <a:spLocks noGrp="1"/>
          </p:cNvSpPr>
          <p:nvPr>
            <p:ph type="title"/>
          </p:nvPr>
        </p:nvSpPr>
        <p:spPr/>
        <p:txBody>
          <a:bodyPr/>
          <a:lstStyle/>
          <a:p>
            <a:r>
              <a:rPr lang="ru-RU" smtClean="0"/>
              <a:t>Преобразование Фурье</a:t>
            </a:r>
            <a:br>
              <a:rPr lang="ru-RU" smtClean="0"/>
            </a:br>
            <a:r>
              <a:rPr lang="ru-RU" smtClean="0"/>
              <a:t>Пример </a:t>
            </a:r>
            <a:r>
              <a:rPr lang="en-US" smtClean="0"/>
              <a:t>2D</a:t>
            </a:r>
          </a:p>
        </p:txBody>
      </p:sp>
      <p:grpSp>
        <p:nvGrpSpPr>
          <p:cNvPr id="3" name="Group 100"/>
          <p:cNvGrpSpPr>
            <a:grpSpLocks/>
          </p:cNvGrpSpPr>
          <p:nvPr/>
        </p:nvGrpSpPr>
        <p:grpSpPr bwMode="auto">
          <a:xfrm>
            <a:off x="228600" y="1676400"/>
            <a:ext cx="3581400" cy="2351088"/>
            <a:chOff x="693964" y="2057400"/>
            <a:chExt cx="3946072" cy="2414745"/>
          </a:xfrm>
        </p:grpSpPr>
        <p:sp>
          <p:nvSpPr>
            <p:cNvPr id="4103" name="TextBox 26"/>
            <p:cNvSpPr txBox="1">
              <a:spLocks noChangeArrowheads="1"/>
            </p:cNvSpPr>
            <p:nvPr/>
          </p:nvSpPr>
          <p:spPr bwMode="auto">
            <a:xfrm>
              <a:off x="945841" y="2057400"/>
              <a:ext cx="839590" cy="379422"/>
            </a:xfrm>
            <a:prstGeom prst="rect">
              <a:avLst/>
            </a:prstGeom>
            <a:noFill/>
            <a:ln w="9525">
              <a:noFill/>
              <a:miter lim="800000"/>
              <a:headEnd/>
              <a:tailEnd/>
            </a:ln>
          </p:spPr>
          <p:txBody>
            <a:bodyPr>
              <a:spAutoFit/>
            </a:bodyPr>
            <a:lstStyle/>
            <a:p>
              <a:pPr algn="ctr"/>
              <a:r>
                <a:rPr lang="en-US" sz="1800" b="1" i="1"/>
                <a:t>f(x,y)</a:t>
              </a:r>
            </a:p>
          </p:txBody>
        </p:sp>
        <p:sp>
          <p:nvSpPr>
            <p:cNvPr id="4104" name="TextBox 22"/>
            <p:cNvSpPr txBox="1">
              <a:spLocks noChangeArrowheads="1"/>
            </p:cNvSpPr>
            <p:nvPr/>
          </p:nvSpPr>
          <p:spPr bwMode="auto">
            <a:xfrm>
              <a:off x="4038600" y="3581400"/>
              <a:ext cx="533400" cy="369332"/>
            </a:xfrm>
            <a:prstGeom prst="rect">
              <a:avLst/>
            </a:prstGeom>
            <a:noFill/>
            <a:ln w="9525">
              <a:noFill/>
              <a:miter lim="800000"/>
              <a:headEnd/>
              <a:tailEnd/>
            </a:ln>
          </p:spPr>
          <p:txBody>
            <a:bodyPr>
              <a:spAutoFit/>
            </a:bodyPr>
            <a:lstStyle/>
            <a:p>
              <a:pPr algn="ctr"/>
              <a:r>
                <a:rPr lang="en-US" sz="1800" b="1" i="1"/>
                <a:t>W</a:t>
              </a:r>
              <a:r>
                <a:rPr lang="ru-RU" sz="1800" b="1" i="1" baseline="-25000"/>
                <a:t>2</a:t>
              </a:r>
              <a:endParaRPr lang="en-US" sz="1800" b="1" i="1" baseline="-25000"/>
            </a:p>
          </p:txBody>
        </p:sp>
        <p:sp>
          <p:nvSpPr>
            <p:cNvPr id="4105" name="TextBox 23"/>
            <p:cNvSpPr txBox="1">
              <a:spLocks noChangeArrowheads="1"/>
            </p:cNvSpPr>
            <p:nvPr/>
          </p:nvSpPr>
          <p:spPr bwMode="auto">
            <a:xfrm>
              <a:off x="1447800" y="2819400"/>
              <a:ext cx="304800" cy="369332"/>
            </a:xfrm>
            <a:prstGeom prst="rect">
              <a:avLst/>
            </a:prstGeom>
            <a:noFill/>
            <a:ln w="9525">
              <a:noFill/>
              <a:miter lim="800000"/>
              <a:headEnd/>
              <a:tailEnd/>
            </a:ln>
          </p:spPr>
          <p:txBody>
            <a:bodyPr>
              <a:spAutoFit/>
            </a:bodyPr>
            <a:lstStyle/>
            <a:p>
              <a:pPr algn="ctr"/>
              <a:r>
                <a:rPr lang="en-US" sz="1800" b="1"/>
                <a:t>A</a:t>
              </a:r>
            </a:p>
          </p:txBody>
        </p:sp>
        <p:grpSp>
          <p:nvGrpSpPr>
            <p:cNvPr id="4" name="Group 96"/>
            <p:cNvGrpSpPr>
              <a:grpSpLocks/>
            </p:cNvGrpSpPr>
            <p:nvPr/>
          </p:nvGrpSpPr>
          <p:grpSpPr bwMode="auto">
            <a:xfrm>
              <a:off x="1012876" y="2363373"/>
              <a:ext cx="3573192" cy="2056227"/>
              <a:chOff x="1012876" y="2363373"/>
              <a:chExt cx="3573192" cy="2658793"/>
            </a:xfrm>
          </p:grpSpPr>
          <p:grpSp>
            <p:nvGrpSpPr>
              <p:cNvPr id="5" name="Group 50"/>
              <p:cNvGrpSpPr>
                <a:grpSpLocks/>
              </p:cNvGrpSpPr>
              <p:nvPr/>
            </p:nvGrpSpPr>
            <p:grpSpPr bwMode="auto">
              <a:xfrm>
                <a:off x="1012876" y="2363373"/>
                <a:ext cx="3573192" cy="2658793"/>
                <a:chOff x="668721" y="2255830"/>
                <a:chExt cx="3354772" cy="2409308"/>
              </a:xfrm>
            </p:grpSpPr>
            <p:cxnSp>
              <p:nvCxnSpPr>
                <p:cNvPr id="4118" name="Straight Arrow Connector 8"/>
                <p:cNvCxnSpPr>
                  <a:cxnSpLocks noChangeShapeType="1"/>
                </p:cNvCxnSpPr>
                <p:nvPr/>
              </p:nvCxnSpPr>
              <p:spPr bwMode="auto">
                <a:xfrm rot="16200000" flipV="1">
                  <a:off x="936159" y="2728026"/>
                  <a:ext cx="946218" cy="1825"/>
                </a:xfrm>
                <a:prstGeom prst="straightConnector1">
                  <a:avLst/>
                </a:prstGeom>
                <a:noFill/>
                <a:ln w="9525" algn="ctr">
                  <a:solidFill>
                    <a:schemeClr val="tx1"/>
                  </a:solidFill>
                  <a:round/>
                  <a:headEnd/>
                  <a:tailEnd type="arrow" w="med" len="med"/>
                </a:ln>
              </p:spPr>
            </p:cxnSp>
            <p:cxnSp>
              <p:nvCxnSpPr>
                <p:cNvPr id="2" name="Straight Arrow Connector 43"/>
                <p:cNvCxnSpPr>
                  <a:cxnSpLocks noChangeShapeType="1"/>
                </p:cNvCxnSpPr>
                <p:nvPr/>
              </p:nvCxnSpPr>
              <p:spPr bwMode="auto">
                <a:xfrm flipV="1">
                  <a:off x="3482662" y="3581586"/>
                  <a:ext cx="540831" cy="2391"/>
                </a:xfrm>
                <a:prstGeom prst="straightConnector1">
                  <a:avLst/>
                </a:prstGeom>
                <a:noFill/>
                <a:ln w="9525" algn="ctr">
                  <a:solidFill>
                    <a:schemeClr val="tx1"/>
                  </a:solidFill>
                  <a:round/>
                  <a:headEnd/>
                  <a:tailEnd type="arrow" w="med" len="med"/>
                </a:ln>
              </p:spPr>
            </p:cxnSp>
            <p:cxnSp>
              <p:nvCxnSpPr>
                <p:cNvPr id="4120" name="Straight Arrow Connector 48"/>
                <p:cNvCxnSpPr>
                  <a:cxnSpLocks noChangeShapeType="1"/>
                </p:cNvCxnSpPr>
                <p:nvPr/>
              </p:nvCxnSpPr>
              <p:spPr bwMode="auto">
                <a:xfrm rot="5400000">
                  <a:off x="565434" y="4149038"/>
                  <a:ext cx="619387" cy="412814"/>
                </a:xfrm>
                <a:prstGeom prst="straightConnector1">
                  <a:avLst/>
                </a:prstGeom>
                <a:noFill/>
                <a:ln w="9525" algn="ctr">
                  <a:solidFill>
                    <a:schemeClr val="tx1"/>
                  </a:solidFill>
                  <a:round/>
                  <a:headEnd/>
                  <a:tailEnd type="arrow" w="med" len="med"/>
                </a:ln>
              </p:spPr>
            </p:cxnSp>
          </p:grpSp>
          <p:grpSp>
            <p:nvGrpSpPr>
              <p:cNvPr id="6" name="Group 87"/>
              <p:cNvGrpSpPr>
                <a:grpSpLocks/>
              </p:cNvGrpSpPr>
              <p:nvPr/>
            </p:nvGrpSpPr>
            <p:grpSpPr bwMode="auto">
              <a:xfrm>
                <a:off x="1450185" y="3405188"/>
                <a:ext cx="2566984" cy="935831"/>
                <a:chOff x="1450185" y="3405188"/>
                <a:chExt cx="2566984" cy="935831"/>
              </a:xfrm>
            </p:grpSpPr>
            <p:sp>
              <p:nvSpPr>
                <p:cNvPr id="4112" name="Rectangle 56"/>
                <p:cNvSpPr>
                  <a:spLocks noChangeArrowheads="1"/>
                </p:cNvSpPr>
                <p:nvPr/>
              </p:nvSpPr>
              <p:spPr bwMode="auto">
                <a:xfrm>
                  <a:off x="1452489" y="3882683"/>
                  <a:ext cx="2209800" cy="457200"/>
                </a:xfrm>
                <a:prstGeom prst="rect">
                  <a:avLst/>
                </a:prstGeom>
                <a:noFill/>
                <a:ln w="9525" algn="ctr">
                  <a:solidFill>
                    <a:schemeClr val="tx1"/>
                  </a:solidFill>
                  <a:round/>
                  <a:headEnd/>
                  <a:tailEnd/>
                </a:ln>
              </p:spPr>
              <p:txBody>
                <a:bodyPr/>
                <a:lstStyle/>
                <a:p>
                  <a:endParaRPr lang="en-US"/>
                </a:p>
              </p:txBody>
            </p:sp>
            <p:cxnSp>
              <p:nvCxnSpPr>
                <p:cNvPr id="4113" name="Straight Connector 65"/>
                <p:cNvCxnSpPr>
                  <a:cxnSpLocks noChangeShapeType="1"/>
                </p:cNvCxnSpPr>
                <p:nvPr/>
              </p:nvCxnSpPr>
              <p:spPr bwMode="auto">
                <a:xfrm rot="5400000">
                  <a:off x="3804842" y="3615928"/>
                  <a:ext cx="415925" cy="795"/>
                </a:xfrm>
                <a:prstGeom prst="line">
                  <a:avLst/>
                </a:prstGeom>
                <a:noFill/>
                <a:ln w="9525" algn="ctr">
                  <a:solidFill>
                    <a:schemeClr val="tx1"/>
                  </a:solidFill>
                  <a:round/>
                  <a:headEnd/>
                  <a:tailEnd/>
                </a:ln>
              </p:spPr>
            </p:cxnSp>
            <p:cxnSp>
              <p:nvCxnSpPr>
                <p:cNvPr id="4114" name="Straight Connector 66"/>
                <p:cNvCxnSpPr>
                  <a:cxnSpLocks noChangeShapeType="1"/>
                </p:cNvCxnSpPr>
                <p:nvPr/>
              </p:nvCxnSpPr>
              <p:spPr bwMode="auto">
                <a:xfrm rot="5400000" flipH="1" flipV="1">
                  <a:off x="1387080" y="3468293"/>
                  <a:ext cx="478631" cy="352422"/>
                </a:xfrm>
                <a:prstGeom prst="line">
                  <a:avLst/>
                </a:prstGeom>
                <a:noFill/>
                <a:ln w="9525" algn="ctr">
                  <a:solidFill>
                    <a:schemeClr val="tx1"/>
                  </a:solidFill>
                  <a:round/>
                  <a:headEnd/>
                  <a:tailEnd/>
                </a:ln>
              </p:spPr>
            </p:cxnSp>
            <p:cxnSp>
              <p:nvCxnSpPr>
                <p:cNvPr id="4115" name="Straight Connector 69"/>
                <p:cNvCxnSpPr>
                  <a:cxnSpLocks noChangeShapeType="1"/>
                </p:cNvCxnSpPr>
                <p:nvPr/>
              </p:nvCxnSpPr>
              <p:spPr bwMode="auto">
                <a:xfrm rot="5400000" flipH="1" flipV="1">
                  <a:off x="3582592" y="3911205"/>
                  <a:ext cx="511967" cy="347662"/>
                </a:xfrm>
                <a:prstGeom prst="line">
                  <a:avLst/>
                </a:prstGeom>
                <a:noFill/>
                <a:ln w="9525" algn="ctr">
                  <a:solidFill>
                    <a:schemeClr val="tx1"/>
                  </a:solidFill>
                  <a:round/>
                  <a:headEnd/>
                  <a:tailEnd/>
                </a:ln>
              </p:spPr>
            </p:cxnSp>
            <p:cxnSp>
              <p:nvCxnSpPr>
                <p:cNvPr id="4116" name="Straight Connector 71"/>
                <p:cNvCxnSpPr>
                  <a:cxnSpLocks noChangeShapeType="1"/>
                </p:cNvCxnSpPr>
                <p:nvPr/>
              </p:nvCxnSpPr>
              <p:spPr bwMode="auto">
                <a:xfrm rot="5400000" flipH="1" flipV="1">
                  <a:off x="3594497" y="3470676"/>
                  <a:ext cx="478635" cy="352422"/>
                </a:xfrm>
                <a:prstGeom prst="line">
                  <a:avLst/>
                </a:prstGeom>
                <a:noFill/>
                <a:ln w="9525" algn="ctr">
                  <a:solidFill>
                    <a:schemeClr val="tx1"/>
                  </a:solidFill>
                  <a:round/>
                  <a:headEnd/>
                  <a:tailEnd/>
                </a:ln>
              </p:spPr>
            </p:cxnSp>
            <p:cxnSp>
              <p:nvCxnSpPr>
                <p:cNvPr id="4117" name="Straight Connector 80"/>
                <p:cNvCxnSpPr>
                  <a:cxnSpLocks noChangeShapeType="1"/>
                </p:cNvCxnSpPr>
                <p:nvPr/>
              </p:nvCxnSpPr>
              <p:spPr bwMode="auto">
                <a:xfrm>
                  <a:off x="1795463" y="3407569"/>
                  <a:ext cx="2221706" cy="1588"/>
                </a:xfrm>
                <a:prstGeom prst="line">
                  <a:avLst/>
                </a:prstGeom>
                <a:noFill/>
                <a:ln w="9525" algn="ctr">
                  <a:solidFill>
                    <a:schemeClr val="tx1"/>
                  </a:solidFill>
                  <a:round/>
                  <a:headEnd/>
                  <a:tailEnd/>
                </a:ln>
              </p:spPr>
            </p:cxnSp>
          </p:grpSp>
        </p:grpSp>
        <p:sp>
          <p:nvSpPr>
            <p:cNvPr id="4107" name="TextBox 97"/>
            <p:cNvSpPr txBox="1">
              <a:spLocks noChangeArrowheads="1"/>
            </p:cNvSpPr>
            <p:nvPr/>
          </p:nvSpPr>
          <p:spPr bwMode="auto">
            <a:xfrm>
              <a:off x="1295400" y="3897868"/>
              <a:ext cx="533400" cy="369332"/>
            </a:xfrm>
            <a:prstGeom prst="rect">
              <a:avLst/>
            </a:prstGeom>
            <a:noFill/>
            <a:ln w="9525">
              <a:noFill/>
              <a:miter lim="800000"/>
              <a:headEnd/>
              <a:tailEnd/>
            </a:ln>
          </p:spPr>
          <p:txBody>
            <a:bodyPr>
              <a:spAutoFit/>
            </a:bodyPr>
            <a:lstStyle/>
            <a:p>
              <a:pPr algn="ctr"/>
              <a:r>
                <a:rPr lang="en-US" sz="1800" b="1" i="1"/>
                <a:t>W</a:t>
              </a:r>
              <a:r>
                <a:rPr lang="ru-RU" sz="1800" b="1" i="1" baseline="-25000"/>
                <a:t>1</a:t>
              </a:r>
              <a:endParaRPr lang="en-US" sz="1800" b="1" i="1" baseline="-25000"/>
            </a:p>
          </p:txBody>
        </p:sp>
        <p:sp>
          <p:nvSpPr>
            <p:cNvPr id="4108" name="TextBox 98"/>
            <p:cNvSpPr txBox="1">
              <a:spLocks noChangeArrowheads="1"/>
            </p:cNvSpPr>
            <p:nvPr/>
          </p:nvSpPr>
          <p:spPr bwMode="auto">
            <a:xfrm>
              <a:off x="693964" y="4092723"/>
              <a:ext cx="394607" cy="379422"/>
            </a:xfrm>
            <a:prstGeom prst="rect">
              <a:avLst/>
            </a:prstGeom>
            <a:noFill/>
            <a:ln w="9525">
              <a:noFill/>
              <a:miter lim="800000"/>
              <a:headEnd/>
              <a:tailEnd/>
            </a:ln>
          </p:spPr>
          <p:txBody>
            <a:bodyPr>
              <a:spAutoFit/>
            </a:bodyPr>
            <a:lstStyle/>
            <a:p>
              <a:pPr algn="ctr"/>
              <a:r>
                <a:rPr lang="en-US" sz="1800" b="1" i="1"/>
                <a:t>x</a:t>
              </a:r>
            </a:p>
          </p:txBody>
        </p:sp>
        <p:sp>
          <p:nvSpPr>
            <p:cNvPr id="4109" name="TextBox 99"/>
            <p:cNvSpPr txBox="1">
              <a:spLocks noChangeArrowheads="1"/>
            </p:cNvSpPr>
            <p:nvPr/>
          </p:nvSpPr>
          <p:spPr bwMode="auto">
            <a:xfrm>
              <a:off x="4343400" y="3048000"/>
              <a:ext cx="296636" cy="379422"/>
            </a:xfrm>
            <a:prstGeom prst="rect">
              <a:avLst/>
            </a:prstGeom>
            <a:noFill/>
            <a:ln w="9525">
              <a:noFill/>
              <a:miter lim="800000"/>
              <a:headEnd/>
              <a:tailEnd/>
            </a:ln>
          </p:spPr>
          <p:txBody>
            <a:bodyPr>
              <a:spAutoFit/>
            </a:bodyPr>
            <a:lstStyle/>
            <a:p>
              <a:pPr algn="ctr"/>
              <a:r>
                <a:rPr lang="en-US" sz="1800" b="1" i="1"/>
                <a:t>y</a:t>
              </a:r>
            </a:p>
          </p:txBody>
        </p:sp>
      </p:grpSp>
      <p:graphicFrame>
        <p:nvGraphicFramePr>
          <p:cNvPr id="4098" name="Object 2"/>
          <p:cNvGraphicFramePr>
            <a:graphicFrameLocks noChangeAspect="1"/>
          </p:cNvGraphicFramePr>
          <p:nvPr/>
        </p:nvGraphicFramePr>
        <p:xfrm>
          <a:off x="3962400" y="1600200"/>
          <a:ext cx="5141913" cy="3352800"/>
        </p:xfrm>
        <a:graphic>
          <a:graphicData uri="http://schemas.openxmlformats.org/presentationml/2006/ole">
            <p:oleObj spid="_x0000_s91138" name="Equation" r:id="rId3" imgW="2552400" imgH="1752480" progId="Equation.3">
              <p:embed/>
            </p:oleObj>
          </a:graphicData>
        </a:graphic>
      </p:graphicFrame>
      <p:pic>
        <p:nvPicPr>
          <p:cNvPr id="4119" name="Picture 23"/>
          <p:cNvPicPr>
            <a:picLocks noChangeAspect="1" noChangeArrowheads="1"/>
          </p:cNvPicPr>
          <p:nvPr/>
        </p:nvPicPr>
        <p:blipFill>
          <a:blip r:embed="rId4" cstate="print"/>
          <a:srcRect/>
          <a:stretch>
            <a:fillRect/>
          </a:stretch>
        </p:blipFill>
        <p:spPr bwMode="auto">
          <a:xfrm>
            <a:off x="990600" y="4191000"/>
            <a:ext cx="2419350" cy="2427288"/>
          </a:xfrm>
          <a:prstGeom prst="rect">
            <a:avLst/>
          </a:prstGeom>
          <a:noFill/>
          <a:ln w="9525">
            <a:noFill/>
            <a:miter lim="800000"/>
            <a:headEnd/>
            <a:tailEnd/>
          </a:ln>
        </p:spPr>
      </p:pic>
      <p:graphicFrame>
        <p:nvGraphicFramePr>
          <p:cNvPr id="29" name="Object 4"/>
          <p:cNvGraphicFramePr>
            <a:graphicFrameLocks noChangeAspect="1"/>
          </p:cNvGraphicFramePr>
          <p:nvPr/>
        </p:nvGraphicFramePr>
        <p:xfrm>
          <a:off x="3962400" y="5257800"/>
          <a:ext cx="4860925" cy="401638"/>
        </p:xfrm>
        <a:graphic>
          <a:graphicData uri="http://schemas.openxmlformats.org/presentationml/2006/ole">
            <p:oleObj spid="_x0000_s91139" name="Equation" r:id="rId5" imgW="2616120" imgH="21564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9" name="Title 3"/>
          <p:cNvSpPr>
            <a:spLocks noGrp="1"/>
          </p:cNvSpPr>
          <p:nvPr>
            <p:ph type="title"/>
          </p:nvPr>
        </p:nvSpPr>
        <p:spPr/>
        <p:txBody>
          <a:bodyPr/>
          <a:lstStyle/>
          <a:p>
            <a:r>
              <a:rPr lang="ru-RU" smtClean="0"/>
              <a:t>Преобразование Фурье Свойства</a:t>
            </a:r>
            <a:endParaRPr lang="en-US" smtClean="0"/>
          </a:p>
        </p:txBody>
      </p:sp>
      <p:sp>
        <p:nvSpPr>
          <p:cNvPr id="5130" name="Content Placeholder 4"/>
          <p:cNvSpPr>
            <a:spLocks noGrp="1"/>
          </p:cNvSpPr>
          <p:nvPr>
            <p:ph idx="1"/>
          </p:nvPr>
        </p:nvSpPr>
        <p:spPr>
          <a:xfrm>
            <a:off x="457200" y="1885950"/>
            <a:ext cx="685800" cy="4171950"/>
          </a:xfrm>
        </p:spPr>
        <p:txBody>
          <a:bodyPr/>
          <a:lstStyle/>
          <a:p>
            <a:pPr marL="514350" indent="-514350">
              <a:buFont typeface="Arial Black" pitchFamily="34" charset="0"/>
              <a:buAutoNum type="arabicPeriod"/>
            </a:pPr>
            <a:r>
              <a:rPr lang="en-US" smtClean="0"/>
              <a:t> </a:t>
            </a:r>
          </a:p>
          <a:p>
            <a:pPr marL="514350" indent="-514350">
              <a:buFont typeface="Arial Black" pitchFamily="34" charset="0"/>
              <a:buAutoNum type="arabicPeriod"/>
            </a:pPr>
            <a:r>
              <a:rPr lang="en-US" smtClean="0"/>
              <a:t> </a:t>
            </a:r>
          </a:p>
          <a:p>
            <a:pPr marL="514350" indent="-514350">
              <a:buFont typeface="Arial Black" pitchFamily="34" charset="0"/>
              <a:buAutoNum type="arabicPeriod"/>
            </a:pPr>
            <a:r>
              <a:rPr lang="en-US" smtClean="0"/>
              <a:t> </a:t>
            </a:r>
          </a:p>
          <a:p>
            <a:pPr marL="514350" indent="-514350">
              <a:buFont typeface="Arial Black" pitchFamily="34" charset="0"/>
              <a:buAutoNum type="arabicPeriod"/>
            </a:pPr>
            <a:r>
              <a:rPr lang="en-US" smtClean="0"/>
              <a:t> </a:t>
            </a:r>
          </a:p>
          <a:p>
            <a:pPr marL="514350" indent="-514350">
              <a:buFont typeface="Arial Black" pitchFamily="34" charset="0"/>
              <a:buAutoNum type="arabicPeriod"/>
            </a:pPr>
            <a:r>
              <a:rPr lang="en-US" smtClean="0"/>
              <a:t> </a:t>
            </a:r>
          </a:p>
          <a:p>
            <a:pPr marL="514350" indent="-514350">
              <a:buFont typeface="Arial Black" pitchFamily="34" charset="0"/>
              <a:buAutoNum type="arabicPeriod"/>
            </a:pPr>
            <a:r>
              <a:rPr lang="en-US" smtClean="0"/>
              <a:t> </a:t>
            </a:r>
          </a:p>
          <a:p>
            <a:pPr marL="514350" indent="-514350">
              <a:buFont typeface="Arial Black" pitchFamily="34" charset="0"/>
              <a:buAutoNum type="arabicPeriod"/>
            </a:pPr>
            <a:r>
              <a:rPr lang="en-US" smtClean="0"/>
              <a:t> </a:t>
            </a:r>
          </a:p>
        </p:txBody>
      </p:sp>
      <p:graphicFrame>
        <p:nvGraphicFramePr>
          <p:cNvPr id="5122" name="Object 4"/>
          <p:cNvGraphicFramePr>
            <a:graphicFrameLocks noChangeAspect="1"/>
          </p:cNvGraphicFramePr>
          <p:nvPr/>
        </p:nvGraphicFramePr>
        <p:xfrm>
          <a:off x="1219200" y="1828800"/>
          <a:ext cx="5754688" cy="457200"/>
        </p:xfrm>
        <a:graphic>
          <a:graphicData uri="http://schemas.openxmlformats.org/presentationml/2006/ole">
            <p:oleObj spid="_x0000_s92162" name="Equation" r:id="rId4" imgW="2717640" imgH="215640" progId="Equation.3">
              <p:embed/>
            </p:oleObj>
          </a:graphicData>
        </a:graphic>
      </p:graphicFrame>
      <p:graphicFrame>
        <p:nvGraphicFramePr>
          <p:cNvPr id="5123" name="Object 3"/>
          <p:cNvGraphicFramePr>
            <a:graphicFrameLocks noChangeAspect="1"/>
          </p:cNvGraphicFramePr>
          <p:nvPr/>
        </p:nvGraphicFramePr>
        <p:xfrm>
          <a:off x="1219200" y="2438400"/>
          <a:ext cx="3308350" cy="484188"/>
        </p:xfrm>
        <a:graphic>
          <a:graphicData uri="http://schemas.openxmlformats.org/presentationml/2006/ole">
            <p:oleObj spid="_x0000_s92163" name="Equation" r:id="rId5" imgW="1562040" imgH="228600" progId="Equation.3">
              <p:embed/>
            </p:oleObj>
          </a:graphicData>
        </a:graphic>
      </p:graphicFrame>
      <p:graphicFrame>
        <p:nvGraphicFramePr>
          <p:cNvPr id="5124" name="Object 5"/>
          <p:cNvGraphicFramePr>
            <a:graphicFrameLocks noChangeAspect="1"/>
          </p:cNvGraphicFramePr>
          <p:nvPr/>
        </p:nvGraphicFramePr>
        <p:xfrm>
          <a:off x="1219200" y="2971800"/>
          <a:ext cx="3819525" cy="484188"/>
        </p:xfrm>
        <a:graphic>
          <a:graphicData uri="http://schemas.openxmlformats.org/presentationml/2006/ole">
            <p:oleObj spid="_x0000_s92164" name="Equation" r:id="rId6" imgW="1803240" imgH="228600" progId="Equation.3">
              <p:embed/>
            </p:oleObj>
          </a:graphicData>
        </a:graphic>
      </p:graphicFrame>
      <p:graphicFrame>
        <p:nvGraphicFramePr>
          <p:cNvPr id="5125" name="Object 6"/>
          <p:cNvGraphicFramePr>
            <a:graphicFrameLocks noChangeAspect="1"/>
          </p:cNvGraphicFramePr>
          <p:nvPr/>
        </p:nvGraphicFramePr>
        <p:xfrm>
          <a:off x="1204913" y="3581400"/>
          <a:ext cx="4814887" cy="484188"/>
        </p:xfrm>
        <a:graphic>
          <a:graphicData uri="http://schemas.openxmlformats.org/presentationml/2006/ole">
            <p:oleObj spid="_x0000_s92165" name="Equation" r:id="rId7" imgW="2273040" imgH="228600" progId="Equation.3">
              <p:embed/>
            </p:oleObj>
          </a:graphicData>
        </a:graphic>
      </p:graphicFrame>
      <p:graphicFrame>
        <p:nvGraphicFramePr>
          <p:cNvPr id="5126" name="Object 7"/>
          <p:cNvGraphicFramePr>
            <a:graphicFrameLocks noChangeAspect="1"/>
          </p:cNvGraphicFramePr>
          <p:nvPr/>
        </p:nvGraphicFramePr>
        <p:xfrm>
          <a:off x="1219200" y="4267200"/>
          <a:ext cx="3416300" cy="430213"/>
        </p:xfrm>
        <a:graphic>
          <a:graphicData uri="http://schemas.openxmlformats.org/presentationml/2006/ole">
            <p:oleObj spid="_x0000_s92166" name="Equation" r:id="rId8" imgW="1612800" imgH="203040" progId="Equation.3">
              <p:embed/>
            </p:oleObj>
          </a:graphicData>
        </a:graphic>
      </p:graphicFrame>
      <p:graphicFrame>
        <p:nvGraphicFramePr>
          <p:cNvPr id="5127" name="Object 8"/>
          <p:cNvGraphicFramePr>
            <a:graphicFrameLocks noChangeAspect="1"/>
          </p:cNvGraphicFramePr>
          <p:nvPr/>
        </p:nvGraphicFramePr>
        <p:xfrm>
          <a:off x="1219200" y="4648200"/>
          <a:ext cx="3765550" cy="887413"/>
        </p:xfrm>
        <a:graphic>
          <a:graphicData uri="http://schemas.openxmlformats.org/presentationml/2006/ole">
            <p:oleObj spid="_x0000_s92167" name="Equation" r:id="rId9" imgW="1777680" imgH="419040" progId="Equation.3">
              <p:embed/>
            </p:oleObj>
          </a:graphicData>
        </a:graphic>
      </p:graphicFrame>
      <p:graphicFrame>
        <p:nvGraphicFramePr>
          <p:cNvPr id="5128" name="Object 11"/>
          <p:cNvGraphicFramePr>
            <a:graphicFrameLocks noChangeAspect="1"/>
          </p:cNvGraphicFramePr>
          <p:nvPr/>
        </p:nvGraphicFramePr>
        <p:xfrm>
          <a:off x="1219200" y="5486400"/>
          <a:ext cx="3927475" cy="484188"/>
        </p:xfrm>
        <a:graphic>
          <a:graphicData uri="http://schemas.openxmlformats.org/presentationml/2006/ole">
            <p:oleObj spid="_x0000_s92168" name="Equation" r:id="rId10" imgW="1854000" imgH="228600" progId="Equation.3">
              <p:embed/>
            </p:oleObj>
          </a:graphicData>
        </a:graphic>
      </p:graphicFrame>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2" name="Title 3"/>
          <p:cNvSpPr>
            <a:spLocks noGrp="1"/>
          </p:cNvSpPr>
          <p:nvPr>
            <p:ph type="title"/>
          </p:nvPr>
        </p:nvSpPr>
        <p:spPr/>
        <p:txBody>
          <a:bodyPr/>
          <a:lstStyle/>
          <a:p>
            <a:r>
              <a:rPr lang="ru-RU" smtClean="0"/>
              <a:t>Преобразование Фурье</a:t>
            </a:r>
            <a:br>
              <a:rPr lang="ru-RU" smtClean="0"/>
            </a:br>
            <a:r>
              <a:rPr lang="ru-RU" smtClean="0"/>
              <a:t>Свойства</a:t>
            </a:r>
            <a:endParaRPr lang="en-US" smtClean="0"/>
          </a:p>
        </p:txBody>
      </p:sp>
      <p:sp>
        <p:nvSpPr>
          <p:cNvPr id="6153" name="Content Placeholder 4"/>
          <p:cNvSpPr>
            <a:spLocks noGrp="1"/>
          </p:cNvSpPr>
          <p:nvPr>
            <p:ph idx="1"/>
          </p:nvPr>
        </p:nvSpPr>
        <p:spPr>
          <a:xfrm>
            <a:off x="457200" y="1885950"/>
            <a:ext cx="762000" cy="4171950"/>
          </a:xfrm>
        </p:spPr>
        <p:txBody>
          <a:bodyPr/>
          <a:lstStyle/>
          <a:p>
            <a:pPr marL="514350" indent="-514350">
              <a:buFont typeface="Arial Black" pitchFamily="34" charset="0"/>
              <a:buAutoNum type="arabicPeriod"/>
            </a:pPr>
            <a:r>
              <a:rPr lang="en-US" smtClean="0"/>
              <a:t> </a:t>
            </a:r>
          </a:p>
          <a:p>
            <a:pPr marL="514350" indent="-514350">
              <a:buFont typeface="Arial Black" pitchFamily="34" charset="0"/>
              <a:buAutoNum type="arabicPeriod"/>
            </a:pPr>
            <a:endParaRPr lang="en-US" smtClean="0"/>
          </a:p>
          <a:p>
            <a:pPr marL="514350" indent="-514350">
              <a:buFont typeface="Arial Black" pitchFamily="34" charset="0"/>
              <a:buAutoNum type="arabicPeriod"/>
            </a:pPr>
            <a:r>
              <a:rPr lang="en-US" smtClean="0"/>
              <a:t> </a:t>
            </a:r>
          </a:p>
          <a:p>
            <a:pPr marL="514350" indent="-514350">
              <a:buFont typeface="Arial Black" pitchFamily="34" charset="0"/>
              <a:buAutoNum type="arabicPeriod"/>
            </a:pPr>
            <a:r>
              <a:rPr lang="en-US" smtClean="0"/>
              <a:t> </a:t>
            </a:r>
            <a:endParaRPr lang="ru-RU" smtClean="0"/>
          </a:p>
          <a:p>
            <a:pPr marL="514350" indent="-514350">
              <a:buFont typeface="Arial Black" pitchFamily="34" charset="0"/>
              <a:buAutoNum type="arabicPeriod"/>
            </a:pPr>
            <a:endParaRPr lang="ru-RU" smtClean="0"/>
          </a:p>
          <a:p>
            <a:pPr marL="514350" indent="-514350">
              <a:buFont typeface="Arial Black" pitchFamily="34" charset="0"/>
              <a:buAutoNum type="arabicPeriod"/>
            </a:pPr>
            <a:r>
              <a:rPr lang="ru-RU" smtClean="0"/>
              <a:t> </a:t>
            </a:r>
          </a:p>
          <a:p>
            <a:pPr marL="514350" indent="-514350">
              <a:buFont typeface="Arial Black" pitchFamily="34" charset="0"/>
              <a:buAutoNum type="arabicPeriod"/>
            </a:pPr>
            <a:endParaRPr lang="ru-RU" smtClean="0"/>
          </a:p>
          <a:p>
            <a:pPr marL="514350" indent="-514350">
              <a:buFont typeface="Arial Black" pitchFamily="34" charset="0"/>
              <a:buAutoNum type="arabicPeriod"/>
            </a:pPr>
            <a:r>
              <a:rPr lang="ru-RU" smtClean="0"/>
              <a:t> </a:t>
            </a:r>
          </a:p>
          <a:p>
            <a:pPr marL="514350" indent="-514350">
              <a:buFont typeface="Arial Black" pitchFamily="34" charset="0"/>
              <a:buAutoNum type="arabicPeriod"/>
            </a:pPr>
            <a:endParaRPr lang="en-US" smtClean="0"/>
          </a:p>
        </p:txBody>
      </p:sp>
      <p:graphicFrame>
        <p:nvGraphicFramePr>
          <p:cNvPr id="6146" name="Object 2"/>
          <p:cNvGraphicFramePr>
            <a:graphicFrameLocks noChangeAspect="1"/>
          </p:cNvGraphicFramePr>
          <p:nvPr/>
        </p:nvGraphicFramePr>
        <p:xfrm>
          <a:off x="1023938" y="1752600"/>
          <a:ext cx="5003800" cy="430213"/>
        </p:xfrm>
        <a:graphic>
          <a:graphicData uri="http://schemas.openxmlformats.org/presentationml/2006/ole">
            <p:oleObj spid="_x0000_s93186" name="Equation" r:id="rId4" imgW="2361960" imgH="203040" progId="Equation.3">
              <p:embed/>
            </p:oleObj>
          </a:graphicData>
        </a:graphic>
      </p:graphicFrame>
      <p:graphicFrame>
        <p:nvGraphicFramePr>
          <p:cNvPr id="6147" name="Object 3"/>
          <p:cNvGraphicFramePr>
            <a:graphicFrameLocks noChangeAspect="1"/>
          </p:cNvGraphicFramePr>
          <p:nvPr/>
        </p:nvGraphicFramePr>
        <p:xfrm>
          <a:off x="1023938" y="2259013"/>
          <a:ext cx="5003800" cy="430212"/>
        </p:xfrm>
        <a:graphic>
          <a:graphicData uri="http://schemas.openxmlformats.org/presentationml/2006/ole">
            <p:oleObj spid="_x0000_s93187" name="Equation" r:id="rId5" imgW="2361960" imgH="203040" progId="Equation.3">
              <p:embed/>
            </p:oleObj>
          </a:graphicData>
        </a:graphic>
      </p:graphicFrame>
      <p:graphicFrame>
        <p:nvGraphicFramePr>
          <p:cNvPr id="6148" name="Object 4"/>
          <p:cNvGraphicFramePr>
            <a:graphicFrameLocks noChangeAspect="1"/>
          </p:cNvGraphicFramePr>
          <p:nvPr/>
        </p:nvGraphicFramePr>
        <p:xfrm>
          <a:off x="1023938" y="2846388"/>
          <a:ext cx="3659187" cy="833437"/>
        </p:xfrm>
        <a:graphic>
          <a:graphicData uri="http://schemas.openxmlformats.org/presentationml/2006/ole">
            <p:oleObj spid="_x0000_s93188" name="Equation" r:id="rId6" imgW="1726920" imgH="393480" progId="Equation.3">
              <p:embed/>
            </p:oleObj>
          </a:graphicData>
        </a:graphic>
      </p:graphicFrame>
      <p:graphicFrame>
        <p:nvGraphicFramePr>
          <p:cNvPr id="6149" name="Object 5"/>
          <p:cNvGraphicFramePr>
            <a:graphicFrameLocks noChangeAspect="1"/>
          </p:cNvGraphicFramePr>
          <p:nvPr/>
        </p:nvGraphicFramePr>
        <p:xfrm>
          <a:off x="1033463" y="3706813"/>
          <a:ext cx="4681537" cy="484187"/>
        </p:xfrm>
        <a:graphic>
          <a:graphicData uri="http://schemas.openxmlformats.org/presentationml/2006/ole">
            <p:oleObj spid="_x0000_s93189" name="Equation" r:id="rId7" imgW="2209680" imgH="228600" progId="Equation.3">
              <p:embed/>
            </p:oleObj>
          </a:graphicData>
        </a:graphic>
      </p:graphicFrame>
      <p:graphicFrame>
        <p:nvGraphicFramePr>
          <p:cNvPr id="6150" name="Object 6"/>
          <p:cNvGraphicFramePr>
            <a:graphicFrameLocks noChangeAspect="1"/>
          </p:cNvGraphicFramePr>
          <p:nvPr/>
        </p:nvGraphicFramePr>
        <p:xfrm>
          <a:off x="990600" y="4648200"/>
          <a:ext cx="7924800" cy="982663"/>
        </p:xfrm>
        <a:graphic>
          <a:graphicData uri="http://schemas.openxmlformats.org/presentationml/2006/ole">
            <p:oleObj spid="_x0000_s93190" name="Equation" r:id="rId8" imgW="3644640" imgH="507960" progId="Equation.3">
              <p:embed/>
            </p:oleObj>
          </a:graphicData>
        </a:graphic>
      </p:graphicFrame>
      <p:graphicFrame>
        <p:nvGraphicFramePr>
          <p:cNvPr id="6151" name="Object 8"/>
          <p:cNvGraphicFramePr>
            <a:graphicFrameLocks noChangeAspect="1"/>
          </p:cNvGraphicFramePr>
          <p:nvPr/>
        </p:nvGraphicFramePr>
        <p:xfrm>
          <a:off x="990600" y="6019800"/>
          <a:ext cx="1747838" cy="430213"/>
        </p:xfrm>
        <a:graphic>
          <a:graphicData uri="http://schemas.openxmlformats.org/presentationml/2006/ole">
            <p:oleObj spid="_x0000_s93191" name="Equation" r:id="rId9" imgW="825480" imgH="203040" progId="Equation.3">
              <p:embed/>
            </p:oleObj>
          </a:graphicData>
        </a:graphic>
      </p:graphicFrame>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2" name="Title 3"/>
          <p:cNvSpPr>
            <a:spLocks noGrp="1"/>
          </p:cNvSpPr>
          <p:nvPr>
            <p:ph type="title"/>
          </p:nvPr>
        </p:nvSpPr>
        <p:spPr/>
        <p:txBody>
          <a:bodyPr/>
          <a:lstStyle/>
          <a:p>
            <a:r>
              <a:rPr lang="ru-RU" smtClean="0"/>
              <a:t>Преобразование Фурье</a:t>
            </a:r>
            <a:br>
              <a:rPr lang="ru-RU" smtClean="0"/>
            </a:br>
            <a:r>
              <a:rPr lang="ru-RU" smtClean="0"/>
              <a:t>Свойства</a:t>
            </a:r>
            <a:endParaRPr lang="en-US" smtClean="0"/>
          </a:p>
        </p:txBody>
      </p:sp>
      <p:sp>
        <p:nvSpPr>
          <p:cNvPr id="6153" name="Content Placeholder 4"/>
          <p:cNvSpPr>
            <a:spLocks noGrp="1"/>
          </p:cNvSpPr>
          <p:nvPr>
            <p:ph idx="1"/>
          </p:nvPr>
        </p:nvSpPr>
        <p:spPr>
          <a:xfrm>
            <a:off x="457200" y="1885950"/>
            <a:ext cx="762000" cy="4171950"/>
          </a:xfrm>
        </p:spPr>
        <p:txBody>
          <a:bodyPr/>
          <a:lstStyle/>
          <a:p>
            <a:pPr marL="514350" indent="-514350">
              <a:buFont typeface="Arial Black" pitchFamily="34" charset="0"/>
              <a:buAutoNum type="arabicPeriod"/>
            </a:pPr>
            <a:r>
              <a:rPr lang="en-US" smtClean="0"/>
              <a:t> </a:t>
            </a:r>
          </a:p>
          <a:p>
            <a:pPr marL="514350" indent="-514350">
              <a:buFont typeface="Arial Black" pitchFamily="34" charset="0"/>
              <a:buAutoNum type="arabicPeriod"/>
            </a:pPr>
            <a:endParaRPr lang="en-US" smtClean="0"/>
          </a:p>
          <a:p>
            <a:pPr marL="514350" indent="-514350">
              <a:buFont typeface="Arial Black" pitchFamily="34" charset="0"/>
              <a:buAutoNum type="arabicPeriod"/>
            </a:pPr>
            <a:r>
              <a:rPr lang="en-US" smtClean="0"/>
              <a:t> </a:t>
            </a:r>
          </a:p>
          <a:p>
            <a:pPr marL="514350" indent="-514350">
              <a:buFont typeface="Arial Black" pitchFamily="34" charset="0"/>
              <a:buAutoNum type="arabicPeriod"/>
            </a:pPr>
            <a:r>
              <a:rPr lang="en-US" smtClean="0"/>
              <a:t> </a:t>
            </a:r>
            <a:endParaRPr lang="ru-RU" smtClean="0"/>
          </a:p>
          <a:p>
            <a:pPr marL="514350" indent="-514350">
              <a:buFont typeface="Arial Black" pitchFamily="34" charset="0"/>
              <a:buAutoNum type="arabicPeriod"/>
            </a:pPr>
            <a:endParaRPr lang="ru-RU" smtClean="0"/>
          </a:p>
          <a:p>
            <a:pPr marL="514350" indent="-514350">
              <a:buFont typeface="Arial Black" pitchFamily="34" charset="0"/>
              <a:buAutoNum type="arabicPeriod"/>
            </a:pPr>
            <a:r>
              <a:rPr lang="ru-RU" smtClean="0"/>
              <a:t> </a:t>
            </a:r>
          </a:p>
          <a:p>
            <a:pPr marL="514350" indent="-514350">
              <a:buFont typeface="Arial Black" pitchFamily="34" charset="0"/>
              <a:buAutoNum type="arabicPeriod"/>
            </a:pPr>
            <a:endParaRPr lang="ru-RU" smtClean="0"/>
          </a:p>
          <a:p>
            <a:pPr marL="514350" indent="-514350">
              <a:buFont typeface="Arial Black" pitchFamily="34" charset="0"/>
              <a:buAutoNum type="arabicPeriod"/>
            </a:pPr>
            <a:r>
              <a:rPr lang="ru-RU" smtClean="0"/>
              <a:t> </a:t>
            </a:r>
          </a:p>
          <a:p>
            <a:pPr marL="514350" indent="-514350">
              <a:buFont typeface="Arial Black" pitchFamily="34" charset="0"/>
              <a:buAutoNum type="arabicPeriod"/>
            </a:pPr>
            <a:endParaRPr lang="en-US" smtClean="0"/>
          </a:p>
        </p:txBody>
      </p:sp>
      <p:graphicFrame>
        <p:nvGraphicFramePr>
          <p:cNvPr id="6146" name="Object 2"/>
          <p:cNvGraphicFramePr>
            <a:graphicFrameLocks noChangeAspect="1"/>
          </p:cNvGraphicFramePr>
          <p:nvPr/>
        </p:nvGraphicFramePr>
        <p:xfrm>
          <a:off x="1023938" y="1752600"/>
          <a:ext cx="5003800" cy="430213"/>
        </p:xfrm>
        <a:graphic>
          <a:graphicData uri="http://schemas.openxmlformats.org/presentationml/2006/ole">
            <p:oleObj spid="_x0000_s165890" name="Equation" r:id="rId4" imgW="2361960" imgH="203040" progId="Equation.3">
              <p:embed/>
            </p:oleObj>
          </a:graphicData>
        </a:graphic>
      </p:graphicFrame>
      <p:graphicFrame>
        <p:nvGraphicFramePr>
          <p:cNvPr id="6147" name="Object 3"/>
          <p:cNvGraphicFramePr>
            <a:graphicFrameLocks noChangeAspect="1"/>
          </p:cNvGraphicFramePr>
          <p:nvPr/>
        </p:nvGraphicFramePr>
        <p:xfrm>
          <a:off x="1023938" y="2259013"/>
          <a:ext cx="5003800" cy="430212"/>
        </p:xfrm>
        <a:graphic>
          <a:graphicData uri="http://schemas.openxmlformats.org/presentationml/2006/ole">
            <p:oleObj spid="_x0000_s165891" name="Equation" r:id="rId5" imgW="2361960" imgH="203040" progId="Equation.3">
              <p:embed/>
            </p:oleObj>
          </a:graphicData>
        </a:graphic>
      </p:graphicFrame>
      <p:graphicFrame>
        <p:nvGraphicFramePr>
          <p:cNvPr id="6148" name="Object 4"/>
          <p:cNvGraphicFramePr>
            <a:graphicFrameLocks noChangeAspect="1"/>
          </p:cNvGraphicFramePr>
          <p:nvPr/>
        </p:nvGraphicFramePr>
        <p:xfrm>
          <a:off x="1023938" y="2846388"/>
          <a:ext cx="3659187" cy="833437"/>
        </p:xfrm>
        <a:graphic>
          <a:graphicData uri="http://schemas.openxmlformats.org/presentationml/2006/ole">
            <p:oleObj spid="_x0000_s165892" name="Equation" r:id="rId6" imgW="1726920" imgH="393480" progId="Equation.3">
              <p:embed/>
            </p:oleObj>
          </a:graphicData>
        </a:graphic>
      </p:graphicFrame>
      <p:graphicFrame>
        <p:nvGraphicFramePr>
          <p:cNvPr id="6149" name="Object 5"/>
          <p:cNvGraphicFramePr>
            <a:graphicFrameLocks noChangeAspect="1"/>
          </p:cNvGraphicFramePr>
          <p:nvPr/>
        </p:nvGraphicFramePr>
        <p:xfrm>
          <a:off x="1033463" y="3706813"/>
          <a:ext cx="4681537" cy="484187"/>
        </p:xfrm>
        <a:graphic>
          <a:graphicData uri="http://schemas.openxmlformats.org/presentationml/2006/ole">
            <p:oleObj spid="_x0000_s165893" name="Equation" r:id="rId7" imgW="2209680" imgH="228600" progId="Equation.3">
              <p:embed/>
            </p:oleObj>
          </a:graphicData>
        </a:graphic>
      </p:graphicFrame>
      <p:graphicFrame>
        <p:nvGraphicFramePr>
          <p:cNvPr id="6150" name="Object 6"/>
          <p:cNvGraphicFramePr>
            <a:graphicFrameLocks noChangeAspect="1"/>
          </p:cNvGraphicFramePr>
          <p:nvPr/>
        </p:nvGraphicFramePr>
        <p:xfrm>
          <a:off x="990600" y="4648200"/>
          <a:ext cx="7924800" cy="982663"/>
        </p:xfrm>
        <a:graphic>
          <a:graphicData uri="http://schemas.openxmlformats.org/presentationml/2006/ole">
            <p:oleObj spid="_x0000_s165894" name="Equation" r:id="rId8" imgW="3644640" imgH="507960" progId="Equation.3">
              <p:embed/>
            </p:oleObj>
          </a:graphicData>
        </a:graphic>
      </p:graphicFrame>
      <p:graphicFrame>
        <p:nvGraphicFramePr>
          <p:cNvPr id="6151" name="Object 8"/>
          <p:cNvGraphicFramePr>
            <a:graphicFrameLocks noChangeAspect="1"/>
          </p:cNvGraphicFramePr>
          <p:nvPr/>
        </p:nvGraphicFramePr>
        <p:xfrm>
          <a:off x="990600" y="6019800"/>
          <a:ext cx="1747838" cy="430213"/>
        </p:xfrm>
        <a:graphic>
          <a:graphicData uri="http://schemas.openxmlformats.org/presentationml/2006/ole">
            <p:oleObj spid="_x0000_s165895" name="Equation" r:id="rId9" imgW="825480" imgH="203040" progId="Equation.3">
              <p:embed/>
            </p:oleObj>
          </a:graphicData>
        </a:graphic>
      </p:graphicFrame>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r>
              <a:rPr lang="ru-RU" smtClean="0"/>
              <a:t>Фильтры</a:t>
            </a:r>
            <a:endParaRPr lang="en-US" smtClean="0"/>
          </a:p>
        </p:txBody>
      </p:sp>
      <p:sp>
        <p:nvSpPr>
          <p:cNvPr id="17411" name="Content Placeholder 4"/>
          <p:cNvSpPr>
            <a:spLocks noGrp="1"/>
          </p:cNvSpPr>
          <p:nvPr>
            <p:ph idx="1"/>
          </p:nvPr>
        </p:nvSpPr>
        <p:spPr>
          <a:xfrm>
            <a:off x="457200" y="1885950"/>
            <a:ext cx="8178800" cy="1390650"/>
          </a:xfrm>
        </p:spPr>
        <p:txBody>
          <a:bodyPr/>
          <a:lstStyle/>
          <a:p>
            <a:pPr marL="514350" indent="-514350">
              <a:buFont typeface="Arial Black" pitchFamily="34" charset="0"/>
              <a:buAutoNum type="alphaLcParenR"/>
            </a:pPr>
            <a:r>
              <a:rPr lang="ru-RU" smtClean="0"/>
              <a:t>Низкочастотные </a:t>
            </a:r>
            <a:r>
              <a:rPr lang="en-US" smtClean="0"/>
              <a:t>(low-pass)</a:t>
            </a:r>
          </a:p>
          <a:p>
            <a:pPr marL="514350" indent="-514350">
              <a:buFont typeface="Arial Black" pitchFamily="34" charset="0"/>
              <a:buAutoNum type="alphaLcParenR"/>
            </a:pPr>
            <a:r>
              <a:rPr lang="ru-RU" smtClean="0"/>
              <a:t>Высокочастотные (</a:t>
            </a:r>
            <a:r>
              <a:rPr lang="en-US" smtClean="0"/>
              <a:t>high-pass)</a:t>
            </a:r>
          </a:p>
        </p:txBody>
      </p:sp>
      <p:pic>
        <p:nvPicPr>
          <p:cNvPr id="17412" name="Picture 4"/>
          <p:cNvPicPr>
            <a:picLocks noChangeAspect="1" noChangeArrowheads="1"/>
          </p:cNvPicPr>
          <p:nvPr/>
        </p:nvPicPr>
        <p:blipFill>
          <a:blip r:embed="rId3" cstate="print"/>
          <a:srcRect/>
          <a:stretch>
            <a:fillRect/>
          </a:stretch>
        </p:blipFill>
        <p:spPr bwMode="auto">
          <a:xfrm>
            <a:off x="762000" y="3552825"/>
            <a:ext cx="2905125" cy="2238375"/>
          </a:xfrm>
          <a:prstGeom prst="rect">
            <a:avLst/>
          </a:prstGeom>
          <a:noFill/>
          <a:ln w="9525">
            <a:noFill/>
            <a:miter lim="800000"/>
            <a:headEnd/>
            <a:tailEnd/>
          </a:ln>
        </p:spPr>
      </p:pic>
      <p:grpSp>
        <p:nvGrpSpPr>
          <p:cNvPr id="2" name="Group 6"/>
          <p:cNvGrpSpPr>
            <a:grpSpLocks/>
          </p:cNvGrpSpPr>
          <p:nvPr/>
        </p:nvGrpSpPr>
        <p:grpSpPr bwMode="auto">
          <a:xfrm>
            <a:off x="4038600" y="3476625"/>
            <a:ext cx="3943350" cy="2286000"/>
            <a:chOff x="4038600" y="3352800"/>
            <a:chExt cx="3943350" cy="2167354"/>
          </a:xfrm>
        </p:grpSpPr>
        <p:pic>
          <p:nvPicPr>
            <p:cNvPr id="17414" name="Picture 5"/>
            <p:cNvPicPr>
              <a:picLocks noChangeAspect="1" noChangeArrowheads="1"/>
            </p:cNvPicPr>
            <p:nvPr/>
          </p:nvPicPr>
          <p:blipFill>
            <a:blip r:embed="rId4" cstate="print"/>
            <a:srcRect/>
            <a:stretch>
              <a:fillRect/>
            </a:stretch>
          </p:blipFill>
          <p:spPr bwMode="auto">
            <a:xfrm>
              <a:off x="4038600" y="3352800"/>
              <a:ext cx="3943350" cy="1952625"/>
            </a:xfrm>
            <a:prstGeom prst="rect">
              <a:avLst/>
            </a:prstGeom>
            <a:noFill/>
            <a:ln w="9525">
              <a:noFill/>
              <a:miter lim="800000"/>
              <a:headEnd/>
              <a:tailEnd/>
            </a:ln>
          </p:spPr>
        </p:pic>
        <p:sp>
          <p:nvSpPr>
            <p:cNvPr id="17415" name="TextBox 5"/>
            <p:cNvSpPr txBox="1">
              <a:spLocks noChangeArrowheads="1"/>
            </p:cNvSpPr>
            <p:nvPr/>
          </p:nvSpPr>
          <p:spPr bwMode="auto">
            <a:xfrm>
              <a:off x="5181600" y="5181600"/>
              <a:ext cx="1828800" cy="338554"/>
            </a:xfrm>
            <a:prstGeom prst="rect">
              <a:avLst/>
            </a:prstGeom>
            <a:noFill/>
            <a:ln w="9525">
              <a:noFill/>
              <a:miter lim="800000"/>
              <a:headEnd/>
              <a:tailEnd/>
            </a:ln>
          </p:spPr>
          <p:txBody>
            <a:bodyPr>
              <a:spAutoFit/>
            </a:bodyPr>
            <a:lstStyle/>
            <a:p>
              <a:pPr algn="ctr"/>
              <a:r>
                <a:rPr lang="en-US" sz="1600"/>
                <a:t>(b)</a:t>
              </a:r>
            </a:p>
          </p:txBody>
        </p:sp>
      </p:gr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3"/>
          <p:cNvSpPr>
            <a:spLocks noGrp="1"/>
          </p:cNvSpPr>
          <p:nvPr>
            <p:ph type="title"/>
          </p:nvPr>
        </p:nvSpPr>
        <p:spPr/>
        <p:txBody>
          <a:bodyPr/>
          <a:lstStyle/>
          <a:p>
            <a:r>
              <a:rPr lang="ru-RU" smtClean="0"/>
              <a:t>Фильтры</a:t>
            </a:r>
            <a:endParaRPr lang="en-US" smtClean="0"/>
          </a:p>
        </p:txBody>
      </p:sp>
      <p:pic>
        <p:nvPicPr>
          <p:cNvPr id="18435" name="Picture 2"/>
          <p:cNvPicPr>
            <a:picLocks noChangeAspect="1" noChangeArrowheads="1"/>
          </p:cNvPicPr>
          <p:nvPr/>
        </p:nvPicPr>
        <p:blipFill>
          <a:blip r:embed="rId2" cstate="print"/>
          <a:srcRect/>
          <a:stretch>
            <a:fillRect/>
          </a:stretch>
        </p:blipFill>
        <p:spPr bwMode="auto">
          <a:xfrm>
            <a:off x="5162550" y="4248150"/>
            <a:ext cx="2228850" cy="2228850"/>
          </a:xfrm>
          <a:prstGeom prst="rect">
            <a:avLst/>
          </a:prstGeom>
          <a:noFill/>
          <a:ln w="9525">
            <a:noFill/>
            <a:miter lim="800000"/>
            <a:headEnd/>
            <a:tailEnd/>
          </a:ln>
        </p:spPr>
      </p:pic>
      <p:pic>
        <p:nvPicPr>
          <p:cNvPr id="18436" name="Picture 3"/>
          <p:cNvPicPr>
            <a:picLocks noChangeAspect="1" noChangeArrowheads="1"/>
          </p:cNvPicPr>
          <p:nvPr/>
        </p:nvPicPr>
        <p:blipFill>
          <a:blip r:embed="rId3" cstate="print"/>
          <a:srcRect/>
          <a:stretch>
            <a:fillRect/>
          </a:stretch>
        </p:blipFill>
        <p:spPr bwMode="auto">
          <a:xfrm>
            <a:off x="1143000" y="4219575"/>
            <a:ext cx="2247900" cy="2247900"/>
          </a:xfrm>
          <a:prstGeom prst="rect">
            <a:avLst/>
          </a:prstGeom>
          <a:noFill/>
          <a:ln w="9525">
            <a:noFill/>
            <a:miter lim="800000"/>
            <a:headEnd/>
            <a:tailEnd/>
          </a:ln>
        </p:spPr>
      </p:pic>
      <p:pic>
        <p:nvPicPr>
          <p:cNvPr id="18437" name="Picture 4"/>
          <p:cNvPicPr>
            <a:picLocks noChangeAspect="1" noChangeArrowheads="1"/>
          </p:cNvPicPr>
          <p:nvPr/>
        </p:nvPicPr>
        <p:blipFill>
          <a:blip r:embed="rId4" cstate="print"/>
          <a:srcRect/>
          <a:stretch>
            <a:fillRect/>
          </a:stretch>
        </p:blipFill>
        <p:spPr bwMode="auto">
          <a:xfrm>
            <a:off x="762000" y="1828800"/>
            <a:ext cx="2905125" cy="2238375"/>
          </a:xfrm>
          <a:prstGeom prst="rect">
            <a:avLst/>
          </a:prstGeom>
          <a:noFill/>
          <a:ln w="9525">
            <a:noFill/>
            <a:miter lim="800000"/>
            <a:headEnd/>
            <a:tailEnd/>
          </a:ln>
        </p:spPr>
      </p:pic>
      <p:grpSp>
        <p:nvGrpSpPr>
          <p:cNvPr id="2" name="Group 8"/>
          <p:cNvGrpSpPr>
            <a:grpSpLocks/>
          </p:cNvGrpSpPr>
          <p:nvPr/>
        </p:nvGrpSpPr>
        <p:grpSpPr bwMode="auto">
          <a:xfrm>
            <a:off x="4038600" y="1752600"/>
            <a:ext cx="3943350" cy="2286000"/>
            <a:chOff x="4038600" y="3352800"/>
            <a:chExt cx="3943350" cy="2167354"/>
          </a:xfrm>
        </p:grpSpPr>
        <p:pic>
          <p:nvPicPr>
            <p:cNvPr id="18439" name="Picture 5"/>
            <p:cNvPicPr>
              <a:picLocks noChangeAspect="1" noChangeArrowheads="1"/>
            </p:cNvPicPr>
            <p:nvPr/>
          </p:nvPicPr>
          <p:blipFill>
            <a:blip r:embed="rId5" cstate="print"/>
            <a:srcRect/>
            <a:stretch>
              <a:fillRect/>
            </a:stretch>
          </p:blipFill>
          <p:spPr bwMode="auto">
            <a:xfrm>
              <a:off x="4038600" y="3352800"/>
              <a:ext cx="3943350" cy="1952625"/>
            </a:xfrm>
            <a:prstGeom prst="rect">
              <a:avLst/>
            </a:prstGeom>
            <a:noFill/>
            <a:ln w="9525">
              <a:noFill/>
              <a:miter lim="800000"/>
              <a:headEnd/>
              <a:tailEnd/>
            </a:ln>
          </p:spPr>
        </p:pic>
        <p:sp>
          <p:nvSpPr>
            <p:cNvPr id="18440" name="TextBox 10"/>
            <p:cNvSpPr txBox="1">
              <a:spLocks noChangeArrowheads="1"/>
            </p:cNvSpPr>
            <p:nvPr/>
          </p:nvSpPr>
          <p:spPr bwMode="auto">
            <a:xfrm>
              <a:off x="5181600" y="5181600"/>
              <a:ext cx="1828800" cy="338554"/>
            </a:xfrm>
            <a:prstGeom prst="rect">
              <a:avLst/>
            </a:prstGeom>
            <a:noFill/>
            <a:ln w="9525">
              <a:noFill/>
              <a:miter lim="800000"/>
              <a:headEnd/>
              <a:tailEnd/>
            </a:ln>
          </p:spPr>
          <p:txBody>
            <a:bodyPr>
              <a:spAutoFit/>
            </a:bodyPr>
            <a:lstStyle/>
            <a:p>
              <a:pPr algn="ctr"/>
              <a:r>
                <a:rPr lang="en-US" sz="1600"/>
                <a:t>(b)</a:t>
              </a:r>
            </a:p>
          </p:txBody>
        </p:sp>
      </p:gr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3"/>
          <p:cNvSpPr>
            <a:spLocks noGrp="1"/>
          </p:cNvSpPr>
          <p:nvPr>
            <p:ph type="title"/>
          </p:nvPr>
        </p:nvSpPr>
        <p:spPr/>
        <p:txBody>
          <a:bodyPr/>
          <a:lstStyle/>
          <a:p>
            <a:r>
              <a:rPr lang="en-US" smtClean="0"/>
              <a:t>Discrete Cosine Transform</a:t>
            </a:r>
          </a:p>
        </p:txBody>
      </p:sp>
      <p:sp>
        <p:nvSpPr>
          <p:cNvPr id="40963" name="Content Placeholder 4"/>
          <p:cNvSpPr>
            <a:spLocks noGrp="1"/>
          </p:cNvSpPr>
          <p:nvPr>
            <p:ph idx="1"/>
          </p:nvPr>
        </p:nvSpPr>
        <p:spPr/>
        <p:txBody>
          <a:bodyPr/>
          <a:lstStyle/>
          <a:p>
            <a:r>
              <a:rPr lang="ru-RU" smtClean="0"/>
              <a:t>Широко используется в ЦОС</a:t>
            </a:r>
            <a:endParaRPr lang="en-US" smtClean="0"/>
          </a:p>
          <a:p>
            <a:r>
              <a:rPr lang="ru-RU" smtClean="0"/>
              <a:t>Является основой современных алгоритмов сжатия данных с потерями (</a:t>
            </a:r>
            <a:r>
              <a:rPr lang="en-US" smtClean="0"/>
              <a:t>JPEG, MPEG)</a:t>
            </a:r>
            <a:endParaRPr lang="ru-RU" smtClean="0"/>
          </a:p>
          <a:p>
            <a:endParaRPr lang="en-US" smtClean="0"/>
          </a:p>
        </p:txBody>
      </p:sp>
      <p:pic>
        <p:nvPicPr>
          <p:cNvPr id="40964" name="Picture 5" descr="C:\Documents and Settings\aobukhov\Desktop\b64.jpg"/>
          <p:cNvPicPr>
            <a:picLocks noChangeAspect="1" noChangeArrowheads="1"/>
          </p:cNvPicPr>
          <p:nvPr/>
        </p:nvPicPr>
        <p:blipFill>
          <a:blip r:embed="rId2" cstate="print"/>
          <a:srcRect/>
          <a:stretch>
            <a:fillRect/>
          </a:stretch>
        </p:blipFill>
        <p:spPr bwMode="auto">
          <a:xfrm>
            <a:off x="1143000" y="4191000"/>
            <a:ext cx="2438400" cy="2438400"/>
          </a:xfrm>
          <a:prstGeom prst="rect">
            <a:avLst/>
          </a:prstGeom>
          <a:noFill/>
          <a:ln w="9525">
            <a:noFill/>
            <a:miter lim="800000"/>
            <a:headEnd/>
            <a:tailEnd/>
          </a:ln>
        </p:spPr>
      </p:pic>
      <p:pic>
        <p:nvPicPr>
          <p:cNvPr id="40965" name="Picture 6" descr="C:\Documents and Settings\aobukhov\Desktop\b64_comp.jpg"/>
          <p:cNvPicPr>
            <a:picLocks noChangeAspect="1" noChangeArrowheads="1"/>
          </p:cNvPicPr>
          <p:nvPr/>
        </p:nvPicPr>
        <p:blipFill>
          <a:blip r:embed="rId3" cstate="print"/>
          <a:srcRect/>
          <a:stretch>
            <a:fillRect/>
          </a:stretch>
        </p:blipFill>
        <p:spPr bwMode="auto">
          <a:xfrm>
            <a:off x="5562600" y="4191000"/>
            <a:ext cx="2438400" cy="2438400"/>
          </a:xfrm>
          <a:prstGeom prst="rect">
            <a:avLst/>
          </a:prstGeom>
          <a:noFill/>
          <a:ln w="9525">
            <a:noFill/>
            <a:miter lim="800000"/>
            <a:headEnd/>
            <a:tailEnd/>
          </a:ln>
        </p:spPr>
      </p:pic>
      <p:sp>
        <p:nvSpPr>
          <p:cNvPr id="40966" name="Right Arrow 6"/>
          <p:cNvSpPr>
            <a:spLocks noChangeArrowheads="1"/>
          </p:cNvSpPr>
          <p:nvPr/>
        </p:nvSpPr>
        <p:spPr bwMode="auto">
          <a:xfrm>
            <a:off x="3733800" y="5334000"/>
            <a:ext cx="1676400" cy="304800"/>
          </a:xfrm>
          <a:prstGeom prst="rightArrow">
            <a:avLst>
              <a:gd name="adj1" fmla="val 50000"/>
              <a:gd name="adj2" fmla="val 91387"/>
            </a:avLst>
          </a:prstGeom>
          <a:solidFill>
            <a:schemeClr val="accent2"/>
          </a:solidFill>
          <a:ln w="9525" algn="ctr">
            <a:solidFill>
              <a:schemeClr val="tx1"/>
            </a:solidFill>
            <a:round/>
            <a:headEnd/>
            <a:tailEnd/>
          </a:ln>
        </p:spPr>
        <p:txBody>
          <a:bodyPr/>
          <a:lstStyle/>
          <a:p>
            <a:endParaRPr lang="en-US"/>
          </a:p>
        </p:txBody>
      </p:sp>
      <p:sp>
        <p:nvSpPr>
          <p:cNvPr id="8" name="Content Placeholder 4"/>
          <p:cNvSpPr txBox="1">
            <a:spLocks/>
          </p:cNvSpPr>
          <p:nvPr/>
        </p:nvSpPr>
        <p:spPr bwMode="auto">
          <a:xfrm>
            <a:off x="3733800" y="4876800"/>
            <a:ext cx="1905000" cy="457200"/>
          </a:xfrm>
          <a:prstGeom prst="rect">
            <a:avLst/>
          </a:prstGeom>
          <a:noFill/>
          <a:ln w="9525">
            <a:noFill/>
            <a:miter lim="800000"/>
            <a:headEnd/>
            <a:tailEnd/>
          </a:ln>
        </p:spPr>
        <p:txBody>
          <a:bodyPr/>
          <a:lstStyle/>
          <a:p>
            <a:pPr marL="342900" indent="-342900">
              <a:spcBef>
                <a:spcPct val="20000"/>
              </a:spcBef>
              <a:buClr>
                <a:schemeClr val="accent2"/>
              </a:buClr>
              <a:defRPr/>
            </a:pPr>
            <a:r>
              <a:rPr kumimoji="1" lang="en-US" kern="0" dirty="0">
                <a:latin typeface="+mn-lt"/>
              </a:rPr>
              <a:t>JPEG, 2/10</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Title 3"/>
          <p:cNvSpPr>
            <a:spLocks noGrp="1"/>
          </p:cNvSpPr>
          <p:nvPr>
            <p:ph type="title"/>
          </p:nvPr>
        </p:nvSpPr>
        <p:spPr/>
        <p:txBody>
          <a:bodyPr/>
          <a:lstStyle/>
          <a:p>
            <a:r>
              <a:rPr lang="en-US" smtClean="0"/>
              <a:t>Discrete Cosine Transform</a:t>
            </a:r>
          </a:p>
        </p:txBody>
      </p:sp>
      <p:sp>
        <p:nvSpPr>
          <p:cNvPr id="8198" name="Content Placeholder 4"/>
          <p:cNvSpPr>
            <a:spLocks noGrp="1"/>
          </p:cNvSpPr>
          <p:nvPr>
            <p:ph idx="1"/>
          </p:nvPr>
        </p:nvSpPr>
        <p:spPr>
          <a:xfrm>
            <a:off x="457200" y="1981200"/>
            <a:ext cx="8178800" cy="4171950"/>
          </a:xfrm>
        </p:spPr>
        <p:txBody>
          <a:bodyPr/>
          <a:lstStyle/>
          <a:p>
            <a:r>
              <a:rPr lang="ru-RU" smtClean="0"/>
              <a:t>Представитель семейства пространственно-частотных 1</a:t>
            </a:r>
            <a:r>
              <a:rPr lang="en-US" smtClean="0"/>
              <a:t>D </a:t>
            </a:r>
            <a:r>
              <a:rPr lang="ru-RU" smtClean="0"/>
              <a:t>преобразований, задается формулами:</a:t>
            </a:r>
          </a:p>
          <a:p>
            <a:r>
              <a:rPr lang="ru-RU" smtClean="0"/>
              <a:t>Прямое:</a:t>
            </a:r>
          </a:p>
          <a:p>
            <a:r>
              <a:rPr lang="ru-RU" smtClean="0"/>
              <a:t>Обратное:</a:t>
            </a:r>
          </a:p>
          <a:p>
            <a:r>
              <a:rPr lang="ru-RU" smtClean="0"/>
              <a:t>Нормировочные коэффициенты:</a:t>
            </a:r>
            <a:endParaRPr lang="en-US" smtClean="0"/>
          </a:p>
        </p:txBody>
      </p:sp>
      <p:graphicFrame>
        <p:nvGraphicFramePr>
          <p:cNvPr id="8194" name="Object 5"/>
          <p:cNvGraphicFramePr>
            <a:graphicFrameLocks noChangeAspect="1"/>
          </p:cNvGraphicFramePr>
          <p:nvPr/>
        </p:nvGraphicFramePr>
        <p:xfrm>
          <a:off x="3101975" y="3505200"/>
          <a:ext cx="5508625" cy="685800"/>
        </p:xfrm>
        <a:graphic>
          <a:graphicData uri="http://schemas.openxmlformats.org/presentationml/2006/ole">
            <p:oleObj spid="_x0000_s166914" name="Equation" r:id="rId3" imgW="3466800" imgH="431640" progId="Equation.3">
              <p:embed/>
            </p:oleObj>
          </a:graphicData>
        </a:graphic>
      </p:graphicFrame>
      <p:graphicFrame>
        <p:nvGraphicFramePr>
          <p:cNvPr id="8195" name="Object 6"/>
          <p:cNvGraphicFramePr>
            <a:graphicFrameLocks noChangeAspect="1"/>
          </p:cNvGraphicFramePr>
          <p:nvPr/>
        </p:nvGraphicFramePr>
        <p:xfrm>
          <a:off x="3101975" y="4114800"/>
          <a:ext cx="5508625" cy="685800"/>
        </p:xfrm>
        <a:graphic>
          <a:graphicData uri="http://schemas.openxmlformats.org/presentationml/2006/ole">
            <p:oleObj spid="_x0000_s166915" name="Equation" r:id="rId4" imgW="3466800" imgH="431640" progId="Equation.3">
              <p:embed/>
            </p:oleObj>
          </a:graphicData>
        </a:graphic>
      </p:graphicFrame>
      <p:graphicFrame>
        <p:nvGraphicFramePr>
          <p:cNvPr id="8196" name="Object 7"/>
          <p:cNvGraphicFramePr>
            <a:graphicFrameLocks noChangeAspect="1"/>
          </p:cNvGraphicFramePr>
          <p:nvPr/>
        </p:nvGraphicFramePr>
        <p:xfrm>
          <a:off x="3505200" y="5334000"/>
          <a:ext cx="1816100" cy="846138"/>
        </p:xfrm>
        <a:graphic>
          <a:graphicData uri="http://schemas.openxmlformats.org/presentationml/2006/ole">
            <p:oleObj spid="_x0000_s166916" name="Equation" r:id="rId5" imgW="1143000" imgH="533160" progId="Equation.3">
              <p:embed/>
            </p:oleObj>
          </a:graphicData>
        </a:graphic>
      </p:graphicFrame>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3"/>
          <p:cNvSpPr>
            <a:spLocks noGrp="1"/>
          </p:cNvSpPr>
          <p:nvPr>
            <p:ph type="title"/>
          </p:nvPr>
        </p:nvSpPr>
        <p:spPr/>
        <p:txBody>
          <a:bodyPr/>
          <a:lstStyle/>
          <a:p>
            <a:r>
              <a:rPr lang="en-US" smtClean="0"/>
              <a:t>Discrete Cosine Transform</a:t>
            </a:r>
          </a:p>
        </p:txBody>
      </p:sp>
      <p:sp>
        <p:nvSpPr>
          <p:cNvPr id="41987" name="Content Placeholder 4"/>
          <p:cNvSpPr>
            <a:spLocks noGrp="1"/>
          </p:cNvSpPr>
          <p:nvPr>
            <p:ph idx="1"/>
          </p:nvPr>
        </p:nvSpPr>
        <p:spPr/>
        <p:txBody>
          <a:bodyPr/>
          <a:lstStyle/>
          <a:p>
            <a:r>
              <a:rPr lang="en-US" smtClean="0"/>
              <a:t>8-</a:t>
            </a:r>
            <a:r>
              <a:rPr lang="ru-RU" smtClean="0"/>
              <a:t>точечный случай: </a:t>
            </a:r>
            <a:r>
              <a:rPr lang="en-US" i="1" smtClean="0"/>
              <a:t>u=0</a:t>
            </a:r>
            <a:r>
              <a:rPr lang="ru-RU" smtClean="0"/>
              <a:t> </a:t>
            </a:r>
            <a:endParaRPr lang="en-US" smtClean="0"/>
          </a:p>
        </p:txBody>
      </p:sp>
      <p:pic>
        <p:nvPicPr>
          <p:cNvPr id="41988" name="Picture 4" descr="C:\Documents and Settings\aobukhov\Desktop\0.bmp"/>
          <p:cNvPicPr>
            <a:picLocks noChangeAspect="1" noChangeArrowheads="1"/>
          </p:cNvPicPr>
          <p:nvPr/>
        </p:nvPicPr>
        <p:blipFill>
          <a:blip r:embed="rId2" cstate="print"/>
          <a:srcRect/>
          <a:stretch>
            <a:fillRect/>
          </a:stretch>
        </p:blipFill>
        <p:spPr bwMode="auto">
          <a:xfrm>
            <a:off x="2286000" y="2743200"/>
            <a:ext cx="5000625" cy="2971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3"/>
          <p:cNvSpPr>
            <a:spLocks noGrp="1"/>
          </p:cNvSpPr>
          <p:nvPr>
            <p:ph type="title"/>
          </p:nvPr>
        </p:nvSpPr>
        <p:spPr/>
        <p:txBody>
          <a:bodyPr/>
          <a:lstStyle/>
          <a:p>
            <a:r>
              <a:rPr lang="en-US" smtClean="0"/>
              <a:t>Discrete Cosine Transform</a:t>
            </a:r>
          </a:p>
        </p:txBody>
      </p:sp>
      <p:sp>
        <p:nvSpPr>
          <p:cNvPr id="43011" name="Content Placeholder 4"/>
          <p:cNvSpPr>
            <a:spLocks noGrp="1"/>
          </p:cNvSpPr>
          <p:nvPr>
            <p:ph idx="1"/>
          </p:nvPr>
        </p:nvSpPr>
        <p:spPr/>
        <p:txBody>
          <a:bodyPr/>
          <a:lstStyle/>
          <a:p>
            <a:r>
              <a:rPr lang="en-US" smtClean="0"/>
              <a:t>8-</a:t>
            </a:r>
            <a:r>
              <a:rPr lang="ru-RU" smtClean="0"/>
              <a:t>точечный случай: </a:t>
            </a:r>
            <a:r>
              <a:rPr lang="en-US" i="1" smtClean="0"/>
              <a:t>u=1</a:t>
            </a:r>
            <a:r>
              <a:rPr lang="ru-RU" smtClean="0"/>
              <a:t> </a:t>
            </a:r>
            <a:endParaRPr lang="en-US" smtClean="0"/>
          </a:p>
        </p:txBody>
      </p:sp>
      <p:pic>
        <p:nvPicPr>
          <p:cNvPr id="43012" name="Picture 2" descr="C:\Documents and Settings\aobukhov\Desktop\1.bmp"/>
          <p:cNvPicPr>
            <a:picLocks noChangeAspect="1" noChangeArrowheads="1"/>
          </p:cNvPicPr>
          <p:nvPr/>
        </p:nvPicPr>
        <p:blipFill>
          <a:blip r:embed="rId2" cstate="print"/>
          <a:srcRect/>
          <a:stretch>
            <a:fillRect/>
          </a:stretch>
        </p:blipFill>
        <p:spPr bwMode="auto">
          <a:xfrm>
            <a:off x="2314575" y="2838450"/>
            <a:ext cx="5000625" cy="2952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228600" y="228600"/>
            <a:ext cx="8610600" cy="1143000"/>
          </a:xfrm>
        </p:spPr>
        <p:txBody>
          <a:bodyPr/>
          <a:lstStyle/>
          <a:p>
            <a:r>
              <a:rPr lang="en-US" sz="3600" smtClean="0"/>
              <a:t>Texture </a:t>
            </a:r>
            <a:r>
              <a:rPr lang="ru-RU" sz="3600" smtClean="0"/>
              <a:t>в </a:t>
            </a:r>
            <a:r>
              <a:rPr lang="en-US" sz="3600" smtClean="0"/>
              <a:t>3D </a:t>
            </a:r>
          </a:p>
        </p:txBody>
      </p:sp>
      <p:sp>
        <p:nvSpPr>
          <p:cNvPr id="15363" name="Content Placeholder 2"/>
          <p:cNvSpPr>
            <a:spLocks noGrp="1"/>
          </p:cNvSpPr>
          <p:nvPr>
            <p:ph idx="1"/>
          </p:nvPr>
        </p:nvSpPr>
        <p:spPr>
          <a:xfrm>
            <a:off x="457200" y="1885950"/>
            <a:ext cx="8178800" cy="704850"/>
          </a:xfrm>
        </p:spPr>
        <p:txBody>
          <a:bodyPr/>
          <a:lstStyle/>
          <a:p>
            <a:r>
              <a:rPr lang="ru-RU" sz="2400" dirty="0" smtClean="0"/>
              <a:t>В </a:t>
            </a:r>
            <a:r>
              <a:rPr lang="en-US" sz="2400" dirty="0" smtClean="0"/>
              <a:t>CUDA </a:t>
            </a:r>
            <a:r>
              <a:rPr lang="ru-RU" sz="2400" dirty="0" smtClean="0"/>
              <a:t>есть доступ к </a:t>
            </a:r>
            <a:r>
              <a:rPr lang="en-US" sz="2400" dirty="0" smtClean="0"/>
              <a:t>fixed-function HW: Texture Unit</a:t>
            </a:r>
          </a:p>
          <a:p>
            <a:endParaRPr lang="ru-RU" sz="2400" dirty="0" smtClean="0"/>
          </a:p>
        </p:txBody>
      </p:sp>
      <p:pic>
        <p:nvPicPr>
          <p:cNvPr id="7" name="Picture 6" descr="wall3_base.jpg"/>
          <p:cNvPicPr>
            <a:picLocks noChangeAspect="1"/>
          </p:cNvPicPr>
          <p:nvPr/>
        </p:nvPicPr>
        <p:blipFill>
          <a:blip r:embed="rId3" cstate="print"/>
          <a:srcRect/>
          <a:stretch>
            <a:fillRect/>
          </a:stretch>
        </p:blipFill>
        <p:spPr bwMode="auto">
          <a:xfrm>
            <a:off x="3200400" y="3200400"/>
            <a:ext cx="2514600" cy="2514600"/>
          </a:xfrm>
          <a:prstGeom prst="rect">
            <a:avLst/>
          </a:prstGeom>
          <a:noFill/>
          <a:ln w="9525">
            <a:noFill/>
            <a:miter lim="800000"/>
            <a:headEnd/>
            <a:tailEnd/>
          </a:ln>
        </p:spPr>
      </p:pic>
      <p:sp>
        <p:nvSpPr>
          <p:cNvPr id="10" name="Isosceles Triangle 9"/>
          <p:cNvSpPr>
            <a:spLocks noChangeArrowheads="1"/>
          </p:cNvSpPr>
          <p:nvPr/>
        </p:nvSpPr>
        <p:spPr bwMode="auto">
          <a:xfrm rot="1181451">
            <a:off x="1323975" y="3683000"/>
            <a:ext cx="1276350" cy="1292225"/>
          </a:xfrm>
          <a:prstGeom prst="triangle">
            <a:avLst>
              <a:gd name="adj" fmla="val 67537"/>
            </a:avLst>
          </a:prstGeom>
          <a:solidFill>
            <a:schemeClr val="accent1"/>
          </a:solidFill>
          <a:ln w="25400" algn="ctr">
            <a:solidFill>
              <a:schemeClr val="tx1"/>
            </a:solidFill>
            <a:round/>
            <a:headEnd/>
            <a:tailEnd/>
          </a:ln>
        </p:spPr>
        <p:txBody>
          <a:bodyPr/>
          <a:lstStyle/>
          <a:p>
            <a:endParaRPr lang="en-US"/>
          </a:p>
        </p:txBody>
      </p:sp>
      <p:grpSp>
        <p:nvGrpSpPr>
          <p:cNvPr id="2" name="Group 30"/>
          <p:cNvGrpSpPr>
            <a:grpSpLocks/>
          </p:cNvGrpSpPr>
          <p:nvPr/>
        </p:nvGrpSpPr>
        <p:grpSpPr bwMode="auto">
          <a:xfrm>
            <a:off x="2743200" y="3200400"/>
            <a:ext cx="3429000" cy="2819400"/>
            <a:chOff x="2743200" y="3200400"/>
            <a:chExt cx="3429000" cy="2819400"/>
          </a:xfrm>
        </p:grpSpPr>
        <p:sp>
          <p:nvSpPr>
            <p:cNvPr id="15387" name="Rectangle 14"/>
            <p:cNvSpPr>
              <a:spLocks noChangeArrowheads="1"/>
            </p:cNvSpPr>
            <p:nvPr/>
          </p:nvSpPr>
          <p:spPr bwMode="auto">
            <a:xfrm>
              <a:off x="2971800" y="5715000"/>
              <a:ext cx="457200" cy="304800"/>
            </a:xfrm>
            <a:prstGeom prst="rect">
              <a:avLst/>
            </a:prstGeom>
            <a:noFill/>
            <a:ln w="9525" algn="ctr">
              <a:noFill/>
              <a:round/>
              <a:headEnd/>
              <a:tailEnd/>
            </a:ln>
          </p:spPr>
          <p:txBody>
            <a:bodyPr/>
            <a:lstStyle/>
            <a:p>
              <a:r>
                <a:rPr lang="ru-RU" sz="1600"/>
                <a:t>0,0</a:t>
              </a:r>
              <a:endParaRPr lang="en-US"/>
            </a:p>
          </p:txBody>
        </p:sp>
        <p:sp>
          <p:nvSpPr>
            <p:cNvPr id="15388" name="Rectangle 22"/>
            <p:cNvSpPr>
              <a:spLocks noChangeArrowheads="1"/>
            </p:cNvSpPr>
            <p:nvPr/>
          </p:nvSpPr>
          <p:spPr bwMode="auto">
            <a:xfrm>
              <a:off x="5486400" y="5715000"/>
              <a:ext cx="457200" cy="304800"/>
            </a:xfrm>
            <a:prstGeom prst="rect">
              <a:avLst/>
            </a:prstGeom>
            <a:noFill/>
            <a:ln w="9525" algn="ctr">
              <a:noFill/>
              <a:round/>
              <a:headEnd/>
              <a:tailEnd/>
            </a:ln>
          </p:spPr>
          <p:txBody>
            <a:bodyPr/>
            <a:lstStyle/>
            <a:p>
              <a:r>
                <a:rPr lang="ru-RU" sz="1600"/>
                <a:t>1,0</a:t>
              </a:r>
              <a:endParaRPr lang="en-US"/>
            </a:p>
          </p:txBody>
        </p:sp>
        <p:sp>
          <p:nvSpPr>
            <p:cNvPr id="15389" name="Rectangle 23"/>
            <p:cNvSpPr>
              <a:spLocks noChangeArrowheads="1"/>
            </p:cNvSpPr>
            <p:nvPr/>
          </p:nvSpPr>
          <p:spPr bwMode="auto">
            <a:xfrm>
              <a:off x="5715000" y="3200400"/>
              <a:ext cx="457200" cy="304800"/>
            </a:xfrm>
            <a:prstGeom prst="rect">
              <a:avLst/>
            </a:prstGeom>
            <a:noFill/>
            <a:ln w="9525" algn="ctr">
              <a:noFill/>
              <a:round/>
              <a:headEnd/>
              <a:tailEnd/>
            </a:ln>
          </p:spPr>
          <p:txBody>
            <a:bodyPr/>
            <a:lstStyle/>
            <a:p>
              <a:r>
                <a:rPr lang="ru-RU" sz="1600"/>
                <a:t>1,1</a:t>
              </a:r>
              <a:endParaRPr lang="en-US"/>
            </a:p>
          </p:txBody>
        </p:sp>
        <p:sp>
          <p:nvSpPr>
            <p:cNvPr id="15390" name="Rectangle 24"/>
            <p:cNvSpPr>
              <a:spLocks noChangeArrowheads="1"/>
            </p:cNvSpPr>
            <p:nvPr/>
          </p:nvSpPr>
          <p:spPr bwMode="auto">
            <a:xfrm>
              <a:off x="2743200" y="3200400"/>
              <a:ext cx="457200" cy="304800"/>
            </a:xfrm>
            <a:prstGeom prst="rect">
              <a:avLst/>
            </a:prstGeom>
            <a:noFill/>
            <a:ln w="9525" algn="ctr">
              <a:noFill/>
              <a:round/>
              <a:headEnd/>
              <a:tailEnd/>
            </a:ln>
          </p:spPr>
          <p:txBody>
            <a:bodyPr/>
            <a:lstStyle/>
            <a:p>
              <a:r>
                <a:rPr lang="ru-RU" sz="1600"/>
                <a:t>0,1</a:t>
              </a:r>
              <a:endParaRPr lang="en-US"/>
            </a:p>
          </p:txBody>
        </p:sp>
      </p:grpSp>
      <p:grpSp>
        <p:nvGrpSpPr>
          <p:cNvPr id="3" name="Group 29"/>
          <p:cNvGrpSpPr>
            <a:grpSpLocks/>
          </p:cNvGrpSpPr>
          <p:nvPr/>
        </p:nvGrpSpPr>
        <p:grpSpPr bwMode="auto">
          <a:xfrm>
            <a:off x="2667000" y="2514600"/>
            <a:ext cx="4572000" cy="3505200"/>
            <a:chOff x="2667000" y="2514600"/>
            <a:chExt cx="4572000" cy="3505200"/>
          </a:xfrm>
        </p:grpSpPr>
        <p:grpSp>
          <p:nvGrpSpPr>
            <p:cNvPr id="15382" name="Group 21"/>
            <p:cNvGrpSpPr>
              <a:grpSpLocks/>
            </p:cNvGrpSpPr>
            <p:nvPr/>
          </p:nvGrpSpPr>
          <p:grpSpPr bwMode="auto">
            <a:xfrm>
              <a:off x="3199606" y="2591594"/>
              <a:ext cx="3658394" cy="3124994"/>
              <a:chOff x="3199606" y="1981994"/>
              <a:chExt cx="3658394" cy="3124994"/>
            </a:xfrm>
          </p:grpSpPr>
          <p:cxnSp>
            <p:nvCxnSpPr>
              <p:cNvPr id="15385" name="Straight Arrow Connector 16"/>
              <p:cNvCxnSpPr>
                <a:cxnSpLocks noChangeShapeType="1"/>
              </p:cNvCxnSpPr>
              <p:nvPr/>
            </p:nvCxnSpPr>
            <p:spPr bwMode="auto">
              <a:xfrm rot="5400000">
                <a:off x="1638697" y="3542903"/>
                <a:ext cx="3123406" cy="1588"/>
              </a:xfrm>
              <a:prstGeom prst="straightConnector1">
                <a:avLst/>
              </a:prstGeom>
              <a:noFill/>
              <a:ln w="25400" algn="ctr">
                <a:solidFill>
                  <a:srgbClr val="FF0000"/>
                </a:solidFill>
                <a:round/>
                <a:headEnd type="arrow" w="med" len="med"/>
                <a:tailEnd/>
              </a:ln>
            </p:spPr>
          </p:cxnSp>
          <p:cxnSp>
            <p:nvCxnSpPr>
              <p:cNvPr id="15386" name="Straight Arrow Connector 19"/>
              <p:cNvCxnSpPr>
                <a:cxnSpLocks noChangeShapeType="1"/>
              </p:cNvCxnSpPr>
              <p:nvPr/>
            </p:nvCxnSpPr>
            <p:spPr bwMode="auto">
              <a:xfrm>
                <a:off x="3200400" y="5105400"/>
                <a:ext cx="3657600" cy="1588"/>
              </a:xfrm>
              <a:prstGeom prst="straightConnector1">
                <a:avLst/>
              </a:prstGeom>
              <a:noFill/>
              <a:ln w="25400" algn="ctr">
                <a:solidFill>
                  <a:srgbClr val="FF0000"/>
                </a:solidFill>
                <a:round/>
                <a:headEnd/>
                <a:tailEnd type="arrow" w="med" len="med"/>
              </a:ln>
            </p:spPr>
          </p:cxnSp>
        </p:grpSp>
        <p:sp>
          <p:nvSpPr>
            <p:cNvPr id="15383" name="Rectangle 25"/>
            <p:cNvSpPr>
              <a:spLocks noChangeArrowheads="1"/>
            </p:cNvSpPr>
            <p:nvPr/>
          </p:nvSpPr>
          <p:spPr bwMode="auto">
            <a:xfrm>
              <a:off x="6781800" y="5715000"/>
              <a:ext cx="457200" cy="304800"/>
            </a:xfrm>
            <a:prstGeom prst="rect">
              <a:avLst/>
            </a:prstGeom>
            <a:noFill/>
            <a:ln w="9525" algn="ctr">
              <a:noFill/>
              <a:round/>
              <a:headEnd/>
              <a:tailEnd/>
            </a:ln>
          </p:spPr>
          <p:txBody>
            <a:bodyPr anchor="ctr"/>
            <a:lstStyle/>
            <a:p>
              <a:pPr algn="ctr"/>
              <a:r>
                <a:rPr lang="en-US" sz="1800"/>
                <a:t>u</a:t>
              </a:r>
              <a:endParaRPr lang="en-US"/>
            </a:p>
          </p:txBody>
        </p:sp>
        <p:sp>
          <p:nvSpPr>
            <p:cNvPr id="15384" name="Rectangle 26"/>
            <p:cNvSpPr>
              <a:spLocks noChangeArrowheads="1"/>
            </p:cNvSpPr>
            <p:nvPr/>
          </p:nvSpPr>
          <p:spPr bwMode="auto">
            <a:xfrm>
              <a:off x="2667000" y="2514600"/>
              <a:ext cx="457200" cy="304800"/>
            </a:xfrm>
            <a:prstGeom prst="rect">
              <a:avLst/>
            </a:prstGeom>
            <a:noFill/>
            <a:ln w="9525" algn="ctr">
              <a:noFill/>
              <a:round/>
              <a:headEnd/>
              <a:tailEnd/>
            </a:ln>
          </p:spPr>
          <p:txBody>
            <a:bodyPr anchor="ctr"/>
            <a:lstStyle/>
            <a:p>
              <a:pPr algn="ctr"/>
              <a:r>
                <a:rPr lang="en-US" sz="1800"/>
                <a:t>v</a:t>
              </a:r>
              <a:endParaRPr lang="en-US"/>
            </a:p>
          </p:txBody>
        </p:sp>
      </p:grpSp>
      <p:grpSp>
        <p:nvGrpSpPr>
          <p:cNvPr id="5" name="Group 39"/>
          <p:cNvGrpSpPr>
            <a:grpSpLocks/>
          </p:cNvGrpSpPr>
          <p:nvPr/>
        </p:nvGrpSpPr>
        <p:grpSpPr bwMode="auto">
          <a:xfrm>
            <a:off x="673100" y="3505200"/>
            <a:ext cx="2146300" cy="1905000"/>
            <a:chOff x="673608" y="3505200"/>
            <a:chExt cx="2145792" cy="1905000"/>
          </a:xfrm>
        </p:grpSpPr>
        <p:sp>
          <p:nvSpPr>
            <p:cNvPr id="15379" name="Rectangle 33"/>
            <p:cNvSpPr>
              <a:spLocks noChangeArrowheads="1"/>
            </p:cNvSpPr>
            <p:nvPr/>
          </p:nvSpPr>
          <p:spPr bwMode="auto">
            <a:xfrm>
              <a:off x="673608" y="4575048"/>
              <a:ext cx="457200" cy="304800"/>
            </a:xfrm>
            <a:prstGeom prst="rect">
              <a:avLst/>
            </a:prstGeom>
            <a:noFill/>
            <a:ln w="9525" algn="ctr">
              <a:noFill/>
              <a:round/>
              <a:headEnd/>
              <a:tailEnd/>
            </a:ln>
          </p:spPr>
          <p:txBody>
            <a:bodyPr/>
            <a:lstStyle/>
            <a:p>
              <a:r>
                <a:rPr lang="ru-RU" sz="1600"/>
                <a:t>0,0</a:t>
              </a:r>
              <a:endParaRPr lang="en-US"/>
            </a:p>
          </p:txBody>
        </p:sp>
        <p:sp>
          <p:nvSpPr>
            <p:cNvPr id="15380" name="Rectangle 34"/>
            <p:cNvSpPr>
              <a:spLocks noChangeArrowheads="1"/>
            </p:cNvSpPr>
            <p:nvPr/>
          </p:nvSpPr>
          <p:spPr bwMode="auto">
            <a:xfrm>
              <a:off x="2133600" y="5105400"/>
              <a:ext cx="457200" cy="304800"/>
            </a:xfrm>
            <a:prstGeom prst="rect">
              <a:avLst/>
            </a:prstGeom>
            <a:noFill/>
            <a:ln w="9525" algn="ctr">
              <a:noFill/>
              <a:round/>
              <a:headEnd/>
              <a:tailEnd/>
            </a:ln>
          </p:spPr>
          <p:txBody>
            <a:bodyPr/>
            <a:lstStyle/>
            <a:p>
              <a:r>
                <a:rPr lang="ru-RU" sz="1600"/>
                <a:t>1,0</a:t>
              </a:r>
              <a:endParaRPr lang="en-US"/>
            </a:p>
          </p:txBody>
        </p:sp>
        <p:sp>
          <p:nvSpPr>
            <p:cNvPr id="15381" name="Rectangle 35"/>
            <p:cNvSpPr>
              <a:spLocks noChangeArrowheads="1"/>
            </p:cNvSpPr>
            <p:nvPr/>
          </p:nvSpPr>
          <p:spPr bwMode="auto">
            <a:xfrm>
              <a:off x="1981200" y="3505200"/>
              <a:ext cx="838200" cy="304800"/>
            </a:xfrm>
            <a:prstGeom prst="rect">
              <a:avLst/>
            </a:prstGeom>
            <a:noFill/>
            <a:ln w="9525" algn="ctr">
              <a:noFill/>
              <a:round/>
              <a:headEnd/>
              <a:tailEnd/>
            </a:ln>
          </p:spPr>
          <p:txBody>
            <a:bodyPr/>
            <a:lstStyle/>
            <a:p>
              <a:r>
                <a:rPr lang="en-US" sz="1600"/>
                <a:t>0.66</a:t>
              </a:r>
              <a:r>
                <a:rPr lang="ru-RU" sz="1600"/>
                <a:t>,1</a:t>
              </a:r>
              <a:endParaRPr lang="en-US"/>
            </a:p>
          </p:txBody>
        </p:sp>
      </p:grpSp>
      <p:grpSp>
        <p:nvGrpSpPr>
          <p:cNvPr id="6" name="Group 45"/>
          <p:cNvGrpSpPr>
            <a:grpSpLocks/>
          </p:cNvGrpSpPr>
          <p:nvPr/>
        </p:nvGrpSpPr>
        <p:grpSpPr bwMode="auto">
          <a:xfrm>
            <a:off x="6064250" y="3543300"/>
            <a:ext cx="1958975" cy="1612900"/>
            <a:chOff x="6063734" y="3543009"/>
            <a:chExt cx="1958769" cy="1613687"/>
          </a:xfrm>
        </p:grpSpPr>
        <p:pic>
          <p:nvPicPr>
            <p:cNvPr id="15375" name="Picture 8" descr="wall3_base.jpg"/>
            <p:cNvPicPr>
              <a:picLocks noChangeAspect="1"/>
            </p:cNvPicPr>
            <p:nvPr/>
          </p:nvPicPr>
          <p:blipFill>
            <a:blip r:embed="rId4" cstate="print"/>
            <a:srcRect/>
            <a:stretch>
              <a:fillRect/>
            </a:stretch>
          </p:blipFill>
          <p:spPr bwMode="auto">
            <a:xfrm rot="1128952">
              <a:off x="6651289" y="3679488"/>
              <a:ext cx="1295400" cy="1295400"/>
            </a:xfrm>
            <a:prstGeom prst="rect">
              <a:avLst/>
            </a:prstGeom>
            <a:noFill/>
            <a:ln w="9525">
              <a:noFill/>
              <a:miter lim="800000"/>
              <a:headEnd/>
              <a:tailEnd/>
            </a:ln>
          </p:spPr>
        </p:pic>
        <p:sp>
          <p:nvSpPr>
            <p:cNvPr id="15376" name="Isosceles Triangle 7"/>
            <p:cNvSpPr>
              <a:spLocks noChangeArrowheads="1"/>
            </p:cNvSpPr>
            <p:nvPr/>
          </p:nvSpPr>
          <p:spPr bwMode="auto">
            <a:xfrm rot="1181451">
              <a:off x="6657372" y="3685071"/>
              <a:ext cx="1276280" cy="1292126"/>
            </a:xfrm>
            <a:prstGeom prst="triangle">
              <a:avLst>
                <a:gd name="adj" fmla="val 67537"/>
              </a:avLst>
            </a:prstGeom>
            <a:noFill/>
            <a:ln w="25400" algn="ctr">
              <a:solidFill>
                <a:schemeClr val="tx1"/>
              </a:solidFill>
              <a:round/>
              <a:headEnd/>
              <a:tailEnd/>
            </a:ln>
          </p:spPr>
          <p:txBody>
            <a:bodyPr/>
            <a:lstStyle/>
            <a:p>
              <a:endParaRPr lang="en-US"/>
            </a:p>
          </p:txBody>
        </p:sp>
        <p:sp>
          <p:nvSpPr>
            <p:cNvPr id="15377" name="Rectangle 41"/>
            <p:cNvSpPr>
              <a:spLocks noChangeArrowheads="1"/>
            </p:cNvSpPr>
            <p:nvPr/>
          </p:nvSpPr>
          <p:spPr bwMode="auto">
            <a:xfrm rot="-2214911">
              <a:off x="6063734" y="3543009"/>
              <a:ext cx="1616389" cy="782222"/>
            </a:xfrm>
            <a:prstGeom prst="rect">
              <a:avLst/>
            </a:prstGeom>
            <a:solidFill>
              <a:schemeClr val="bg1"/>
            </a:solidFill>
            <a:ln w="9525" algn="ctr">
              <a:noFill/>
              <a:round/>
              <a:headEnd/>
              <a:tailEnd/>
            </a:ln>
          </p:spPr>
          <p:txBody>
            <a:bodyPr/>
            <a:lstStyle/>
            <a:p>
              <a:endParaRPr lang="en-US"/>
            </a:p>
          </p:txBody>
        </p:sp>
        <p:sp>
          <p:nvSpPr>
            <p:cNvPr id="15378" name="Isosceles Triangle 44"/>
            <p:cNvSpPr>
              <a:spLocks noChangeArrowheads="1"/>
            </p:cNvSpPr>
            <p:nvPr/>
          </p:nvSpPr>
          <p:spPr bwMode="auto">
            <a:xfrm rot="-9338818">
              <a:off x="7433242" y="3794699"/>
              <a:ext cx="589261" cy="1361997"/>
            </a:xfrm>
            <a:prstGeom prst="triangle">
              <a:avLst>
                <a:gd name="adj" fmla="val 6468"/>
              </a:avLst>
            </a:prstGeom>
            <a:solidFill>
              <a:schemeClr val="bg1"/>
            </a:solidFill>
            <a:ln w="9525" algn="ctr">
              <a:noFill/>
              <a:round/>
              <a:headEnd/>
              <a:tailEnd/>
            </a:ln>
          </p:spPr>
          <p:txBody>
            <a:bodyPr/>
            <a:lstStyle/>
            <a:p>
              <a:endParaRPr lang="en-US"/>
            </a:p>
          </p:txBody>
        </p:sp>
      </p:grpSp>
      <p:sp>
        <p:nvSpPr>
          <p:cNvPr id="47" name="Isosceles Triangle 46"/>
          <p:cNvSpPr>
            <a:spLocks noChangeArrowheads="1"/>
          </p:cNvSpPr>
          <p:nvPr/>
        </p:nvSpPr>
        <p:spPr bwMode="auto">
          <a:xfrm>
            <a:off x="3200400" y="3200400"/>
            <a:ext cx="2514600" cy="2514600"/>
          </a:xfrm>
          <a:prstGeom prst="triangle">
            <a:avLst>
              <a:gd name="adj" fmla="val 68181"/>
            </a:avLst>
          </a:prstGeom>
          <a:noFill/>
          <a:ln w="25400" algn="ctr">
            <a:solidFill>
              <a:schemeClr val="tx1"/>
            </a:solidFill>
            <a:prstDash val="sysDash"/>
            <a:round/>
            <a:headEnd/>
            <a:tailEnd/>
          </a:ln>
        </p:spPr>
        <p:txBody>
          <a:bodyPr/>
          <a:lstStyle/>
          <a:p>
            <a:endParaRPr lang="en-US"/>
          </a:p>
        </p:txBody>
      </p:sp>
      <p:grpSp>
        <p:nvGrpSpPr>
          <p:cNvPr id="8" name="Group 47"/>
          <p:cNvGrpSpPr>
            <a:grpSpLocks/>
          </p:cNvGrpSpPr>
          <p:nvPr/>
        </p:nvGrpSpPr>
        <p:grpSpPr bwMode="auto">
          <a:xfrm>
            <a:off x="3276600" y="2895600"/>
            <a:ext cx="2516188" cy="2905125"/>
            <a:chOff x="738632" y="3267076"/>
            <a:chExt cx="2147824" cy="2269330"/>
          </a:xfrm>
        </p:grpSpPr>
        <p:sp>
          <p:nvSpPr>
            <p:cNvPr id="15372" name="Rectangle 48"/>
            <p:cNvSpPr>
              <a:spLocks noChangeArrowheads="1"/>
            </p:cNvSpPr>
            <p:nvPr/>
          </p:nvSpPr>
          <p:spPr bwMode="auto">
            <a:xfrm>
              <a:off x="738632" y="5231606"/>
              <a:ext cx="457200" cy="304800"/>
            </a:xfrm>
            <a:prstGeom prst="rect">
              <a:avLst/>
            </a:prstGeom>
            <a:noFill/>
            <a:ln w="9525" algn="ctr">
              <a:noFill/>
              <a:round/>
              <a:headEnd/>
              <a:tailEnd/>
            </a:ln>
          </p:spPr>
          <p:txBody>
            <a:bodyPr/>
            <a:lstStyle/>
            <a:p>
              <a:r>
                <a:rPr lang="ru-RU" sz="1600"/>
                <a:t>0,0</a:t>
              </a:r>
              <a:endParaRPr lang="en-US"/>
            </a:p>
          </p:txBody>
        </p:sp>
        <p:sp>
          <p:nvSpPr>
            <p:cNvPr id="15373" name="Rectangle 49"/>
            <p:cNvSpPr>
              <a:spLocks noChangeArrowheads="1"/>
            </p:cNvSpPr>
            <p:nvPr/>
          </p:nvSpPr>
          <p:spPr bwMode="auto">
            <a:xfrm>
              <a:off x="2429256" y="5231606"/>
              <a:ext cx="457200" cy="304800"/>
            </a:xfrm>
            <a:prstGeom prst="rect">
              <a:avLst/>
            </a:prstGeom>
            <a:noFill/>
            <a:ln w="9525" algn="ctr">
              <a:noFill/>
              <a:round/>
              <a:headEnd/>
              <a:tailEnd/>
            </a:ln>
          </p:spPr>
          <p:txBody>
            <a:bodyPr/>
            <a:lstStyle/>
            <a:p>
              <a:r>
                <a:rPr lang="ru-RU" sz="1600"/>
                <a:t>1,0</a:t>
              </a:r>
              <a:endParaRPr lang="en-US"/>
            </a:p>
          </p:txBody>
        </p:sp>
        <p:sp>
          <p:nvSpPr>
            <p:cNvPr id="15374" name="Rectangle 50"/>
            <p:cNvSpPr>
              <a:spLocks noChangeArrowheads="1"/>
            </p:cNvSpPr>
            <p:nvPr/>
          </p:nvSpPr>
          <p:spPr bwMode="auto">
            <a:xfrm>
              <a:off x="1844040" y="3267076"/>
              <a:ext cx="838200" cy="304800"/>
            </a:xfrm>
            <a:prstGeom prst="rect">
              <a:avLst/>
            </a:prstGeom>
            <a:noFill/>
            <a:ln w="9525" algn="ctr">
              <a:noFill/>
              <a:round/>
              <a:headEnd/>
              <a:tailEnd/>
            </a:ln>
          </p:spPr>
          <p:txBody>
            <a:bodyPr/>
            <a:lstStyle/>
            <a:p>
              <a:r>
                <a:rPr lang="en-US" sz="1600"/>
                <a:t>0.66</a:t>
              </a:r>
              <a:r>
                <a:rPr lang="ru-RU" sz="1600"/>
                <a:t>,1</a:t>
              </a:r>
              <a:endParaRPr lang="en-US"/>
            </a:p>
          </p:txBody>
        </p:sp>
      </p:gr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3"/>
          <p:cNvSpPr>
            <a:spLocks noGrp="1"/>
          </p:cNvSpPr>
          <p:nvPr>
            <p:ph type="title"/>
          </p:nvPr>
        </p:nvSpPr>
        <p:spPr/>
        <p:txBody>
          <a:bodyPr/>
          <a:lstStyle/>
          <a:p>
            <a:r>
              <a:rPr lang="en-US" smtClean="0"/>
              <a:t>Discrete Cosine Transform</a:t>
            </a:r>
          </a:p>
        </p:txBody>
      </p:sp>
      <p:sp>
        <p:nvSpPr>
          <p:cNvPr id="44035" name="Content Placeholder 4"/>
          <p:cNvSpPr>
            <a:spLocks noGrp="1"/>
          </p:cNvSpPr>
          <p:nvPr>
            <p:ph idx="1"/>
          </p:nvPr>
        </p:nvSpPr>
        <p:spPr/>
        <p:txBody>
          <a:bodyPr/>
          <a:lstStyle/>
          <a:p>
            <a:r>
              <a:rPr lang="en-US" smtClean="0"/>
              <a:t>8-</a:t>
            </a:r>
            <a:r>
              <a:rPr lang="ru-RU" smtClean="0"/>
              <a:t>точечный случай: </a:t>
            </a:r>
            <a:r>
              <a:rPr lang="en-US" i="1" smtClean="0"/>
              <a:t>u=2</a:t>
            </a:r>
            <a:r>
              <a:rPr lang="ru-RU" smtClean="0"/>
              <a:t> </a:t>
            </a:r>
            <a:endParaRPr lang="en-US" smtClean="0"/>
          </a:p>
        </p:txBody>
      </p:sp>
      <p:pic>
        <p:nvPicPr>
          <p:cNvPr id="44036" name="Picture 2" descr="C:\Documents and Settings\aobukhov\Desktop\2.bmp"/>
          <p:cNvPicPr>
            <a:picLocks noChangeAspect="1" noChangeArrowheads="1"/>
          </p:cNvPicPr>
          <p:nvPr/>
        </p:nvPicPr>
        <p:blipFill>
          <a:blip r:embed="rId2" cstate="print"/>
          <a:srcRect/>
          <a:stretch>
            <a:fillRect/>
          </a:stretch>
        </p:blipFill>
        <p:spPr bwMode="auto">
          <a:xfrm>
            <a:off x="2314575" y="2838450"/>
            <a:ext cx="5000625" cy="2952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3"/>
          <p:cNvSpPr>
            <a:spLocks noGrp="1"/>
          </p:cNvSpPr>
          <p:nvPr>
            <p:ph type="title"/>
          </p:nvPr>
        </p:nvSpPr>
        <p:spPr/>
        <p:txBody>
          <a:bodyPr/>
          <a:lstStyle/>
          <a:p>
            <a:r>
              <a:rPr lang="en-US" smtClean="0"/>
              <a:t>Discrete Cosine Transform</a:t>
            </a:r>
          </a:p>
        </p:txBody>
      </p:sp>
      <p:sp>
        <p:nvSpPr>
          <p:cNvPr id="45059" name="Content Placeholder 4"/>
          <p:cNvSpPr>
            <a:spLocks noGrp="1"/>
          </p:cNvSpPr>
          <p:nvPr>
            <p:ph idx="1"/>
          </p:nvPr>
        </p:nvSpPr>
        <p:spPr/>
        <p:txBody>
          <a:bodyPr/>
          <a:lstStyle/>
          <a:p>
            <a:r>
              <a:rPr lang="en-US" smtClean="0"/>
              <a:t>8-</a:t>
            </a:r>
            <a:r>
              <a:rPr lang="ru-RU" smtClean="0"/>
              <a:t>точечный случай: </a:t>
            </a:r>
            <a:r>
              <a:rPr lang="en-US" i="1" smtClean="0"/>
              <a:t>u=3</a:t>
            </a:r>
            <a:r>
              <a:rPr lang="ru-RU" smtClean="0"/>
              <a:t> </a:t>
            </a:r>
            <a:endParaRPr lang="en-US" smtClean="0"/>
          </a:p>
        </p:txBody>
      </p:sp>
      <p:pic>
        <p:nvPicPr>
          <p:cNvPr id="45060" name="Picture 2" descr="C:\Documents and Settings\aobukhov\Desktop\3.bmp"/>
          <p:cNvPicPr>
            <a:picLocks noChangeAspect="1" noChangeArrowheads="1"/>
          </p:cNvPicPr>
          <p:nvPr/>
        </p:nvPicPr>
        <p:blipFill>
          <a:blip r:embed="rId2" cstate="print"/>
          <a:srcRect/>
          <a:stretch>
            <a:fillRect/>
          </a:stretch>
        </p:blipFill>
        <p:spPr bwMode="auto">
          <a:xfrm>
            <a:off x="2314575" y="2854325"/>
            <a:ext cx="5000625" cy="2952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3"/>
          <p:cNvSpPr>
            <a:spLocks noGrp="1"/>
          </p:cNvSpPr>
          <p:nvPr>
            <p:ph type="title"/>
          </p:nvPr>
        </p:nvSpPr>
        <p:spPr/>
        <p:txBody>
          <a:bodyPr/>
          <a:lstStyle/>
          <a:p>
            <a:r>
              <a:rPr lang="en-US" smtClean="0"/>
              <a:t>Discrete Cosine Transform</a:t>
            </a:r>
          </a:p>
        </p:txBody>
      </p:sp>
      <p:sp>
        <p:nvSpPr>
          <p:cNvPr id="46083" name="Content Placeholder 4"/>
          <p:cNvSpPr>
            <a:spLocks noGrp="1"/>
          </p:cNvSpPr>
          <p:nvPr>
            <p:ph idx="1"/>
          </p:nvPr>
        </p:nvSpPr>
        <p:spPr/>
        <p:txBody>
          <a:bodyPr/>
          <a:lstStyle/>
          <a:p>
            <a:r>
              <a:rPr lang="en-US" smtClean="0"/>
              <a:t>8-</a:t>
            </a:r>
            <a:r>
              <a:rPr lang="ru-RU" smtClean="0"/>
              <a:t>точечный случай: </a:t>
            </a:r>
            <a:r>
              <a:rPr lang="en-US" i="1" smtClean="0"/>
              <a:t>u=4</a:t>
            </a:r>
            <a:r>
              <a:rPr lang="ru-RU" smtClean="0"/>
              <a:t> </a:t>
            </a:r>
            <a:endParaRPr lang="en-US" smtClean="0"/>
          </a:p>
        </p:txBody>
      </p:sp>
      <p:pic>
        <p:nvPicPr>
          <p:cNvPr id="46084" name="Picture 3" descr="C:\Documents and Settings\aobukhov\Desktop\4.bmp"/>
          <p:cNvPicPr>
            <a:picLocks noChangeAspect="1" noChangeArrowheads="1"/>
          </p:cNvPicPr>
          <p:nvPr/>
        </p:nvPicPr>
        <p:blipFill>
          <a:blip r:embed="rId2" cstate="print"/>
          <a:srcRect/>
          <a:stretch>
            <a:fillRect/>
          </a:stretch>
        </p:blipFill>
        <p:spPr bwMode="auto">
          <a:xfrm>
            <a:off x="2314575" y="2843213"/>
            <a:ext cx="5000625" cy="2952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3"/>
          <p:cNvSpPr>
            <a:spLocks noGrp="1"/>
          </p:cNvSpPr>
          <p:nvPr>
            <p:ph type="title"/>
          </p:nvPr>
        </p:nvSpPr>
        <p:spPr/>
        <p:txBody>
          <a:bodyPr/>
          <a:lstStyle/>
          <a:p>
            <a:r>
              <a:rPr lang="en-US" smtClean="0"/>
              <a:t>Discrete Cosine Transform</a:t>
            </a:r>
          </a:p>
        </p:txBody>
      </p:sp>
      <p:sp>
        <p:nvSpPr>
          <p:cNvPr id="47107" name="Content Placeholder 4"/>
          <p:cNvSpPr>
            <a:spLocks noGrp="1"/>
          </p:cNvSpPr>
          <p:nvPr>
            <p:ph idx="1"/>
          </p:nvPr>
        </p:nvSpPr>
        <p:spPr/>
        <p:txBody>
          <a:bodyPr/>
          <a:lstStyle/>
          <a:p>
            <a:r>
              <a:rPr lang="en-US" smtClean="0"/>
              <a:t>8-</a:t>
            </a:r>
            <a:r>
              <a:rPr lang="ru-RU" smtClean="0"/>
              <a:t>точечный случай: </a:t>
            </a:r>
            <a:r>
              <a:rPr lang="en-US" i="1" smtClean="0"/>
              <a:t>u=5</a:t>
            </a:r>
            <a:r>
              <a:rPr lang="ru-RU" smtClean="0"/>
              <a:t> </a:t>
            </a:r>
            <a:endParaRPr lang="en-US" smtClean="0"/>
          </a:p>
        </p:txBody>
      </p:sp>
      <p:pic>
        <p:nvPicPr>
          <p:cNvPr id="47108" name="Picture 3" descr="C:\Documents and Settings\aobukhov\Desktop\5.bmp"/>
          <p:cNvPicPr>
            <a:picLocks noChangeAspect="1" noChangeArrowheads="1"/>
          </p:cNvPicPr>
          <p:nvPr/>
        </p:nvPicPr>
        <p:blipFill>
          <a:blip r:embed="rId2" cstate="print"/>
          <a:srcRect/>
          <a:stretch>
            <a:fillRect/>
          </a:stretch>
        </p:blipFill>
        <p:spPr bwMode="auto">
          <a:xfrm>
            <a:off x="2314575" y="2838450"/>
            <a:ext cx="5000625" cy="2952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3"/>
          <p:cNvSpPr>
            <a:spLocks noGrp="1"/>
          </p:cNvSpPr>
          <p:nvPr>
            <p:ph type="title"/>
          </p:nvPr>
        </p:nvSpPr>
        <p:spPr/>
        <p:txBody>
          <a:bodyPr/>
          <a:lstStyle/>
          <a:p>
            <a:r>
              <a:rPr lang="en-US" smtClean="0"/>
              <a:t>Discrete Cosine Transform</a:t>
            </a:r>
          </a:p>
        </p:txBody>
      </p:sp>
      <p:sp>
        <p:nvSpPr>
          <p:cNvPr id="48131" name="Content Placeholder 4"/>
          <p:cNvSpPr>
            <a:spLocks noGrp="1"/>
          </p:cNvSpPr>
          <p:nvPr>
            <p:ph idx="1"/>
          </p:nvPr>
        </p:nvSpPr>
        <p:spPr/>
        <p:txBody>
          <a:bodyPr/>
          <a:lstStyle/>
          <a:p>
            <a:r>
              <a:rPr lang="en-US" smtClean="0"/>
              <a:t>8-</a:t>
            </a:r>
            <a:r>
              <a:rPr lang="ru-RU" smtClean="0"/>
              <a:t>точечный случай: </a:t>
            </a:r>
            <a:r>
              <a:rPr lang="en-US" i="1" smtClean="0"/>
              <a:t>u=6</a:t>
            </a:r>
            <a:r>
              <a:rPr lang="ru-RU" smtClean="0"/>
              <a:t> </a:t>
            </a:r>
            <a:endParaRPr lang="en-US" smtClean="0"/>
          </a:p>
        </p:txBody>
      </p:sp>
      <p:pic>
        <p:nvPicPr>
          <p:cNvPr id="48132" name="Picture 2" descr="C:\Documents and Settings\aobukhov\Desktop\6.bmp"/>
          <p:cNvPicPr>
            <a:picLocks noChangeAspect="1" noChangeArrowheads="1"/>
          </p:cNvPicPr>
          <p:nvPr/>
        </p:nvPicPr>
        <p:blipFill>
          <a:blip r:embed="rId2" cstate="print"/>
          <a:srcRect/>
          <a:stretch>
            <a:fillRect/>
          </a:stretch>
        </p:blipFill>
        <p:spPr bwMode="auto">
          <a:xfrm>
            <a:off x="2314575" y="2838450"/>
            <a:ext cx="5000625" cy="2952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3"/>
          <p:cNvSpPr>
            <a:spLocks noGrp="1"/>
          </p:cNvSpPr>
          <p:nvPr>
            <p:ph type="title"/>
          </p:nvPr>
        </p:nvSpPr>
        <p:spPr/>
        <p:txBody>
          <a:bodyPr/>
          <a:lstStyle/>
          <a:p>
            <a:r>
              <a:rPr lang="en-US" smtClean="0"/>
              <a:t>Discrete Cosine Transform</a:t>
            </a:r>
          </a:p>
        </p:txBody>
      </p:sp>
      <p:sp>
        <p:nvSpPr>
          <p:cNvPr id="49155" name="Content Placeholder 4"/>
          <p:cNvSpPr>
            <a:spLocks noGrp="1"/>
          </p:cNvSpPr>
          <p:nvPr>
            <p:ph idx="1"/>
          </p:nvPr>
        </p:nvSpPr>
        <p:spPr/>
        <p:txBody>
          <a:bodyPr/>
          <a:lstStyle/>
          <a:p>
            <a:r>
              <a:rPr lang="en-US" smtClean="0"/>
              <a:t>8-</a:t>
            </a:r>
            <a:r>
              <a:rPr lang="ru-RU" smtClean="0"/>
              <a:t>точечный случай: </a:t>
            </a:r>
            <a:r>
              <a:rPr lang="en-US" i="1" smtClean="0"/>
              <a:t>u=7</a:t>
            </a:r>
            <a:r>
              <a:rPr lang="ru-RU" smtClean="0"/>
              <a:t> </a:t>
            </a:r>
            <a:endParaRPr lang="en-US" smtClean="0"/>
          </a:p>
        </p:txBody>
      </p:sp>
      <p:pic>
        <p:nvPicPr>
          <p:cNvPr id="49156" name="Picture 2" descr="C:\Documents and Settings\aobukhov\Desktop\7.bmp"/>
          <p:cNvPicPr>
            <a:picLocks noChangeAspect="1" noChangeArrowheads="1"/>
          </p:cNvPicPr>
          <p:nvPr/>
        </p:nvPicPr>
        <p:blipFill>
          <a:blip r:embed="rId2" cstate="print"/>
          <a:srcRect/>
          <a:stretch>
            <a:fillRect/>
          </a:stretch>
        </p:blipFill>
        <p:spPr bwMode="auto">
          <a:xfrm>
            <a:off x="2314575" y="2838450"/>
            <a:ext cx="5000625" cy="2952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3"/>
          <p:cNvSpPr>
            <a:spLocks noGrp="1"/>
          </p:cNvSpPr>
          <p:nvPr>
            <p:ph type="title"/>
          </p:nvPr>
        </p:nvSpPr>
        <p:spPr/>
        <p:txBody>
          <a:bodyPr/>
          <a:lstStyle/>
          <a:p>
            <a:r>
              <a:rPr lang="en-US" smtClean="0"/>
              <a:t>Discrete Cosine Transform</a:t>
            </a:r>
          </a:p>
        </p:txBody>
      </p:sp>
      <p:sp>
        <p:nvSpPr>
          <p:cNvPr id="50179" name="Content Placeholder 4"/>
          <p:cNvSpPr>
            <a:spLocks noGrp="1"/>
          </p:cNvSpPr>
          <p:nvPr>
            <p:ph idx="1"/>
          </p:nvPr>
        </p:nvSpPr>
        <p:spPr>
          <a:xfrm>
            <a:off x="457200" y="1676400"/>
            <a:ext cx="8382000" cy="4171950"/>
          </a:xfrm>
        </p:spPr>
        <p:txBody>
          <a:bodyPr/>
          <a:lstStyle/>
          <a:p>
            <a:r>
              <a:rPr lang="en-US" sz="2800" smtClean="0"/>
              <a:t>N-</a:t>
            </a:r>
            <a:r>
              <a:rPr lang="ru-RU" sz="2800" smtClean="0"/>
              <a:t>мерное преобразование обладает свойством сепарабельности</a:t>
            </a:r>
            <a:endParaRPr lang="en-US" sz="2800" smtClean="0"/>
          </a:p>
        </p:txBody>
      </p:sp>
      <p:pic>
        <p:nvPicPr>
          <p:cNvPr id="50180" name="Picture 3"/>
          <p:cNvPicPr>
            <a:picLocks noChangeAspect="1" noChangeArrowheads="1"/>
          </p:cNvPicPr>
          <p:nvPr/>
        </p:nvPicPr>
        <p:blipFill>
          <a:blip r:embed="rId2" cstate="print"/>
          <a:srcRect/>
          <a:stretch>
            <a:fillRect/>
          </a:stretch>
        </p:blipFill>
        <p:spPr bwMode="auto">
          <a:xfrm>
            <a:off x="1752600" y="2590800"/>
            <a:ext cx="5934075" cy="771525"/>
          </a:xfrm>
          <a:prstGeom prst="rect">
            <a:avLst/>
          </a:prstGeom>
          <a:noFill/>
          <a:ln w="9525">
            <a:noFill/>
            <a:miter lim="800000"/>
            <a:headEnd/>
            <a:tailEnd/>
          </a:ln>
        </p:spPr>
      </p:pic>
      <p:pic>
        <p:nvPicPr>
          <p:cNvPr id="50181" name="Picture 4"/>
          <p:cNvPicPr>
            <a:picLocks noChangeAspect="1" noChangeArrowheads="1"/>
          </p:cNvPicPr>
          <p:nvPr/>
        </p:nvPicPr>
        <p:blipFill>
          <a:blip r:embed="rId3" cstate="print"/>
          <a:srcRect/>
          <a:stretch>
            <a:fillRect/>
          </a:stretch>
        </p:blipFill>
        <p:spPr bwMode="auto">
          <a:xfrm>
            <a:off x="6019800" y="3657600"/>
            <a:ext cx="2743200" cy="2743200"/>
          </a:xfrm>
          <a:prstGeom prst="rect">
            <a:avLst/>
          </a:prstGeom>
          <a:noFill/>
          <a:ln w="9525">
            <a:noFill/>
            <a:miter lim="800000"/>
            <a:headEnd/>
            <a:tailEnd/>
          </a:ln>
        </p:spPr>
      </p:pic>
      <p:sp>
        <p:nvSpPr>
          <p:cNvPr id="8" name="Content Placeholder 4"/>
          <p:cNvSpPr txBox="1">
            <a:spLocks/>
          </p:cNvSpPr>
          <p:nvPr/>
        </p:nvSpPr>
        <p:spPr bwMode="auto">
          <a:xfrm>
            <a:off x="457200" y="3276600"/>
            <a:ext cx="5562600" cy="3200400"/>
          </a:xfrm>
          <a:prstGeom prst="rect">
            <a:avLst/>
          </a:prstGeom>
          <a:noFill/>
          <a:ln w="9525">
            <a:noFill/>
            <a:miter lim="800000"/>
            <a:headEnd/>
            <a:tailEnd/>
          </a:ln>
        </p:spPr>
        <p:txBody>
          <a:bodyPr/>
          <a:lstStyle/>
          <a:p>
            <a:pPr marL="342900" indent="-342900">
              <a:spcBef>
                <a:spcPct val="20000"/>
              </a:spcBef>
              <a:buClr>
                <a:schemeClr val="accent2"/>
              </a:buClr>
              <a:buFont typeface="Monotype Sorts" pitchFamily="2" charset="2"/>
              <a:buChar char="z"/>
              <a:defRPr/>
            </a:pPr>
            <a:r>
              <a:rPr kumimoji="1" lang="ru-RU" sz="2800" kern="0" dirty="0">
                <a:latin typeface="+mn-lt"/>
              </a:rPr>
              <a:t>2</a:t>
            </a:r>
            <a:r>
              <a:rPr kumimoji="1" lang="en-US" sz="2800" kern="0" dirty="0">
                <a:latin typeface="+mn-lt"/>
              </a:rPr>
              <a:t>D-</a:t>
            </a:r>
            <a:r>
              <a:rPr kumimoji="1" lang="ru-RU" sz="2800" kern="0" dirty="0">
                <a:latin typeface="+mn-lt"/>
              </a:rPr>
              <a:t>визуализация коэффициентов для случая 8х8 (изображение справа)</a:t>
            </a:r>
          </a:p>
          <a:p>
            <a:pPr marL="342900" indent="-342900">
              <a:spcBef>
                <a:spcPct val="20000"/>
              </a:spcBef>
              <a:buClr>
                <a:schemeClr val="accent2"/>
              </a:buClr>
              <a:buFont typeface="Monotype Sorts" pitchFamily="2" charset="2"/>
              <a:buChar char="z"/>
              <a:defRPr/>
            </a:pPr>
            <a:r>
              <a:rPr kumimoji="1" lang="ru-RU" sz="2800" kern="0" dirty="0">
                <a:latin typeface="+mn-lt"/>
              </a:rPr>
              <a:t>Коэффициенты </a:t>
            </a:r>
            <a:r>
              <a:rPr kumimoji="1" lang="en-US" sz="2800" i="1" kern="0" dirty="0">
                <a:latin typeface="+mn-lt"/>
              </a:rPr>
              <a:t>A[8x8]</a:t>
            </a:r>
            <a:r>
              <a:rPr kumimoji="1" lang="en-US" sz="2800" kern="0" dirty="0">
                <a:latin typeface="+mn-lt"/>
              </a:rPr>
              <a:t> </a:t>
            </a:r>
            <a:r>
              <a:rPr kumimoji="1" lang="ru-RU" sz="2800" kern="0" dirty="0">
                <a:latin typeface="+mn-lt"/>
              </a:rPr>
              <a:t>преобразования вычисляются один раз</a:t>
            </a:r>
          </a:p>
          <a:p>
            <a:pPr marL="342900" indent="-342900">
              <a:spcBef>
                <a:spcPct val="20000"/>
              </a:spcBef>
              <a:buClr>
                <a:schemeClr val="accent2"/>
              </a:buClr>
              <a:buFont typeface="Monotype Sorts" pitchFamily="2" charset="2"/>
              <a:buChar char="z"/>
              <a:defRPr/>
            </a:pPr>
            <a:r>
              <a:rPr kumimoji="1" lang="ru-RU" sz="2800" kern="0" dirty="0">
                <a:latin typeface="+mn-lt"/>
              </a:rPr>
              <a:t> </a:t>
            </a:r>
          </a:p>
          <a:p>
            <a:pPr marL="342900" indent="-342900">
              <a:spcBef>
                <a:spcPct val="20000"/>
              </a:spcBef>
              <a:buClr>
                <a:schemeClr val="accent2"/>
              </a:buClr>
              <a:buFont typeface="Monotype Sorts" pitchFamily="2" charset="2"/>
              <a:buChar char="z"/>
              <a:defRPr/>
            </a:pPr>
            <a:endParaRPr kumimoji="1" lang="en-US" sz="2800" kern="0" dirty="0">
              <a:latin typeface="+mn-lt"/>
            </a:endParaRPr>
          </a:p>
        </p:txBody>
      </p:sp>
      <p:pic>
        <p:nvPicPr>
          <p:cNvPr id="50183" name="Picture 6"/>
          <p:cNvPicPr>
            <a:picLocks noChangeAspect="1" noChangeArrowheads="1"/>
          </p:cNvPicPr>
          <p:nvPr/>
        </p:nvPicPr>
        <p:blipFill>
          <a:blip r:embed="rId4" cstate="print"/>
          <a:srcRect/>
          <a:stretch>
            <a:fillRect/>
          </a:stretch>
        </p:blipFill>
        <p:spPr bwMode="auto">
          <a:xfrm>
            <a:off x="838200" y="6096000"/>
            <a:ext cx="1676400" cy="438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3"/>
          <p:cNvSpPr>
            <a:spLocks noGrp="1"/>
          </p:cNvSpPr>
          <p:nvPr>
            <p:ph type="title"/>
          </p:nvPr>
        </p:nvSpPr>
        <p:spPr/>
        <p:txBody>
          <a:bodyPr/>
          <a:lstStyle/>
          <a:p>
            <a:r>
              <a:rPr lang="en-US" smtClean="0"/>
              <a:t>Discrete Cosine Transform</a:t>
            </a:r>
          </a:p>
        </p:txBody>
      </p:sp>
      <p:sp>
        <p:nvSpPr>
          <p:cNvPr id="52227" name="Content Placeholder 4"/>
          <p:cNvSpPr>
            <a:spLocks noGrp="1"/>
          </p:cNvSpPr>
          <p:nvPr>
            <p:ph idx="1"/>
          </p:nvPr>
        </p:nvSpPr>
        <p:spPr>
          <a:xfrm>
            <a:off x="457200" y="1885950"/>
            <a:ext cx="8534400" cy="4171950"/>
          </a:xfrm>
        </p:spPr>
        <p:txBody>
          <a:bodyPr/>
          <a:lstStyle/>
          <a:p>
            <a:r>
              <a:rPr lang="ru-RU" dirty="0" smtClean="0"/>
              <a:t>Наивный: 64 нити на блок (8х8)</a:t>
            </a:r>
          </a:p>
          <a:p>
            <a:pPr marL="892175" lvl="1" indent="-434975"/>
            <a:r>
              <a:rPr lang="ru-RU" dirty="0" smtClean="0"/>
              <a:t>Загрузка одного пикселя из текстуры</a:t>
            </a:r>
          </a:p>
          <a:p>
            <a:pPr marL="892175" lvl="1" indent="-434975"/>
            <a:r>
              <a:rPr lang="ru-RU" dirty="0" smtClean="0"/>
              <a:t>Барьер</a:t>
            </a:r>
          </a:p>
          <a:p>
            <a:pPr marL="892175" lvl="1" indent="-434975"/>
            <a:r>
              <a:rPr lang="ru-RU" dirty="0" smtClean="0"/>
              <a:t>Поток вычисляет один коэффициент</a:t>
            </a:r>
          </a:p>
          <a:p>
            <a:pPr marL="892175" lvl="1" indent="-434975"/>
            <a:r>
              <a:rPr lang="ru-RU" dirty="0" smtClean="0"/>
              <a:t>Барьер</a:t>
            </a:r>
          </a:p>
          <a:p>
            <a:pPr marL="892175" lvl="1" indent="-434975"/>
            <a:r>
              <a:rPr lang="ru-RU" dirty="0" smtClean="0"/>
              <a:t>Запись коэффициента в глобальную память</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406400" y="228600"/>
            <a:ext cx="8356600" cy="1143000"/>
          </a:xfrm>
        </p:spPr>
        <p:txBody>
          <a:bodyPr/>
          <a:lstStyle/>
          <a:p>
            <a:pPr algn="ctr"/>
            <a:r>
              <a:rPr lang="ru-RU" dirty="0" smtClean="0"/>
              <a:t>Насколько это эффективно?</a:t>
            </a:r>
          </a:p>
        </p:txBody>
      </p:sp>
      <p:pic>
        <p:nvPicPr>
          <p:cNvPr id="54275" name="Picture 2" descr="C:\Documents and Settings\akharlamov\Local Settings\Temporary Internet Files\Content.IE5\FJ5MEQN3\MCj04315480000[1].png"/>
          <p:cNvPicPr>
            <a:picLocks noGrp="1" noChangeAspect="1" noChangeArrowheads="1"/>
          </p:cNvPicPr>
          <p:nvPr>
            <p:ph idx="1"/>
          </p:nvPr>
        </p:nvPicPr>
        <p:blipFill>
          <a:blip r:embed="rId3" cstate="print"/>
          <a:srcRect/>
          <a:stretch>
            <a:fillRect/>
          </a:stretch>
        </p:blipFill>
        <p:spPr>
          <a:xfrm>
            <a:off x="3403600" y="2828925"/>
            <a:ext cx="2286000" cy="2286000"/>
          </a:xfrm>
          <a:noFill/>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3"/>
          <p:cNvSpPr>
            <a:spLocks noGrp="1"/>
          </p:cNvSpPr>
          <p:nvPr>
            <p:ph type="title"/>
          </p:nvPr>
        </p:nvSpPr>
        <p:spPr/>
        <p:txBody>
          <a:bodyPr/>
          <a:lstStyle/>
          <a:p>
            <a:r>
              <a:rPr lang="en-US" smtClean="0"/>
              <a:t>Discrete Cosine Transform</a:t>
            </a:r>
          </a:p>
        </p:txBody>
      </p:sp>
      <p:sp>
        <p:nvSpPr>
          <p:cNvPr id="53251" name="Content Placeholder 4"/>
          <p:cNvSpPr>
            <a:spLocks noGrp="1"/>
          </p:cNvSpPr>
          <p:nvPr>
            <p:ph idx="1"/>
          </p:nvPr>
        </p:nvSpPr>
        <p:spPr>
          <a:xfrm>
            <a:off x="228600" y="1885950"/>
            <a:ext cx="8991600" cy="4171950"/>
          </a:xfrm>
        </p:spPr>
        <p:txBody>
          <a:bodyPr/>
          <a:lstStyle/>
          <a:p>
            <a:r>
              <a:rPr lang="ru-RU" dirty="0" smtClean="0"/>
              <a:t>Блок потоков обрабатывает несколько блоков 8х8</a:t>
            </a:r>
          </a:p>
          <a:p>
            <a:r>
              <a:rPr lang="ru-RU" dirty="0" smtClean="0"/>
              <a:t>Один поток обрабатывает вектор 8х1 (1</a:t>
            </a:r>
            <a:r>
              <a:rPr lang="en-US" dirty="0" smtClean="0"/>
              <a:t>x</a:t>
            </a:r>
            <a:r>
              <a:rPr lang="ru-RU" dirty="0" smtClean="0"/>
              <a:t>8)</a:t>
            </a:r>
          </a:p>
          <a:p>
            <a:pPr lvl="1"/>
            <a:endParaRPr lang="ru-RU" sz="2400" dirty="0" smtClean="0"/>
          </a:p>
        </p:txBody>
      </p:sp>
      <p:pic>
        <p:nvPicPr>
          <p:cNvPr id="53252" name="Picture 2"/>
          <p:cNvPicPr>
            <a:picLocks noChangeAspect="1" noChangeArrowheads="1"/>
          </p:cNvPicPr>
          <p:nvPr/>
        </p:nvPicPr>
        <p:blipFill>
          <a:blip r:embed="rId3" cstate="print"/>
          <a:srcRect/>
          <a:stretch>
            <a:fillRect/>
          </a:stretch>
        </p:blipFill>
        <p:spPr bwMode="auto">
          <a:xfrm>
            <a:off x="838200" y="3962400"/>
            <a:ext cx="7705725" cy="239260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3"/>
          <p:cNvSpPr>
            <a:spLocks noGrp="1"/>
          </p:cNvSpPr>
          <p:nvPr>
            <p:ph type="title"/>
          </p:nvPr>
        </p:nvSpPr>
        <p:spPr/>
        <p:txBody>
          <a:bodyPr/>
          <a:lstStyle/>
          <a:p>
            <a:r>
              <a:rPr lang="en-US" dirty="0" smtClean="0"/>
              <a:t>Texture HW</a:t>
            </a:r>
          </a:p>
        </p:txBody>
      </p:sp>
      <p:sp>
        <p:nvSpPr>
          <p:cNvPr id="16387" name="Content Placeholder 4"/>
          <p:cNvSpPr>
            <a:spLocks noGrp="1"/>
          </p:cNvSpPr>
          <p:nvPr>
            <p:ph idx="1"/>
          </p:nvPr>
        </p:nvSpPr>
        <p:spPr>
          <a:xfrm>
            <a:off x="457200" y="1657350"/>
            <a:ext cx="8153400" cy="4514850"/>
          </a:xfrm>
        </p:spPr>
        <p:txBody>
          <a:bodyPr/>
          <a:lstStyle/>
          <a:p>
            <a:r>
              <a:rPr lang="ru-RU" sz="2800" dirty="0" smtClean="0"/>
              <a:t>Латентность больше, чем у прямого обращения в память</a:t>
            </a:r>
            <a:endParaRPr lang="en-US" sz="2800" dirty="0" smtClean="0"/>
          </a:p>
          <a:p>
            <a:pPr lvl="1"/>
            <a:r>
              <a:rPr lang="ru-RU" sz="2400" dirty="0" smtClean="0"/>
              <a:t>Дополнительные стадии в конвеере:</a:t>
            </a:r>
          </a:p>
          <a:p>
            <a:pPr lvl="2"/>
            <a:r>
              <a:rPr lang="ru-RU" sz="2000" dirty="0" smtClean="0"/>
              <a:t>Преобразование адресов</a:t>
            </a:r>
          </a:p>
          <a:p>
            <a:pPr lvl="2"/>
            <a:r>
              <a:rPr lang="ru-RU" sz="2000" dirty="0" smtClean="0"/>
              <a:t>Фильтрация</a:t>
            </a:r>
          </a:p>
          <a:p>
            <a:pPr lvl="2"/>
            <a:r>
              <a:rPr lang="ru-RU" sz="2000" dirty="0" smtClean="0"/>
              <a:t>Преобразование данных</a:t>
            </a:r>
          </a:p>
          <a:p>
            <a:r>
              <a:rPr lang="ru-RU" sz="2800" dirty="0" smtClean="0"/>
              <a:t>Но зато есть кэш</a:t>
            </a:r>
          </a:p>
          <a:p>
            <a:pPr lvl="1"/>
            <a:r>
              <a:rPr lang="ru-RU" sz="2400" dirty="0" smtClean="0"/>
              <a:t>Разумно использовать</a:t>
            </a:r>
            <a:r>
              <a:rPr lang="en-US" sz="2400" dirty="0" smtClean="0"/>
              <a:t>,</a:t>
            </a:r>
            <a:r>
              <a:rPr lang="ru-RU" sz="2400" dirty="0" smtClean="0"/>
              <a:t> если</a:t>
            </a:r>
            <a:r>
              <a:rPr lang="en-US" sz="2400" dirty="0" smtClean="0"/>
              <a:t>:</a:t>
            </a:r>
            <a:r>
              <a:rPr lang="ru-RU" sz="2400" dirty="0" smtClean="0"/>
              <a:t> </a:t>
            </a:r>
          </a:p>
          <a:p>
            <a:pPr lvl="2"/>
            <a:r>
              <a:rPr lang="ru-RU" sz="2000" dirty="0" smtClean="0"/>
              <a:t>Объем данных не влезает в </a:t>
            </a:r>
            <a:r>
              <a:rPr lang="en-US" sz="2000" dirty="0" smtClean="0"/>
              <a:t>shared </a:t>
            </a:r>
            <a:r>
              <a:rPr lang="ru-RU" sz="2000" dirty="0" smtClean="0"/>
              <a:t>память</a:t>
            </a:r>
          </a:p>
          <a:p>
            <a:pPr lvl="2"/>
            <a:r>
              <a:rPr lang="ru-RU" sz="2000" dirty="0" smtClean="0"/>
              <a:t>Паттерн доступа хаотичный</a:t>
            </a:r>
          </a:p>
          <a:p>
            <a:pPr lvl="2"/>
            <a:r>
              <a:rPr lang="ru-RU" sz="2000" dirty="0" smtClean="0"/>
              <a:t>Данные переиспользуются разными потоками</a:t>
            </a:r>
          </a:p>
          <a:p>
            <a:pPr lvl="1"/>
            <a:endParaRPr lang="ru-RU" sz="2400" dirty="0" smtClean="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3"/>
          <p:cNvSpPr>
            <a:spLocks noGrp="1"/>
          </p:cNvSpPr>
          <p:nvPr>
            <p:ph type="title"/>
          </p:nvPr>
        </p:nvSpPr>
        <p:spPr/>
        <p:txBody>
          <a:bodyPr/>
          <a:lstStyle/>
          <a:p>
            <a:r>
              <a:rPr lang="en-US" smtClean="0"/>
              <a:t>Image Denoising</a:t>
            </a:r>
          </a:p>
        </p:txBody>
      </p:sp>
      <p:sp>
        <p:nvSpPr>
          <p:cNvPr id="19459" name="Content Placeholder 4"/>
          <p:cNvSpPr>
            <a:spLocks noGrp="1"/>
          </p:cNvSpPr>
          <p:nvPr>
            <p:ph idx="1"/>
          </p:nvPr>
        </p:nvSpPr>
        <p:spPr>
          <a:xfrm>
            <a:off x="457200" y="1885950"/>
            <a:ext cx="4724400" cy="4171950"/>
          </a:xfrm>
        </p:spPr>
        <p:txBody>
          <a:bodyPr/>
          <a:lstStyle/>
          <a:p>
            <a:r>
              <a:rPr lang="ru-RU" smtClean="0"/>
              <a:t>Шумы в изображении</a:t>
            </a:r>
          </a:p>
          <a:p>
            <a:pPr lvl="1"/>
            <a:r>
              <a:rPr lang="ru-RU" smtClean="0"/>
              <a:t>Импульсный</a:t>
            </a:r>
          </a:p>
          <a:p>
            <a:pPr lvl="2"/>
            <a:r>
              <a:rPr lang="en-US" smtClean="0"/>
              <a:t>Salt &amp; pepper</a:t>
            </a:r>
          </a:p>
          <a:p>
            <a:pPr lvl="1"/>
            <a:r>
              <a:rPr lang="ru-RU" smtClean="0"/>
              <a:t>Аддитивный</a:t>
            </a:r>
          </a:p>
          <a:p>
            <a:pPr lvl="2"/>
            <a:r>
              <a:rPr lang="en-US" smtClean="0"/>
              <a:t>Uniform</a:t>
            </a:r>
          </a:p>
          <a:p>
            <a:pPr lvl="2"/>
            <a:r>
              <a:rPr lang="en-US" smtClean="0"/>
              <a:t>Gaussian</a:t>
            </a:r>
          </a:p>
        </p:txBody>
      </p:sp>
      <p:pic>
        <p:nvPicPr>
          <p:cNvPr id="13316" name="Picture 3"/>
          <p:cNvPicPr>
            <a:picLocks noChangeAspect="1" noChangeArrowheads="1"/>
          </p:cNvPicPr>
          <p:nvPr/>
        </p:nvPicPr>
        <p:blipFill>
          <a:blip r:embed="rId3" cstate="print"/>
          <a:srcRect/>
          <a:stretch>
            <a:fillRect/>
          </a:stretch>
        </p:blipFill>
        <p:spPr bwMode="auto">
          <a:xfrm>
            <a:off x="5706036" y="1524000"/>
            <a:ext cx="2590800" cy="2290763"/>
          </a:xfrm>
          <a:prstGeom prst="ellipse">
            <a:avLst/>
          </a:prstGeom>
          <a:ln>
            <a:noFill/>
          </a:ln>
          <a:effectLst>
            <a:softEdge rad="112500"/>
          </a:effectLst>
        </p:spPr>
      </p:pic>
      <p:pic>
        <p:nvPicPr>
          <p:cNvPr id="13317" name="Picture 4"/>
          <p:cNvPicPr>
            <a:picLocks noChangeAspect="1" noChangeArrowheads="1"/>
          </p:cNvPicPr>
          <p:nvPr/>
        </p:nvPicPr>
        <p:blipFill>
          <a:blip r:embed="rId4" cstate="print"/>
          <a:srcRect/>
          <a:stretch>
            <a:fillRect/>
          </a:stretch>
        </p:blipFill>
        <p:spPr bwMode="auto">
          <a:xfrm>
            <a:off x="5791200" y="3962400"/>
            <a:ext cx="2592388" cy="2286000"/>
          </a:xfrm>
          <a:prstGeom prst="ellipse">
            <a:avLst/>
          </a:prstGeom>
          <a:ln>
            <a:noFill/>
          </a:ln>
          <a:effectLst>
            <a:softEdge rad="112500"/>
          </a:effectLst>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ru-RU" smtClean="0"/>
              <a:t>Ранговые фильтры</a:t>
            </a:r>
            <a:endParaRPr lang="en-US" smtClean="0"/>
          </a:p>
        </p:txBody>
      </p:sp>
      <p:sp>
        <p:nvSpPr>
          <p:cNvPr id="20483" name="Rectangle 3"/>
          <p:cNvSpPr>
            <a:spLocks noGrp="1" noChangeArrowheads="1"/>
          </p:cNvSpPr>
          <p:nvPr>
            <p:ph type="body" idx="1"/>
          </p:nvPr>
        </p:nvSpPr>
        <p:spPr/>
        <p:txBody>
          <a:bodyPr/>
          <a:lstStyle/>
          <a:p>
            <a:r>
              <a:rPr lang="ru-RU" smtClean="0"/>
              <a:t>Алгоритм Р.Ф. ранга </a:t>
            </a:r>
            <a:r>
              <a:rPr lang="en-US" smtClean="0"/>
              <a:t>N</a:t>
            </a:r>
            <a:r>
              <a:rPr lang="ru-RU" smtClean="0"/>
              <a:t>:</a:t>
            </a:r>
          </a:p>
          <a:p>
            <a:pPr lvl="1"/>
            <a:r>
              <a:rPr lang="ru-RU" smtClean="0"/>
              <a:t>Для каждого отсчета сигнала </a:t>
            </a:r>
            <a:r>
              <a:rPr lang="en-US" i="1" smtClean="0"/>
              <a:t>i</a:t>
            </a:r>
            <a:endParaRPr lang="ru-RU" i="1" smtClean="0"/>
          </a:p>
          <a:p>
            <a:pPr lvl="1"/>
            <a:r>
              <a:rPr lang="ru-RU" smtClean="0"/>
              <a:t>Выбор окрестности вокруг отсчета </a:t>
            </a:r>
            <a:r>
              <a:rPr lang="en-US" i="1" smtClean="0"/>
              <a:t>i </a:t>
            </a:r>
          </a:p>
          <a:p>
            <a:pPr lvl="2"/>
            <a:r>
              <a:rPr lang="ru-RU" smtClean="0"/>
              <a:t>Сортируем по значению</a:t>
            </a:r>
          </a:p>
          <a:p>
            <a:pPr lvl="2"/>
            <a:r>
              <a:rPr lang="ru-RU" smtClean="0"/>
              <a:t>Выбираем </a:t>
            </a:r>
            <a:r>
              <a:rPr lang="en-US" smtClean="0"/>
              <a:t>N</a:t>
            </a:r>
            <a:r>
              <a:rPr lang="ru-RU" smtClean="0"/>
              <a:t>-ое значение как результат</a:t>
            </a:r>
            <a:endParaRPr lang="en-US" smtClean="0"/>
          </a:p>
        </p:txBody>
      </p:sp>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3"/>
          <p:cNvSpPr>
            <a:spLocks noGrp="1"/>
          </p:cNvSpPr>
          <p:nvPr>
            <p:ph type="title"/>
          </p:nvPr>
        </p:nvSpPr>
        <p:spPr/>
        <p:txBody>
          <a:bodyPr/>
          <a:lstStyle/>
          <a:p>
            <a:r>
              <a:rPr lang="ru-RU" smtClean="0"/>
              <a:t>Медиана</a:t>
            </a:r>
            <a:endParaRPr lang="en-US" smtClean="0"/>
          </a:p>
        </p:txBody>
      </p:sp>
      <p:sp>
        <p:nvSpPr>
          <p:cNvPr id="21507" name="Content Placeholder 4"/>
          <p:cNvSpPr>
            <a:spLocks noGrp="1"/>
          </p:cNvSpPr>
          <p:nvPr>
            <p:ph idx="1"/>
          </p:nvPr>
        </p:nvSpPr>
        <p:spPr>
          <a:xfrm>
            <a:off x="457200" y="1885950"/>
            <a:ext cx="8178800" cy="4667250"/>
          </a:xfrm>
        </p:spPr>
        <p:txBody>
          <a:bodyPr/>
          <a:lstStyle/>
          <a:p>
            <a:r>
              <a:rPr lang="ru-RU" sz="2800" smtClean="0"/>
              <a:t>Ранговый фильтр </a:t>
            </a:r>
            <a:r>
              <a:rPr lang="en-US" sz="2800" smtClean="0"/>
              <a:t>N=0.5</a:t>
            </a:r>
          </a:p>
          <a:p>
            <a:r>
              <a:rPr lang="ru-RU" sz="2800" smtClean="0"/>
              <a:t>Сортировка не обязательна для 8</a:t>
            </a:r>
            <a:r>
              <a:rPr lang="en-US" sz="2800" smtClean="0"/>
              <a:t>bit</a:t>
            </a:r>
            <a:r>
              <a:rPr lang="ru-RU" sz="2800" smtClean="0"/>
              <a:t> значений</a:t>
            </a:r>
          </a:p>
          <a:p>
            <a:pPr lvl="1"/>
            <a:r>
              <a:rPr lang="ru-RU" sz="2400" smtClean="0"/>
              <a:t>Строим гистограмму</a:t>
            </a:r>
          </a:p>
          <a:p>
            <a:pPr lvl="1">
              <a:buFont typeface="Monotype Sorts" pitchFamily="2" charset="2"/>
              <a:buNone/>
            </a:pPr>
            <a:r>
              <a:rPr lang="en-US" sz="2000" b="1" smtClean="0">
                <a:solidFill>
                  <a:srgbClr val="002060"/>
                </a:solidFill>
                <a:latin typeface="Courier New" pitchFamily="49" charset="0"/>
              </a:rPr>
              <a:t>for</a:t>
            </a:r>
            <a:r>
              <a:rPr lang="en-US" sz="2000" b="1" smtClean="0">
                <a:latin typeface="Courier New" pitchFamily="49" charset="0"/>
              </a:rPr>
              <a:t>(</a:t>
            </a:r>
            <a:r>
              <a:rPr lang="en-US" sz="2000" b="1" smtClean="0">
                <a:solidFill>
                  <a:srgbClr val="002060"/>
                </a:solidFill>
                <a:latin typeface="Courier New" pitchFamily="49" charset="0"/>
              </a:rPr>
              <a:t>int</a:t>
            </a:r>
            <a:r>
              <a:rPr lang="en-US" sz="2000" b="1" smtClean="0">
                <a:latin typeface="Courier New" pitchFamily="49" charset="0"/>
              </a:rPr>
              <a:t> i&lt;-R; i&lt;R; i++) h[ signal[i] ]++;</a:t>
            </a:r>
            <a:endParaRPr lang="ru-RU" sz="2000" b="1" smtClean="0">
              <a:latin typeface="Courier New" pitchFamily="49" charset="0"/>
            </a:endParaRPr>
          </a:p>
          <a:p>
            <a:pPr lvl="1"/>
            <a:r>
              <a:rPr lang="ru-RU" sz="2400" smtClean="0"/>
              <a:t>Сканируем Гистограмму:</a:t>
            </a:r>
          </a:p>
          <a:p>
            <a:pPr lvl="1">
              <a:buFont typeface="Monotype Sorts" pitchFamily="2" charset="2"/>
              <a:buNone/>
            </a:pPr>
            <a:r>
              <a:rPr lang="en-US" sz="1800" b="1" smtClean="0">
                <a:solidFill>
                  <a:srgbClr val="002060"/>
                </a:solidFill>
                <a:latin typeface="Courier New" pitchFamily="49" charset="0"/>
              </a:rPr>
              <a:t>int</a:t>
            </a:r>
            <a:r>
              <a:rPr lang="en-US" sz="1800" b="1" smtClean="0">
                <a:latin typeface="Courier New" pitchFamily="49" charset="0"/>
              </a:rPr>
              <a:t> sum = 0;</a:t>
            </a:r>
            <a:endParaRPr lang="ru-RU" sz="1800" b="1" smtClean="0">
              <a:latin typeface="Courier New" pitchFamily="49" charset="0"/>
            </a:endParaRPr>
          </a:p>
          <a:p>
            <a:pPr lvl="1">
              <a:buFont typeface="Monotype Sorts" pitchFamily="2" charset="2"/>
              <a:buNone/>
            </a:pPr>
            <a:r>
              <a:rPr lang="en-US" sz="1800" b="1" smtClean="0">
                <a:solidFill>
                  <a:srgbClr val="002060"/>
                </a:solidFill>
                <a:latin typeface="Courier New" pitchFamily="49" charset="0"/>
              </a:rPr>
              <a:t>int</a:t>
            </a:r>
            <a:r>
              <a:rPr lang="en-US" sz="1800" b="1" smtClean="0">
                <a:latin typeface="Courier New" pitchFamily="49" charset="0"/>
              </a:rPr>
              <a:t> targetSum = N*rank;</a:t>
            </a:r>
            <a:endParaRPr lang="ru-RU" sz="1800" b="1" smtClean="0">
              <a:latin typeface="Courier New" pitchFamily="49" charset="0"/>
            </a:endParaRPr>
          </a:p>
          <a:p>
            <a:pPr lvl="1">
              <a:buFont typeface="Monotype Sorts" pitchFamily="2" charset="2"/>
              <a:buNone/>
            </a:pPr>
            <a:r>
              <a:rPr lang="en-US" sz="1800" b="1" smtClean="0">
                <a:solidFill>
                  <a:srgbClr val="002060"/>
                </a:solidFill>
                <a:latin typeface="Courier New" pitchFamily="49" charset="0"/>
              </a:rPr>
              <a:t>for</a:t>
            </a:r>
            <a:r>
              <a:rPr lang="en-US" sz="1800" b="1" smtClean="0">
                <a:latin typeface="Courier New" pitchFamily="49" charset="0"/>
              </a:rPr>
              <a:t>(</a:t>
            </a:r>
            <a:r>
              <a:rPr lang="en-US" sz="1800" b="1" smtClean="0">
                <a:solidFill>
                  <a:srgbClr val="002060"/>
                </a:solidFill>
                <a:latin typeface="Courier New" pitchFamily="49" charset="0"/>
              </a:rPr>
              <a:t>int</a:t>
            </a:r>
            <a:r>
              <a:rPr lang="en-US" sz="1800" b="1" smtClean="0">
                <a:latin typeface="Courier New" pitchFamily="49" charset="0"/>
              </a:rPr>
              <a:t> i&lt;0; i&lt;256; i++) </a:t>
            </a:r>
            <a:endParaRPr lang="ru-RU" sz="1800" b="1" smtClean="0">
              <a:latin typeface="Courier New" pitchFamily="49" charset="0"/>
            </a:endParaRPr>
          </a:p>
          <a:p>
            <a:pPr lvl="1">
              <a:buFont typeface="Monotype Sorts" pitchFamily="2" charset="2"/>
              <a:buNone/>
            </a:pPr>
            <a:r>
              <a:rPr lang="en-US" sz="1800" b="1" smtClean="0">
                <a:latin typeface="Courier New" pitchFamily="49" charset="0"/>
              </a:rPr>
              <a:t>{</a:t>
            </a:r>
            <a:endParaRPr lang="ru-RU" sz="1800" b="1" smtClean="0">
              <a:latin typeface="Courier New" pitchFamily="49" charset="0"/>
            </a:endParaRPr>
          </a:p>
          <a:p>
            <a:pPr lvl="1">
              <a:buFont typeface="Monotype Sorts" pitchFamily="2" charset="2"/>
              <a:buNone/>
            </a:pPr>
            <a:r>
              <a:rPr lang="ru-RU" sz="1800" b="1" smtClean="0">
                <a:latin typeface="Courier New" pitchFamily="49" charset="0"/>
              </a:rPr>
              <a:t>    </a:t>
            </a:r>
            <a:r>
              <a:rPr lang="en-US" sz="1800" b="1" smtClean="0">
                <a:latin typeface="Courier New" pitchFamily="49" charset="0"/>
              </a:rPr>
              <a:t>sum += h[i];</a:t>
            </a:r>
            <a:br>
              <a:rPr lang="en-US" sz="1800" b="1" smtClean="0">
                <a:latin typeface="Courier New" pitchFamily="49" charset="0"/>
              </a:rPr>
            </a:br>
            <a:r>
              <a:rPr lang="en-US" sz="1800" b="1" smtClean="0">
                <a:latin typeface="Courier New" pitchFamily="49" charset="0"/>
              </a:rPr>
              <a:t>  if (sum &gt; targetSum) </a:t>
            </a:r>
            <a:r>
              <a:rPr lang="en-US" sz="1800" b="1" smtClean="0">
                <a:solidFill>
                  <a:srgbClr val="002060"/>
                </a:solidFill>
                <a:latin typeface="Courier New" pitchFamily="49" charset="0"/>
              </a:rPr>
              <a:t>return </a:t>
            </a:r>
            <a:r>
              <a:rPr lang="en-US" sz="1800" b="1" smtClean="0">
                <a:latin typeface="Courier New" pitchFamily="49" charset="0"/>
              </a:rPr>
              <a:t>i;</a:t>
            </a:r>
            <a:endParaRPr lang="ru-RU" sz="1800" b="1" smtClean="0">
              <a:latin typeface="Courier New" pitchFamily="49" charset="0"/>
            </a:endParaRPr>
          </a:p>
          <a:p>
            <a:pPr lvl="1">
              <a:buFont typeface="Monotype Sorts" pitchFamily="2" charset="2"/>
              <a:buNone/>
            </a:pPr>
            <a:r>
              <a:rPr lang="en-US" sz="1800" b="1" smtClean="0">
                <a:latin typeface="Courier New" pitchFamily="49" charset="0"/>
              </a:rPr>
              <a:t>}</a:t>
            </a:r>
            <a:endParaRPr lang="en-US" sz="1800" b="1" smtClean="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p:txBody>
          <a:bodyPr/>
          <a:lstStyle/>
          <a:p>
            <a:r>
              <a:rPr lang="ru-RU" smtClean="0"/>
              <a:t>Медиана </a:t>
            </a:r>
            <a:br>
              <a:rPr lang="ru-RU" smtClean="0"/>
            </a:br>
            <a:r>
              <a:rPr lang="ru-RU" smtClean="0"/>
              <a:t>Построение гистограммы</a:t>
            </a:r>
            <a:endParaRPr lang="en-US" smtClean="0"/>
          </a:p>
        </p:txBody>
      </p:sp>
      <p:grpSp>
        <p:nvGrpSpPr>
          <p:cNvPr id="2" name="Group 41"/>
          <p:cNvGrpSpPr>
            <a:grpSpLocks/>
          </p:cNvGrpSpPr>
          <p:nvPr/>
        </p:nvGrpSpPr>
        <p:grpSpPr bwMode="auto">
          <a:xfrm>
            <a:off x="228600" y="1600200"/>
            <a:ext cx="8610600" cy="762000"/>
            <a:chOff x="228600" y="1600200"/>
            <a:chExt cx="8610600" cy="762000"/>
          </a:xfrm>
        </p:grpSpPr>
        <p:grpSp>
          <p:nvGrpSpPr>
            <p:cNvPr id="3" name="Group 21"/>
            <p:cNvGrpSpPr>
              <a:grpSpLocks/>
            </p:cNvGrpSpPr>
            <p:nvPr/>
          </p:nvGrpSpPr>
          <p:grpSpPr bwMode="auto">
            <a:xfrm>
              <a:off x="304800" y="2133600"/>
              <a:ext cx="4267200" cy="228600"/>
              <a:chOff x="457200" y="1981200"/>
              <a:chExt cx="4876800" cy="304800"/>
            </a:xfrm>
          </p:grpSpPr>
          <p:sp>
            <p:nvSpPr>
              <p:cNvPr id="22642" name="Rectangle 5"/>
              <p:cNvSpPr>
                <a:spLocks noChangeArrowheads="1"/>
              </p:cNvSpPr>
              <p:nvPr/>
            </p:nvSpPr>
            <p:spPr bwMode="auto">
              <a:xfrm>
                <a:off x="457200" y="1981200"/>
                <a:ext cx="304800" cy="304800"/>
              </a:xfrm>
              <a:prstGeom prst="rect">
                <a:avLst/>
              </a:prstGeom>
              <a:solidFill>
                <a:schemeClr val="accent1"/>
              </a:solidFill>
              <a:ln w="9525" algn="ctr">
                <a:solidFill>
                  <a:schemeClr val="tx1"/>
                </a:solidFill>
                <a:round/>
                <a:headEnd/>
                <a:tailEnd/>
              </a:ln>
            </p:spPr>
            <p:txBody>
              <a:bodyPr/>
              <a:lstStyle/>
              <a:p>
                <a:endParaRPr lang="en-US"/>
              </a:p>
            </p:txBody>
          </p:sp>
          <p:sp>
            <p:nvSpPr>
              <p:cNvPr id="22643" name="Rectangle 6"/>
              <p:cNvSpPr>
                <a:spLocks noChangeArrowheads="1"/>
              </p:cNvSpPr>
              <p:nvPr/>
            </p:nvSpPr>
            <p:spPr bwMode="auto">
              <a:xfrm>
                <a:off x="762000" y="1981200"/>
                <a:ext cx="304800" cy="304800"/>
              </a:xfrm>
              <a:prstGeom prst="rect">
                <a:avLst/>
              </a:prstGeom>
              <a:solidFill>
                <a:schemeClr val="accent1"/>
              </a:solidFill>
              <a:ln w="9525" algn="ctr">
                <a:solidFill>
                  <a:schemeClr val="tx1"/>
                </a:solidFill>
                <a:round/>
                <a:headEnd/>
                <a:tailEnd/>
              </a:ln>
            </p:spPr>
            <p:txBody>
              <a:bodyPr/>
              <a:lstStyle/>
              <a:p>
                <a:endParaRPr lang="en-US"/>
              </a:p>
            </p:txBody>
          </p:sp>
          <p:sp>
            <p:nvSpPr>
              <p:cNvPr id="22644" name="Rectangle 7"/>
              <p:cNvSpPr>
                <a:spLocks noChangeArrowheads="1"/>
              </p:cNvSpPr>
              <p:nvPr/>
            </p:nvSpPr>
            <p:spPr bwMode="auto">
              <a:xfrm>
                <a:off x="1066800" y="1981200"/>
                <a:ext cx="304800" cy="304800"/>
              </a:xfrm>
              <a:prstGeom prst="rect">
                <a:avLst/>
              </a:prstGeom>
              <a:solidFill>
                <a:schemeClr val="accent1"/>
              </a:solidFill>
              <a:ln w="9525" algn="ctr">
                <a:solidFill>
                  <a:schemeClr val="tx1"/>
                </a:solidFill>
                <a:round/>
                <a:headEnd/>
                <a:tailEnd/>
              </a:ln>
            </p:spPr>
            <p:txBody>
              <a:bodyPr/>
              <a:lstStyle/>
              <a:p>
                <a:endParaRPr lang="en-US"/>
              </a:p>
            </p:txBody>
          </p:sp>
          <p:sp>
            <p:nvSpPr>
              <p:cNvPr id="22645" name="Rectangle 8"/>
              <p:cNvSpPr>
                <a:spLocks noChangeArrowheads="1"/>
              </p:cNvSpPr>
              <p:nvPr/>
            </p:nvSpPr>
            <p:spPr bwMode="auto">
              <a:xfrm>
                <a:off x="1371600" y="1981200"/>
                <a:ext cx="304800" cy="304800"/>
              </a:xfrm>
              <a:prstGeom prst="rect">
                <a:avLst/>
              </a:prstGeom>
              <a:solidFill>
                <a:schemeClr val="accent1"/>
              </a:solidFill>
              <a:ln w="9525" algn="ctr">
                <a:solidFill>
                  <a:schemeClr val="tx1"/>
                </a:solidFill>
                <a:round/>
                <a:headEnd/>
                <a:tailEnd/>
              </a:ln>
            </p:spPr>
            <p:txBody>
              <a:bodyPr/>
              <a:lstStyle/>
              <a:p>
                <a:endParaRPr lang="en-US"/>
              </a:p>
            </p:txBody>
          </p:sp>
          <p:sp>
            <p:nvSpPr>
              <p:cNvPr id="22646" name="Rectangle 9"/>
              <p:cNvSpPr>
                <a:spLocks noChangeArrowheads="1"/>
              </p:cNvSpPr>
              <p:nvPr/>
            </p:nvSpPr>
            <p:spPr bwMode="auto">
              <a:xfrm>
                <a:off x="1676400" y="1981200"/>
                <a:ext cx="304800" cy="304800"/>
              </a:xfrm>
              <a:prstGeom prst="rect">
                <a:avLst/>
              </a:prstGeom>
              <a:solidFill>
                <a:schemeClr val="accent1"/>
              </a:solidFill>
              <a:ln w="9525" algn="ctr">
                <a:solidFill>
                  <a:schemeClr val="tx1"/>
                </a:solidFill>
                <a:round/>
                <a:headEnd/>
                <a:tailEnd/>
              </a:ln>
            </p:spPr>
            <p:txBody>
              <a:bodyPr/>
              <a:lstStyle/>
              <a:p>
                <a:endParaRPr lang="en-US"/>
              </a:p>
            </p:txBody>
          </p:sp>
          <p:sp>
            <p:nvSpPr>
              <p:cNvPr id="22647" name="Rectangle 10"/>
              <p:cNvSpPr>
                <a:spLocks noChangeArrowheads="1"/>
              </p:cNvSpPr>
              <p:nvPr/>
            </p:nvSpPr>
            <p:spPr bwMode="auto">
              <a:xfrm>
                <a:off x="1981200" y="1981200"/>
                <a:ext cx="304800" cy="304800"/>
              </a:xfrm>
              <a:prstGeom prst="rect">
                <a:avLst/>
              </a:prstGeom>
              <a:solidFill>
                <a:schemeClr val="accent1"/>
              </a:solidFill>
              <a:ln w="9525" algn="ctr">
                <a:solidFill>
                  <a:schemeClr val="tx1"/>
                </a:solidFill>
                <a:round/>
                <a:headEnd/>
                <a:tailEnd/>
              </a:ln>
            </p:spPr>
            <p:txBody>
              <a:bodyPr/>
              <a:lstStyle/>
              <a:p>
                <a:endParaRPr lang="en-US"/>
              </a:p>
            </p:txBody>
          </p:sp>
          <p:sp>
            <p:nvSpPr>
              <p:cNvPr id="22648" name="Rectangle 11"/>
              <p:cNvSpPr>
                <a:spLocks noChangeArrowheads="1"/>
              </p:cNvSpPr>
              <p:nvPr/>
            </p:nvSpPr>
            <p:spPr bwMode="auto">
              <a:xfrm>
                <a:off x="2286000" y="1981200"/>
                <a:ext cx="304800" cy="304800"/>
              </a:xfrm>
              <a:prstGeom prst="rect">
                <a:avLst/>
              </a:prstGeom>
              <a:solidFill>
                <a:schemeClr val="accent1"/>
              </a:solidFill>
              <a:ln w="9525" algn="ctr">
                <a:solidFill>
                  <a:schemeClr val="tx1"/>
                </a:solidFill>
                <a:round/>
                <a:headEnd/>
                <a:tailEnd/>
              </a:ln>
            </p:spPr>
            <p:txBody>
              <a:bodyPr/>
              <a:lstStyle/>
              <a:p>
                <a:endParaRPr lang="en-US"/>
              </a:p>
            </p:txBody>
          </p:sp>
          <p:sp>
            <p:nvSpPr>
              <p:cNvPr id="22649" name="Rectangle 12"/>
              <p:cNvSpPr>
                <a:spLocks noChangeArrowheads="1"/>
              </p:cNvSpPr>
              <p:nvPr/>
            </p:nvSpPr>
            <p:spPr bwMode="auto">
              <a:xfrm>
                <a:off x="2590800" y="1981200"/>
                <a:ext cx="304800" cy="304800"/>
              </a:xfrm>
              <a:prstGeom prst="rect">
                <a:avLst/>
              </a:prstGeom>
              <a:solidFill>
                <a:schemeClr val="accent1"/>
              </a:solidFill>
              <a:ln w="9525" algn="ctr">
                <a:solidFill>
                  <a:schemeClr val="tx1"/>
                </a:solidFill>
                <a:round/>
                <a:headEnd/>
                <a:tailEnd/>
              </a:ln>
            </p:spPr>
            <p:txBody>
              <a:bodyPr/>
              <a:lstStyle/>
              <a:p>
                <a:endParaRPr lang="en-US"/>
              </a:p>
            </p:txBody>
          </p:sp>
          <p:sp>
            <p:nvSpPr>
              <p:cNvPr id="22650" name="Rectangle 13"/>
              <p:cNvSpPr>
                <a:spLocks noChangeArrowheads="1"/>
              </p:cNvSpPr>
              <p:nvPr/>
            </p:nvSpPr>
            <p:spPr bwMode="auto">
              <a:xfrm>
                <a:off x="2895600" y="1981200"/>
                <a:ext cx="304800" cy="304800"/>
              </a:xfrm>
              <a:prstGeom prst="rect">
                <a:avLst/>
              </a:prstGeom>
              <a:solidFill>
                <a:schemeClr val="accent1"/>
              </a:solidFill>
              <a:ln w="9525" algn="ctr">
                <a:solidFill>
                  <a:schemeClr val="tx1"/>
                </a:solidFill>
                <a:round/>
                <a:headEnd/>
                <a:tailEnd/>
              </a:ln>
            </p:spPr>
            <p:txBody>
              <a:bodyPr/>
              <a:lstStyle/>
              <a:p>
                <a:endParaRPr lang="en-US"/>
              </a:p>
            </p:txBody>
          </p:sp>
          <p:sp>
            <p:nvSpPr>
              <p:cNvPr id="22651" name="Rectangle 14"/>
              <p:cNvSpPr>
                <a:spLocks noChangeArrowheads="1"/>
              </p:cNvSpPr>
              <p:nvPr/>
            </p:nvSpPr>
            <p:spPr bwMode="auto">
              <a:xfrm>
                <a:off x="3200400" y="1981200"/>
                <a:ext cx="304800" cy="304800"/>
              </a:xfrm>
              <a:prstGeom prst="rect">
                <a:avLst/>
              </a:prstGeom>
              <a:solidFill>
                <a:schemeClr val="accent1"/>
              </a:solidFill>
              <a:ln w="9525" algn="ctr">
                <a:solidFill>
                  <a:schemeClr val="tx1"/>
                </a:solidFill>
                <a:round/>
                <a:headEnd/>
                <a:tailEnd/>
              </a:ln>
            </p:spPr>
            <p:txBody>
              <a:bodyPr/>
              <a:lstStyle/>
              <a:p>
                <a:endParaRPr lang="en-US"/>
              </a:p>
            </p:txBody>
          </p:sp>
          <p:sp>
            <p:nvSpPr>
              <p:cNvPr id="22652" name="Rectangle 15"/>
              <p:cNvSpPr>
                <a:spLocks noChangeArrowheads="1"/>
              </p:cNvSpPr>
              <p:nvPr/>
            </p:nvSpPr>
            <p:spPr bwMode="auto">
              <a:xfrm>
                <a:off x="3505200" y="1981200"/>
                <a:ext cx="304800" cy="304800"/>
              </a:xfrm>
              <a:prstGeom prst="rect">
                <a:avLst/>
              </a:prstGeom>
              <a:solidFill>
                <a:schemeClr val="accent1"/>
              </a:solidFill>
              <a:ln w="9525" algn="ctr">
                <a:solidFill>
                  <a:schemeClr val="tx1"/>
                </a:solidFill>
                <a:round/>
                <a:headEnd/>
                <a:tailEnd/>
              </a:ln>
            </p:spPr>
            <p:txBody>
              <a:bodyPr/>
              <a:lstStyle/>
              <a:p>
                <a:endParaRPr lang="en-US"/>
              </a:p>
            </p:txBody>
          </p:sp>
          <p:sp>
            <p:nvSpPr>
              <p:cNvPr id="22653" name="Rectangle 16"/>
              <p:cNvSpPr>
                <a:spLocks noChangeArrowheads="1"/>
              </p:cNvSpPr>
              <p:nvPr/>
            </p:nvSpPr>
            <p:spPr bwMode="auto">
              <a:xfrm>
                <a:off x="3810000" y="1981200"/>
                <a:ext cx="304800" cy="304800"/>
              </a:xfrm>
              <a:prstGeom prst="rect">
                <a:avLst/>
              </a:prstGeom>
              <a:solidFill>
                <a:schemeClr val="accent1"/>
              </a:solidFill>
              <a:ln w="9525" algn="ctr">
                <a:solidFill>
                  <a:schemeClr val="tx1"/>
                </a:solidFill>
                <a:round/>
                <a:headEnd/>
                <a:tailEnd/>
              </a:ln>
            </p:spPr>
            <p:txBody>
              <a:bodyPr/>
              <a:lstStyle/>
              <a:p>
                <a:endParaRPr lang="en-US"/>
              </a:p>
            </p:txBody>
          </p:sp>
          <p:sp>
            <p:nvSpPr>
              <p:cNvPr id="22654" name="Rectangle 17"/>
              <p:cNvSpPr>
                <a:spLocks noChangeArrowheads="1"/>
              </p:cNvSpPr>
              <p:nvPr/>
            </p:nvSpPr>
            <p:spPr bwMode="auto">
              <a:xfrm>
                <a:off x="4114800" y="1981200"/>
                <a:ext cx="304800" cy="304800"/>
              </a:xfrm>
              <a:prstGeom prst="rect">
                <a:avLst/>
              </a:prstGeom>
              <a:solidFill>
                <a:schemeClr val="accent1"/>
              </a:solidFill>
              <a:ln w="9525" algn="ctr">
                <a:solidFill>
                  <a:schemeClr val="tx1"/>
                </a:solidFill>
                <a:round/>
                <a:headEnd/>
                <a:tailEnd/>
              </a:ln>
            </p:spPr>
            <p:txBody>
              <a:bodyPr/>
              <a:lstStyle/>
              <a:p>
                <a:endParaRPr lang="en-US"/>
              </a:p>
            </p:txBody>
          </p:sp>
          <p:sp>
            <p:nvSpPr>
              <p:cNvPr id="22655" name="Rectangle 18"/>
              <p:cNvSpPr>
                <a:spLocks noChangeArrowheads="1"/>
              </p:cNvSpPr>
              <p:nvPr/>
            </p:nvSpPr>
            <p:spPr bwMode="auto">
              <a:xfrm>
                <a:off x="4419600" y="1981200"/>
                <a:ext cx="304800" cy="304800"/>
              </a:xfrm>
              <a:prstGeom prst="rect">
                <a:avLst/>
              </a:prstGeom>
              <a:solidFill>
                <a:schemeClr val="accent1"/>
              </a:solidFill>
              <a:ln w="9525" algn="ctr">
                <a:solidFill>
                  <a:schemeClr val="tx1"/>
                </a:solidFill>
                <a:round/>
                <a:headEnd/>
                <a:tailEnd/>
              </a:ln>
            </p:spPr>
            <p:txBody>
              <a:bodyPr/>
              <a:lstStyle/>
              <a:p>
                <a:endParaRPr lang="en-US"/>
              </a:p>
            </p:txBody>
          </p:sp>
          <p:sp>
            <p:nvSpPr>
              <p:cNvPr id="22656" name="Rectangle 19"/>
              <p:cNvSpPr>
                <a:spLocks noChangeArrowheads="1"/>
              </p:cNvSpPr>
              <p:nvPr/>
            </p:nvSpPr>
            <p:spPr bwMode="auto">
              <a:xfrm>
                <a:off x="4724400" y="1981200"/>
                <a:ext cx="304800" cy="304800"/>
              </a:xfrm>
              <a:prstGeom prst="rect">
                <a:avLst/>
              </a:prstGeom>
              <a:solidFill>
                <a:schemeClr val="accent1"/>
              </a:solidFill>
              <a:ln w="9525" algn="ctr">
                <a:solidFill>
                  <a:schemeClr val="tx1"/>
                </a:solidFill>
                <a:round/>
                <a:headEnd/>
                <a:tailEnd/>
              </a:ln>
            </p:spPr>
            <p:txBody>
              <a:bodyPr/>
              <a:lstStyle/>
              <a:p>
                <a:endParaRPr lang="en-US"/>
              </a:p>
            </p:txBody>
          </p:sp>
          <p:sp>
            <p:nvSpPr>
              <p:cNvPr id="22657" name="Rectangle 20"/>
              <p:cNvSpPr>
                <a:spLocks noChangeArrowheads="1"/>
              </p:cNvSpPr>
              <p:nvPr/>
            </p:nvSpPr>
            <p:spPr bwMode="auto">
              <a:xfrm>
                <a:off x="5029200" y="1981200"/>
                <a:ext cx="304800" cy="304800"/>
              </a:xfrm>
              <a:prstGeom prst="rect">
                <a:avLst/>
              </a:prstGeom>
              <a:solidFill>
                <a:schemeClr val="accent1"/>
              </a:solidFill>
              <a:ln w="9525" algn="ctr">
                <a:solidFill>
                  <a:schemeClr val="tx1"/>
                </a:solidFill>
                <a:round/>
                <a:headEnd/>
                <a:tailEnd/>
              </a:ln>
            </p:spPr>
            <p:txBody>
              <a:bodyPr/>
              <a:lstStyle/>
              <a:p>
                <a:endParaRPr lang="en-US"/>
              </a:p>
            </p:txBody>
          </p:sp>
        </p:grpSp>
        <p:grpSp>
          <p:nvGrpSpPr>
            <p:cNvPr id="4" name="Group 22"/>
            <p:cNvGrpSpPr>
              <a:grpSpLocks/>
            </p:cNvGrpSpPr>
            <p:nvPr/>
          </p:nvGrpSpPr>
          <p:grpSpPr bwMode="auto">
            <a:xfrm>
              <a:off x="4572000" y="2133600"/>
              <a:ext cx="4267200" cy="228600"/>
              <a:chOff x="457200" y="1981200"/>
              <a:chExt cx="4876800" cy="304800"/>
            </a:xfrm>
          </p:grpSpPr>
          <p:sp>
            <p:nvSpPr>
              <p:cNvPr id="22626" name="Rectangle 23"/>
              <p:cNvSpPr>
                <a:spLocks noChangeArrowheads="1"/>
              </p:cNvSpPr>
              <p:nvPr/>
            </p:nvSpPr>
            <p:spPr bwMode="auto">
              <a:xfrm>
                <a:off x="457200" y="1981200"/>
                <a:ext cx="304800" cy="304800"/>
              </a:xfrm>
              <a:prstGeom prst="rect">
                <a:avLst/>
              </a:prstGeom>
              <a:solidFill>
                <a:schemeClr val="accent1"/>
              </a:solidFill>
              <a:ln w="9525" algn="ctr">
                <a:solidFill>
                  <a:schemeClr val="tx1"/>
                </a:solidFill>
                <a:round/>
                <a:headEnd/>
                <a:tailEnd/>
              </a:ln>
            </p:spPr>
            <p:txBody>
              <a:bodyPr/>
              <a:lstStyle/>
              <a:p>
                <a:endParaRPr lang="en-US"/>
              </a:p>
            </p:txBody>
          </p:sp>
          <p:sp>
            <p:nvSpPr>
              <p:cNvPr id="22627" name="Rectangle 24"/>
              <p:cNvSpPr>
                <a:spLocks noChangeArrowheads="1"/>
              </p:cNvSpPr>
              <p:nvPr/>
            </p:nvSpPr>
            <p:spPr bwMode="auto">
              <a:xfrm>
                <a:off x="762000" y="1981200"/>
                <a:ext cx="304800" cy="304800"/>
              </a:xfrm>
              <a:prstGeom prst="rect">
                <a:avLst/>
              </a:prstGeom>
              <a:solidFill>
                <a:schemeClr val="accent1"/>
              </a:solidFill>
              <a:ln w="9525" algn="ctr">
                <a:solidFill>
                  <a:schemeClr val="tx1"/>
                </a:solidFill>
                <a:round/>
                <a:headEnd/>
                <a:tailEnd/>
              </a:ln>
            </p:spPr>
            <p:txBody>
              <a:bodyPr/>
              <a:lstStyle/>
              <a:p>
                <a:endParaRPr lang="en-US"/>
              </a:p>
            </p:txBody>
          </p:sp>
          <p:sp>
            <p:nvSpPr>
              <p:cNvPr id="22628" name="Rectangle 25"/>
              <p:cNvSpPr>
                <a:spLocks noChangeArrowheads="1"/>
              </p:cNvSpPr>
              <p:nvPr/>
            </p:nvSpPr>
            <p:spPr bwMode="auto">
              <a:xfrm>
                <a:off x="1066800" y="1981200"/>
                <a:ext cx="304800" cy="304800"/>
              </a:xfrm>
              <a:prstGeom prst="rect">
                <a:avLst/>
              </a:prstGeom>
              <a:solidFill>
                <a:schemeClr val="accent1"/>
              </a:solidFill>
              <a:ln w="9525" algn="ctr">
                <a:solidFill>
                  <a:schemeClr val="tx1"/>
                </a:solidFill>
                <a:round/>
                <a:headEnd/>
                <a:tailEnd/>
              </a:ln>
            </p:spPr>
            <p:txBody>
              <a:bodyPr/>
              <a:lstStyle/>
              <a:p>
                <a:endParaRPr lang="en-US"/>
              </a:p>
            </p:txBody>
          </p:sp>
          <p:sp>
            <p:nvSpPr>
              <p:cNvPr id="22629" name="Rectangle 26"/>
              <p:cNvSpPr>
                <a:spLocks noChangeArrowheads="1"/>
              </p:cNvSpPr>
              <p:nvPr/>
            </p:nvSpPr>
            <p:spPr bwMode="auto">
              <a:xfrm>
                <a:off x="1371600" y="1981200"/>
                <a:ext cx="304800" cy="304800"/>
              </a:xfrm>
              <a:prstGeom prst="rect">
                <a:avLst/>
              </a:prstGeom>
              <a:solidFill>
                <a:schemeClr val="accent1"/>
              </a:solidFill>
              <a:ln w="9525" algn="ctr">
                <a:solidFill>
                  <a:schemeClr val="tx1"/>
                </a:solidFill>
                <a:round/>
                <a:headEnd/>
                <a:tailEnd/>
              </a:ln>
            </p:spPr>
            <p:txBody>
              <a:bodyPr/>
              <a:lstStyle/>
              <a:p>
                <a:endParaRPr lang="en-US"/>
              </a:p>
            </p:txBody>
          </p:sp>
          <p:sp>
            <p:nvSpPr>
              <p:cNvPr id="22630" name="Rectangle 27"/>
              <p:cNvSpPr>
                <a:spLocks noChangeArrowheads="1"/>
              </p:cNvSpPr>
              <p:nvPr/>
            </p:nvSpPr>
            <p:spPr bwMode="auto">
              <a:xfrm>
                <a:off x="1676400" y="1981200"/>
                <a:ext cx="304800" cy="304800"/>
              </a:xfrm>
              <a:prstGeom prst="rect">
                <a:avLst/>
              </a:prstGeom>
              <a:solidFill>
                <a:schemeClr val="accent1"/>
              </a:solidFill>
              <a:ln w="9525" algn="ctr">
                <a:solidFill>
                  <a:schemeClr val="tx1"/>
                </a:solidFill>
                <a:round/>
                <a:headEnd/>
                <a:tailEnd/>
              </a:ln>
            </p:spPr>
            <p:txBody>
              <a:bodyPr/>
              <a:lstStyle/>
              <a:p>
                <a:endParaRPr lang="en-US"/>
              </a:p>
            </p:txBody>
          </p:sp>
          <p:sp>
            <p:nvSpPr>
              <p:cNvPr id="22631" name="Rectangle 28"/>
              <p:cNvSpPr>
                <a:spLocks noChangeArrowheads="1"/>
              </p:cNvSpPr>
              <p:nvPr/>
            </p:nvSpPr>
            <p:spPr bwMode="auto">
              <a:xfrm>
                <a:off x="1981200" y="1981200"/>
                <a:ext cx="304800" cy="304800"/>
              </a:xfrm>
              <a:prstGeom prst="rect">
                <a:avLst/>
              </a:prstGeom>
              <a:solidFill>
                <a:schemeClr val="accent1"/>
              </a:solidFill>
              <a:ln w="9525" algn="ctr">
                <a:solidFill>
                  <a:schemeClr val="tx1"/>
                </a:solidFill>
                <a:round/>
                <a:headEnd/>
                <a:tailEnd/>
              </a:ln>
            </p:spPr>
            <p:txBody>
              <a:bodyPr/>
              <a:lstStyle/>
              <a:p>
                <a:endParaRPr lang="en-US"/>
              </a:p>
            </p:txBody>
          </p:sp>
          <p:sp>
            <p:nvSpPr>
              <p:cNvPr id="22632" name="Rectangle 29"/>
              <p:cNvSpPr>
                <a:spLocks noChangeArrowheads="1"/>
              </p:cNvSpPr>
              <p:nvPr/>
            </p:nvSpPr>
            <p:spPr bwMode="auto">
              <a:xfrm>
                <a:off x="2286000" y="1981200"/>
                <a:ext cx="304800" cy="304800"/>
              </a:xfrm>
              <a:prstGeom prst="rect">
                <a:avLst/>
              </a:prstGeom>
              <a:solidFill>
                <a:schemeClr val="accent1"/>
              </a:solidFill>
              <a:ln w="9525" algn="ctr">
                <a:solidFill>
                  <a:schemeClr val="tx1"/>
                </a:solidFill>
                <a:round/>
                <a:headEnd/>
                <a:tailEnd/>
              </a:ln>
            </p:spPr>
            <p:txBody>
              <a:bodyPr/>
              <a:lstStyle/>
              <a:p>
                <a:endParaRPr lang="en-US"/>
              </a:p>
            </p:txBody>
          </p:sp>
          <p:sp>
            <p:nvSpPr>
              <p:cNvPr id="22633" name="Rectangle 30"/>
              <p:cNvSpPr>
                <a:spLocks noChangeArrowheads="1"/>
              </p:cNvSpPr>
              <p:nvPr/>
            </p:nvSpPr>
            <p:spPr bwMode="auto">
              <a:xfrm>
                <a:off x="2590800" y="1981200"/>
                <a:ext cx="304800" cy="304800"/>
              </a:xfrm>
              <a:prstGeom prst="rect">
                <a:avLst/>
              </a:prstGeom>
              <a:solidFill>
                <a:schemeClr val="accent1"/>
              </a:solidFill>
              <a:ln w="9525" algn="ctr">
                <a:solidFill>
                  <a:schemeClr val="tx1"/>
                </a:solidFill>
                <a:round/>
                <a:headEnd/>
                <a:tailEnd/>
              </a:ln>
            </p:spPr>
            <p:txBody>
              <a:bodyPr/>
              <a:lstStyle/>
              <a:p>
                <a:endParaRPr lang="en-US"/>
              </a:p>
            </p:txBody>
          </p:sp>
          <p:sp>
            <p:nvSpPr>
              <p:cNvPr id="22634" name="Rectangle 31"/>
              <p:cNvSpPr>
                <a:spLocks noChangeArrowheads="1"/>
              </p:cNvSpPr>
              <p:nvPr/>
            </p:nvSpPr>
            <p:spPr bwMode="auto">
              <a:xfrm>
                <a:off x="2895600" y="1981200"/>
                <a:ext cx="304800" cy="304800"/>
              </a:xfrm>
              <a:prstGeom prst="rect">
                <a:avLst/>
              </a:prstGeom>
              <a:solidFill>
                <a:schemeClr val="accent1"/>
              </a:solidFill>
              <a:ln w="9525" algn="ctr">
                <a:solidFill>
                  <a:schemeClr val="tx1"/>
                </a:solidFill>
                <a:round/>
                <a:headEnd/>
                <a:tailEnd/>
              </a:ln>
            </p:spPr>
            <p:txBody>
              <a:bodyPr/>
              <a:lstStyle/>
              <a:p>
                <a:endParaRPr lang="en-US"/>
              </a:p>
            </p:txBody>
          </p:sp>
          <p:sp>
            <p:nvSpPr>
              <p:cNvPr id="22635" name="Rectangle 32"/>
              <p:cNvSpPr>
                <a:spLocks noChangeArrowheads="1"/>
              </p:cNvSpPr>
              <p:nvPr/>
            </p:nvSpPr>
            <p:spPr bwMode="auto">
              <a:xfrm>
                <a:off x="3200400" y="1981200"/>
                <a:ext cx="304800" cy="304800"/>
              </a:xfrm>
              <a:prstGeom prst="rect">
                <a:avLst/>
              </a:prstGeom>
              <a:solidFill>
                <a:schemeClr val="accent1"/>
              </a:solidFill>
              <a:ln w="9525" algn="ctr">
                <a:solidFill>
                  <a:schemeClr val="tx1"/>
                </a:solidFill>
                <a:round/>
                <a:headEnd/>
                <a:tailEnd/>
              </a:ln>
            </p:spPr>
            <p:txBody>
              <a:bodyPr/>
              <a:lstStyle/>
              <a:p>
                <a:endParaRPr lang="en-US"/>
              </a:p>
            </p:txBody>
          </p:sp>
          <p:sp>
            <p:nvSpPr>
              <p:cNvPr id="22636" name="Rectangle 33"/>
              <p:cNvSpPr>
                <a:spLocks noChangeArrowheads="1"/>
              </p:cNvSpPr>
              <p:nvPr/>
            </p:nvSpPr>
            <p:spPr bwMode="auto">
              <a:xfrm>
                <a:off x="3505200" y="1981200"/>
                <a:ext cx="304800" cy="304800"/>
              </a:xfrm>
              <a:prstGeom prst="rect">
                <a:avLst/>
              </a:prstGeom>
              <a:solidFill>
                <a:schemeClr val="accent1"/>
              </a:solidFill>
              <a:ln w="9525" algn="ctr">
                <a:solidFill>
                  <a:schemeClr val="tx1"/>
                </a:solidFill>
                <a:round/>
                <a:headEnd/>
                <a:tailEnd/>
              </a:ln>
            </p:spPr>
            <p:txBody>
              <a:bodyPr/>
              <a:lstStyle/>
              <a:p>
                <a:endParaRPr lang="en-US"/>
              </a:p>
            </p:txBody>
          </p:sp>
          <p:sp>
            <p:nvSpPr>
              <p:cNvPr id="22637" name="Rectangle 34"/>
              <p:cNvSpPr>
                <a:spLocks noChangeArrowheads="1"/>
              </p:cNvSpPr>
              <p:nvPr/>
            </p:nvSpPr>
            <p:spPr bwMode="auto">
              <a:xfrm>
                <a:off x="3810000" y="1981200"/>
                <a:ext cx="304800" cy="304800"/>
              </a:xfrm>
              <a:prstGeom prst="rect">
                <a:avLst/>
              </a:prstGeom>
              <a:solidFill>
                <a:schemeClr val="accent1"/>
              </a:solidFill>
              <a:ln w="9525" algn="ctr">
                <a:solidFill>
                  <a:schemeClr val="tx1"/>
                </a:solidFill>
                <a:round/>
                <a:headEnd/>
                <a:tailEnd/>
              </a:ln>
            </p:spPr>
            <p:txBody>
              <a:bodyPr/>
              <a:lstStyle/>
              <a:p>
                <a:endParaRPr lang="en-US"/>
              </a:p>
            </p:txBody>
          </p:sp>
          <p:sp>
            <p:nvSpPr>
              <p:cNvPr id="22638" name="Rectangle 35"/>
              <p:cNvSpPr>
                <a:spLocks noChangeArrowheads="1"/>
              </p:cNvSpPr>
              <p:nvPr/>
            </p:nvSpPr>
            <p:spPr bwMode="auto">
              <a:xfrm>
                <a:off x="4114800" y="1981200"/>
                <a:ext cx="304800" cy="304800"/>
              </a:xfrm>
              <a:prstGeom prst="rect">
                <a:avLst/>
              </a:prstGeom>
              <a:solidFill>
                <a:schemeClr val="accent1"/>
              </a:solidFill>
              <a:ln w="9525" algn="ctr">
                <a:solidFill>
                  <a:schemeClr val="tx1"/>
                </a:solidFill>
                <a:round/>
                <a:headEnd/>
                <a:tailEnd/>
              </a:ln>
            </p:spPr>
            <p:txBody>
              <a:bodyPr/>
              <a:lstStyle/>
              <a:p>
                <a:endParaRPr lang="en-US"/>
              </a:p>
            </p:txBody>
          </p:sp>
          <p:sp>
            <p:nvSpPr>
              <p:cNvPr id="22639" name="Rectangle 36"/>
              <p:cNvSpPr>
                <a:spLocks noChangeArrowheads="1"/>
              </p:cNvSpPr>
              <p:nvPr/>
            </p:nvSpPr>
            <p:spPr bwMode="auto">
              <a:xfrm>
                <a:off x="4419600" y="1981200"/>
                <a:ext cx="304800" cy="304800"/>
              </a:xfrm>
              <a:prstGeom prst="rect">
                <a:avLst/>
              </a:prstGeom>
              <a:solidFill>
                <a:schemeClr val="accent1"/>
              </a:solidFill>
              <a:ln w="9525" algn="ctr">
                <a:solidFill>
                  <a:schemeClr val="tx1"/>
                </a:solidFill>
                <a:round/>
                <a:headEnd/>
                <a:tailEnd/>
              </a:ln>
            </p:spPr>
            <p:txBody>
              <a:bodyPr/>
              <a:lstStyle/>
              <a:p>
                <a:endParaRPr lang="en-US"/>
              </a:p>
            </p:txBody>
          </p:sp>
          <p:sp>
            <p:nvSpPr>
              <p:cNvPr id="22640" name="Rectangle 37"/>
              <p:cNvSpPr>
                <a:spLocks noChangeArrowheads="1"/>
              </p:cNvSpPr>
              <p:nvPr/>
            </p:nvSpPr>
            <p:spPr bwMode="auto">
              <a:xfrm>
                <a:off x="4724400" y="1981200"/>
                <a:ext cx="304800" cy="304800"/>
              </a:xfrm>
              <a:prstGeom prst="rect">
                <a:avLst/>
              </a:prstGeom>
              <a:solidFill>
                <a:schemeClr val="accent1"/>
              </a:solidFill>
              <a:ln w="9525" algn="ctr">
                <a:solidFill>
                  <a:schemeClr val="tx1"/>
                </a:solidFill>
                <a:round/>
                <a:headEnd/>
                <a:tailEnd/>
              </a:ln>
            </p:spPr>
            <p:txBody>
              <a:bodyPr/>
              <a:lstStyle/>
              <a:p>
                <a:endParaRPr lang="en-US"/>
              </a:p>
            </p:txBody>
          </p:sp>
          <p:sp>
            <p:nvSpPr>
              <p:cNvPr id="22641" name="Rectangle 38"/>
              <p:cNvSpPr>
                <a:spLocks noChangeArrowheads="1"/>
              </p:cNvSpPr>
              <p:nvPr/>
            </p:nvSpPr>
            <p:spPr bwMode="auto">
              <a:xfrm>
                <a:off x="5029200" y="1981200"/>
                <a:ext cx="304800" cy="304800"/>
              </a:xfrm>
              <a:prstGeom prst="rect">
                <a:avLst/>
              </a:prstGeom>
              <a:solidFill>
                <a:schemeClr val="accent1"/>
              </a:solidFill>
              <a:ln w="9525" algn="ctr">
                <a:solidFill>
                  <a:schemeClr val="tx1"/>
                </a:solidFill>
                <a:round/>
                <a:headEnd/>
                <a:tailEnd/>
              </a:ln>
            </p:spPr>
            <p:txBody>
              <a:bodyPr/>
              <a:lstStyle/>
              <a:p>
                <a:endParaRPr lang="en-US"/>
              </a:p>
            </p:txBody>
          </p:sp>
        </p:grpSp>
        <p:sp>
          <p:nvSpPr>
            <p:cNvPr id="22625" name="TextBox 40"/>
            <p:cNvSpPr txBox="1">
              <a:spLocks noChangeArrowheads="1"/>
            </p:cNvSpPr>
            <p:nvPr/>
          </p:nvSpPr>
          <p:spPr bwMode="auto">
            <a:xfrm>
              <a:off x="228600" y="1600200"/>
              <a:ext cx="3886200" cy="461665"/>
            </a:xfrm>
            <a:prstGeom prst="rect">
              <a:avLst/>
            </a:prstGeom>
            <a:noFill/>
            <a:ln w="9525">
              <a:noFill/>
              <a:miter lim="800000"/>
              <a:headEnd/>
              <a:tailEnd/>
            </a:ln>
          </p:spPr>
          <p:txBody>
            <a:bodyPr>
              <a:spAutoFit/>
            </a:bodyPr>
            <a:lstStyle/>
            <a:p>
              <a:r>
                <a:rPr lang="ru-RU"/>
                <a:t>сигнал</a:t>
              </a:r>
              <a:endParaRPr lang="en-US"/>
            </a:p>
          </p:txBody>
        </p:sp>
      </p:grpSp>
      <p:sp>
        <p:nvSpPr>
          <p:cNvPr id="43" name="Left Brace 42"/>
          <p:cNvSpPr>
            <a:spLocks/>
          </p:cNvSpPr>
          <p:nvPr/>
        </p:nvSpPr>
        <p:spPr bwMode="auto">
          <a:xfrm rot="-5400000">
            <a:off x="114300" y="2019300"/>
            <a:ext cx="609600" cy="1295400"/>
          </a:xfrm>
          <a:prstGeom prst="leftBrace">
            <a:avLst>
              <a:gd name="adj1" fmla="val 8333"/>
              <a:gd name="adj2" fmla="val 50000"/>
            </a:avLst>
          </a:prstGeom>
          <a:noFill/>
          <a:ln w="9525" algn="ctr">
            <a:solidFill>
              <a:schemeClr val="tx1"/>
            </a:solidFill>
            <a:round/>
            <a:headEnd/>
            <a:tailEnd/>
          </a:ln>
        </p:spPr>
        <p:txBody>
          <a:bodyPr/>
          <a:lstStyle/>
          <a:p>
            <a:endParaRPr lang="en-US"/>
          </a:p>
        </p:txBody>
      </p:sp>
      <p:sp>
        <p:nvSpPr>
          <p:cNvPr id="46" name="Left Brace 45"/>
          <p:cNvSpPr>
            <a:spLocks/>
          </p:cNvSpPr>
          <p:nvPr/>
        </p:nvSpPr>
        <p:spPr bwMode="auto">
          <a:xfrm rot="-5400000">
            <a:off x="8420100" y="2019300"/>
            <a:ext cx="609600" cy="1295400"/>
          </a:xfrm>
          <a:prstGeom prst="leftBrace">
            <a:avLst>
              <a:gd name="adj1" fmla="val 8333"/>
              <a:gd name="adj2" fmla="val 50000"/>
            </a:avLst>
          </a:prstGeom>
          <a:noFill/>
          <a:ln w="9525" algn="ctr">
            <a:solidFill>
              <a:schemeClr val="tx1"/>
            </a:solidFill>
            <a:round/>
            <a:headEnd/>
            <a:tailEnd/>
          </a:ln>
        </p:spPr>
        <p:txBody>
          <a:bodyPr/>
          <a:lstStyle/>
          <a:p>
            <a:endParaRPr lang="en-US"/>
          </a:p>
        </p:txBody>
      </p:sp>
      <p:grpSp>
        <p:nvGrpSpPr>
          <p:cNvPr id="5" name="Group 171"/>
          <p:cNvGrpSpPr>
            <a:grpSpLocks/>
          </p:cNvGrpSpPr>
          <p:nvPr/>
        </p:nvGrpSpPr>
        <p:grpSpPr bwMode="auto">
          <a:xfrm>
            <a:off x="152400" y="2895600"/>
            <a:ext cx="8763000" cy="762000"/>
            <a:chOff x="152400" y="2895600"/>
            <a:chExt cx="8763000" cy="762000"/>
          </a:xfrm>
        </p:grpSpPr>
        <p:sp>
          <p:nvSpPr>
            <p:cNvPr id="22583" name="TextBox 49"/>
            <p:cNvSpPr txBox="1">
              <a:spLocks noChangeArrowheads="1"/>
            </p:cNvSpPr>
            <p:nvPr/>
          </p:nvSpPr>
          <p:spPr bwMode="auto">
            <a:xfrm>
              <a:off x="228600" y="2895600"/>
              <a:ext cx="3886200" cy="461665"/>
            </a:xfrm>
            <a:prstGeom prst="rect">
              <a:avLst/>
            </a:prstGeom>
            <a:noFill/>
            <a:ln w="9525">
              <a:noFill/>
              <a:miter lim="800000"/>
              <a:headEnd/>
              <a:tailEnd/>
            </a:ln>
          </p:spPr>
          <p:txBody>
            <a:bodyPr>
              <a:spAutoFit/>
            </a:bodyPr>
            <a:lstStyle/>
            <a:p>
              <a:r>
                <a:rPr lang="ru-RU"/>
                <a:t>Сигнал + фартук в </a:t>
              </a:r>
              <a:r>
                <a:rPr lang="en-US"/>
                <a:t>Smem</a:t>
              </a:r>
            </a:p>
          </p:txBody>
        </p:sp>
        <p:grpSp>
          <p:nvGrpSpPr>
            <p:cNvPr id="6" name="Group 86"/>
            <p:cNvGrpSpPr>
              <a:grpSpLocks/>
            </p:cNvGrpSpPr>
            <p:nvPr/>
          </p:nvGrpSpPr>
          <p:grpSpPr bwMode="auto">
            <a:xfrm>
              <a:off x="152400" y="3429000"/>
              <a:ext cx="8763000" cy="228600"/>
              <a:chOff x="-228600" y="3429000"/>
              <a:chExt cx="9601200" cy="228600"/>
            </a:xfrm>
          </p:grpSpPr>
          <p:grpSp>
            <p:nvGrpSpPr>
              <p:cNvPr id="7" name="Group 21"/>
              <p:cNvGrpSpPr>
                <a:grpSpLocks/>
              </p:cNvGrpSpPr>
              <p:nvPr/>
            </p:nvGrpSpPr>
            <p:grpSpPr bwMode="auto">
              <a:xfrm>
                <a:off x="304800" y="3429000"/>
                <a:ext cx="4267200" cy="228600"/>
                <a:chOff x="457200" y="1981200"/>
                <a:chExt cx="4876800" cy="304800"/>
              </a:xfrm>
            </p:grpSpPr>
            <p:sp>
              <p:nvSpPr>
                <p:cNvPr id="22607" name="Rectangle 66"/>
                <p:cNvSpPr>
                  <a:spLocks noChangeArrowheads="1"/>
                </p:cNvSpPr>
                <p:nvPr/>
              </p:nvSpPr>
              <p:spPr bwMode="auto">
                <a:xfrm>
                  <a:off x="457200" y="1981200"/>
                  <a:ext cx="304800" cy="304800"/>
                </a:xfrm>
                <a:prstGeom prst="rect">
                  <a:avLst/>
                </a:prstGeom>
                <a:solidFill>
                  <a:schemeClr val="accent1"/>
                </a:solidFill>
                <a:ln w="9525" algn="ctr">
                  <a:solidFill>
                    <a:schemeClr val="tx1"/>
                  </a:solidFill>
                  <a:round/>
                  <a:headEnd/>
                  <a:tailEnd/>
                </a:ln>
              </p:spPr>
              <p:txBody>
                <a:bodyPr/>
                <a:lstStyle/>
                <a:p>
                  <a:endParaRPr lang="en-US"/>
                </a:p>
              </p:txBody>
            </p:sp>
            <p:sp>
              <p:nvSpPr>
                <p:cNvPr id="22608" name="Rectangle 67"/>
                <p:cNvSpPr>
                  <a:spLocks noChangeArrowheads="1"/>
                </p:cNvSpPr>
                <p:nvPr/>
              </p:nvSpPr>
              <p:spPr bwMode="auto">
                <a:xfrm>
                  <a:off x="762000" y="1981200"/>
                  <a:ext cx="304800" cy="304800"/>
                </a:xfrm>
                <a:prstGeom prst="rect">
                  <a:avLst/>
                </a:prstGeom>
                <a:solidFill>
                  <a:schemeClr val="accent1"/>
                </a:solidFill>
                <a:ln w="9525" algn="ctr">
                  <a:solidFill>
                    <a:schemeClr val="tx1"/>
                  </a:solidFill>
                  <a:round/>
                  <a:headEnd/>
                  <a:tailEnd/>
                </a:ln>
              </p:spPr>
              <p:txBody>
                <a:bodyPr/>
                <a:lstStyle/>
                <a:p>
                  <a:endParaRPr lang="en-US"/>
                </a:p>
              </p:txBody>
            </p:sp>
            <p:sp>
              <p:nvSpPr>
                <p:cNvPr id="22609" name="Rectangle 68"/>
                <p:cNvSpPr>
                  <a:spLocks noChangeArrowheads="1"/>
                </p:cNvSpPr>
                <p:nvPr/>
              </p:nvSpPr>
              <p:spPr bwMode="auto">
                <a:xfrm>
                  <a:off x="1066800" y="1981200"/>
                  <a:ext cx="304800" cy="304800"/>
                </a:xfrm>
                <a:prstGeom prst="rect">
                  <a:avLst/>
                </a:prstGeom>
                <a:solidFill>
                  <a:schemeClr val="accent1"/>
                </a:solidFill>
                <a:ln w="9525" algn="ctr">
                  <a:solidFill>
                    <a:schemeClr val="tx1"/>
                  </a:solidFill>
                  <a:round/>
                  <a:headEnd/>
                  <a:tailEnd/>
                </a:ln>
              </p:spPr>
              <p:txBody>
                <a:bodyPr/>
                <a:lstStyle/>
                <a:p>
                  <a:endParaRPr lang="en-US"/>
                </a:p>
              </p:txBody>
            </p:sp>
            <p:sp>
              <p:nvSpPr>
                <p:cNvPr id="22610" name="Rectangle 69"/>
                <p:cNvSpPr>
                  <a:spLocks noChangeArrowheads="1"/>
                </p:cNvSpPr>
                <p:nvPr/>
              </p:nvSpPr>
              <p:spPr bwMode="auto">
                <a:xfrm>
                  <a:off x="1371600" y="1981200"/>
                  <a:ext cx="304800" cy="304800"/>
                </a:xfrm>
                <a:prstGeom prst="rect">
                  <a:avLst/>
                </a:prstGeom>
                <a:solidFill>
                  <a:schemeClr val="accent1"/>
                </a:solidFill>
                <a:ln w="9525" algn="ctr">
                  <a:solidFill>
                    <a:schemeClr val="tx1"/>
                  </a:solidFill>
                  <a:round/>
                  <a:headEnd/>
                  <a:tailEnd/>
                </a:ln>
              </p:spPr>
              <p:txBody>
                <a:bodyPr/>
                <a:lstStyle/>
                <a:p>
                  <a:endParaRPr lang="en-US"/>
                </a:p>
              </p:txBody>
            </p:sp>
            <p:sp>
              <p:nvSpPr>
                <p:cNvPr id="22611" name="Rectangle 70"/>
                <p:cNvSpPr>
                  <a:spLocks noChangeArrowheads="1"/>
                </p:cNvSpPr>
                <p:nvPr/>
              </p:nvSpPr>
              <p:spPr bwMode="auto">
                <a:xfrm>
                  <a:off x="1676400" y="1981200"/>
                  <a:ext cx="304800" cy="304800"/>
                </a:xfrm>
                <a:prstGeom prst="rect">
                  <a:avLst/>
                </a:prstGeom>
                <a:solidFill>
                  <a:schemeClr val="accent1"/>
                </a:solidFill>
                <a:ln w="9525" algn="ctr">
                  <a:solidFill>
                    <a:schemeClr val="tx1"/>
                  </a:solidFill>
                  <a:round/>
                  <a:headEnd/>
                  <a:tailEnd/>
                </a:ln>
              </p:spPr>
              <p:txBody>
                <a:bodyPr/>
                <a:lstStyle/>
                <a:p>
                  <a:endParaRPr lang="en-US"/>
                </a:p>
              </p:txBody>
            </p:sp>
            <p:sp>
              <p:nvSpPr>
                <p:cNvPr id="22612" name="Rectangle 71"/>
                <p:cNvSpPr>
                  <a:spLocks noChangeArrowheads="1"/>
                </p:cNvSpPr>
                <p:nvPr/>
              </p:nvSpPr>
              <p:spPr bwMode="auto">
                <a:xfrm>
                  <a:off x="1981200" y="1981200"/>
                  <a:ext cx="304800" cy="304800"/>
                </a:xfrm>
                <a:prstGeom prst="rect">
                  <a:avLst/>
                </a:prstGeom>
                <a:solidFill>
                  <a:schemeClr val="accent1"/>
                </a:solidFill>
                <a:ln w="9525" algn="ctr">
                  <a:solidFill>
                    <a:schemeClr val="tx1"/>
                  </a:solidFill>
                  <a:round/>
                  <a:headEnd/>
                  <a:tailEnd/>
                </a:ln>
              </p:spPr>
              <p:txBody>
                <a:bodyPr/>
                <a:lstStyle/>
                <a:p>
                  <a:endParaRPr lang="en-US"/>
                </a:p>
              </p:txBody>
            </p:sp>
            <p:sp>
              <p:nvSpPr>
                <p:cNvPr id="22613" name="Rectangle 72"/>
                <p:cNvSpPr>
                  <a:spLocks noChangeArrowheads="1"/>
                </p:cNvSpPr>
                <p:nvPr/>
              </p:nvSpPr>
              <p:spPr bwMode="auto">
                <a:xfrm>
                  <a:off x="2286000" y="1981200"/>
                  <a:ext cx="304800" cy="304800"/>
                </a:xfrm>
                <a:prstGeom prst="rect">
                  <a:avLst/>
                </a:prstGeom>
                <a:solidFill>
                  <a:schemeClr val="accent1"/>
                </a:solidFill>
                <a:ln w="9525" algn="ctr">
                  <a:solidFill>
                    <a:schemeClr val="tx1"/>
                  </a:solidFill>
                  <a:round/>
                  <a:headEnd/>
                  <a:tailEnd/>
                </a:ln>
              </p:spPr>
              <p:txBody>
                <a:bodyPr/>
                <a:lstStyle/>
                <a:p>
                  <a:endParaRPr lang="en-US"/>
                </a:p>
              </p:txBody>
            </p:sp>
            <p:sp>
              <p:nvSpPr>
                <p:cNvPr id="22614" name="Rectangle 73"/>
                <p:cNvSpPr>
                  <a:spLocks noChangeArrowheads="1"/>
                </p:cNvSpPr>
                <p:nvPr/>
              </p:nvSpPr>
              <p:spPr bwMode="auto">
                <a:xfrm>
                  <a:off x="2590800" y="1981200"/>
                  <a:ext cx="304800" cy="304800"/>
                </a:xfrm>
                <a:prstGeom prst="rect">
                  <a:avLst/>
                </a:prstGeom>
                <a:solidFill>
                  <a:schemeClr val="accent1"/>
                </a:solidFill>
                <a:ln w="9525" algn="ctr">
                  <a:solidFill>
                    <a:schemeClr val="tx1"/>
                  </a:solidFill>
                  <a:round/>
                  <a:headEnd/>
                  <a:tailEnd/>
                </a:ln>
              </p:spPr>
              <p:txBody>
                <a:bodyPr/>
                <a:lstStyle/>
                <a:p>
                  <a:endParaRPr lang="en-US"/>
                </a:p>
              </p:txBody>
            </p:sp>
            <p:sp>
              <p:nvSpPr>
                <p:cNvPr id="22615" name="Rectangle 74"/>
                <p:cNvSpPr>
                  <a:spLocks noChangeArrowheads="1"/>
                </p:cNvSpPr>
                <p:nvPr/>
              </p:nvSpPr>
              <p:spPr bwMode="auto">
                <a:xfrm>
                  <a:off x="2895600" y="1981200"/>
                  <a:ext cx="304800" cy="304800"/>
                </a:xfrm>
                <a:prstGeom prst="rect">
                  <a:avLst/>
                </a:prstGeom>
                <a:solidFill>
                  <a:schemeClr val="accent1"/>
                </a:solidFill>
                <a:ln w="9525" algn="ctr">
                  <a:solidFill>
                    <a:schemeClr val="tx1"/>
                  </a:solidFill>
                  <a:round/>
                  <a:headEnd/>
                  <a:tailEnd/>
                </a:ln>
              </p:spPr>
              <p:txBody>
                <a:bodyPr/>
                <a:lstStyle/>
                <a:p>
                  <a:endParaRPr lang="en-US"/>
                </a:p>
              </p:txBody>
            </p:sp>
            <p:sp>
              <p:nvSpPr>
                <p:cNvPr id="22616" name="Rectangle 75"/>
                <p:cNvSpPr>
                  <a:spLocks noChangeArrowheads="1"/>
                </p:cNvSpPr>
                <p:nvPr/>
              </p:nvSpPr>
              <p:spPr bwMode="auto">
                <a:xfrm>
                  <a:off x="3200400" y="1981200"/>
                  <a:ext cx="304800" cy="304800"/>
                </a:xfrm>
                <a:prstGeom prst="rect">
                  <a:avLst/>
                </a:prstGeom>
                <a:solidFill>
                  <a:schemeClr val="accent1"/>
                </a:solidFill>
                <a:ln w="9525" algn="ctr">
                  <a:solidFill>
                    <a:schemeClr val="tx1"/>
                  </a:solidFill>
                  <a:round/>
                  <a:headEnd/>
                  <a:tailEnd/>
                </a:ln>
              </p:spPr>
              <p:txBody>
                <a:bodyPr/>
                <a:lstStyle/>
                <a:p>
                  <a:endParaRPr lang="en-US"/>
                </a:p>
              </p:txBody>
            </p:sp>
            <p:sp>
              <p:nvSpPr>
                <p:cNvPr id="22617" name="Rectangle 76"/>
                <p:cNvSpPr>
                  <a:spLocks noChangeArrowheads="1"/>
                </p:cNvSpPr>
                <p:nvPr/>
              </p:nvSpPr>
              <p:spPr bwMode="auto">
                <a:xfrm>
                  <a:off x="3505200" y="1981200"/>
                  <a:ext cx="304800" cy="304800"/>
                </a:xfrm>
                <a:prstGeom prst="rect">
                  <a:avLst/>
                </a:prstGeom>
                <a:solidFill>
                  <a:schemeClr val="accent1"/>
                </a:solidFill>
                <a:ln w="9525" algn="ctr">
                  <a:solidFill>
                    <a:schemeClr val="tx1"/>
                  </a:solidFill>
                  <a:round/>
                  <a:headEnd/>
                  <a:tailEnd/>
                </a:ln>
              </p:spPr>
              <p:txBody>
                <a:bodyPr/>
                <a:lstStyle/>
                <a:p>
                  <a:endParaRPr lang="en-US"/>
                </a:p>
              </p:txBody>
            </p:sp>
            <p:sp>
              <p:nvSpPr>
                <p:cNvPr id="22618" name="Rectangle 77"/>
                <p:cNvSpPr>
                  <a:spLocks noChangeArrowheads="1"/>
                </p:cNvSpPr>
                <p:nvPr/>
              </p:nvSpPr>
              <p:spPr bwMode="auto">
                <a:xfrm>
                  <a:off x="3810000" y="1981200"/>
                  <a:ext cx="304800" cy="304800"/>
                </a:xfrm>
                <a:prstGeom prst="rect">
                  <a:avLst/>
                </a:prstGeom>
                <a:solidFill>
                  <a:schemeClr val="accent1"/>
                </a:solidFill>
                <a:ln w="9525" algn="ctr">
                  <a:solidFill>
                    <a:schemeClr val="tx1"/>
                  </a:solidFill>
                  <a:round/>
                  <a:headEnd/>
                  <a:tailEnd/>
                </a:ln>
              </p:spPr>
              <p:txBody>
                <a:bodyPr/>
                <a:lstStyle/>
                <a:p>
                  <a:endParaRPr lang="en-US"/>
                </a:p>
              </p:txBody>
            </p:sp>
            <p:sp>
              <p:nvSpPr>
                <p:cNvPr id="22619" name="Rectangle 78"/>
                <p:cNvSpPr>
                  <a:spLocks noChangeArrowheads="1"/>
                </p:cNvSpPr>
                <p:nvPr/>
              </p:nvSpPr>
              <p:spPr bwMode="auto">
                <a:xfrm>
                  <a:off x="4114800" y="1981200"/>
                  <a:ext cx="304800" cy="304800"/>
                </a:xfrm>
                <a:prstGeom prst="rect">
                  <a:avLst/>
                </a:prstGeom>
                <a:solidFill>
                  <a:schemeClr val="accent1"/>
                </a:solidFill>
                <a:ln w="9525" algn="ctr">
                  <a:solidFill>
                    <a:schemeClr val="tx1"/>
                  </a:solidFill>
                  <a:round/>
                  <a:headEnd/>
                  <a:tailEnd/>
                </a:ln>
              </p:spPr>
              <p:txBody>
                <a:bodyPr/>
                <a:lstStyle/>
                <a:p>
                  <a:endParaRPr lang="en-US"/>
                </a:p>
              </p:txBody>
            </p:sp>
            <p:sp>
              <p:nvSpPr>
                <p:cNvPr id="22620" name="Rectangle 79"/>
                <p:cNvSpPr>
                  <a:spLocks noChangeArrowheads="1"/>
                </p:cNvSpPr>
                <p:nvPr/>
              </p:nvSpPr>
              <p:spPr bwMode="auto">
                <a:xfrm>
                  <a:off x="4419600" y="1981200"/>
                  <a:ext cx="304800" cy="304800"/>
                </a:xfrm>
                <a:prstGeom prst="rect">
                  <a:avLst/>
                </a:prstGeom>
                <a:solidFill>
                  <a:schemeClr val="accent1"/>
                </a:solidFill>
                <a:ln w="9525" algn="ctr">
                  <a:solidFill>
                    <a:schemeClr val="tx1"/>
                  </a:solidFill>
                  <a:round/>
                  <a:headEnd/>
                  <a:tailEnd/>
                </a:ln>
              </p:spPr>
              <p:txBody>
                <a:bodyPr/>
                <a:lstStyle/>
                <a:p>
                  <a:endParaRPr lang="en-US"/>
                </a:p>
              </p:txBody>
            </p:sp>
            <p:sp>
              <p:nvSpPr>
                <p:cNvPr id="22621" name="Rectangle 80"/>
                <p:cNvSpPr>
                  <a:spLocks noChangeArrowheads="1"/>
                </p:cNvSpPr>
                <p:nvPr/>
              </p:nvSpPr>
              <p:spPr bwMode="auto">
                <a:xfrm>
                  <a:off x="4724400" y="1981200"/>
                  <a:ext cx="304800" cy="304800"/>
                </a:xfrm>
                <a:prstGeom prst="rect">
                  <a:avLst/>
                </a:prstGeom>
                <a:solidFill>
                  <a:schemeClr val="accent1"/>
                </a:solidFill>
                <a:ln w="9525" algn="ctr">
                  <a:solidFill>
                    <a:schemeClr val="tx1"/>
                  </a:solidFill>
                  <a:round/>
                  <a:headEnd/>
                  <a:tailEnd/>
                </a:ln>
              </p:spPr>
              <p:txBody>
                <a:bodyPr/>
                <a:lstStyle/>
                <a:p>
                  <a:endParaRPr lang="en-US"/>
                </a:p>
              </p:txBody>
            </p:sp>
            <p:sp>
              <p:nvSpPr>
                <p:cNvPr id="22622" name="Rectangle 81"/>
                <p:cNvSpPr>
                  <a:spLocks noChangeArrowheads="1"/>
                </p:cNvSpPr>
                <p:nvPr/>
              </p:nvSpPr>
              <p:spPr bwMode="auto">
                <a:xfrm>
                  <a:off x="5029200" y="1981200"/>
                  <a:ext cx="304800" cy="304800"/>
                </a:xfrm>
                <a:prstGeom prst="rect">
                  <a:avLst/>
                </a:prstGeom>
                <a:solidFill>
                  <a:schemeClr val="accent1"/>
                </a:solidFill>
                <a:ln w="9525" algn="ctr">
                  <a:solidFill>
                    <a:schemeClr val="tx1"/>
                  </a:solidFill>
                  <a:round/>
                  <a:headEnd/>
                  <a:tailEnd/>
                </a:ln>
              </p:spPr>
              <p:txBody>
                <a:bodyPr/>
                <a:lstStyle/>
                <a:p>
                  <a:endParaRPr lang="en-US"/>
                </a:p>
              </p:txBody>
            </p:sp>
          </p:grpSp>
          <p:grpSp>
            <p:nvGrpSpPr>
              <p:cNvPr id="8" name="Group 22"/>
              <p:cNvGrpSpPr>
                <a:grpSpLocks/>
              </p:cNvGrpSpPr>
              <p:nvPr/>
            </p:nvGrpSpPr>
            <p:grpSpPr bwMode="auto">
              <a:xfrm>
                <a:off x="4572000" y="3429000"/>
                <a:ext cx="4267200" cy="228600"/>
                <a:chOff x="457200" y="1981200"/>
                <a:chExt cx="4876800" cy="304800"/>
              </a:xfrm>
            </p:grpSpPr>
            <p:sp>
              <p:nvSpPr>
                <p:cNvPr id="22591" name="Rectangle 50"/>
                <p:cNvSpPr>
                  <a:spLocks noChangeArrowheads="1"/>
                </p:cNvSpPr>
                <p:nvPr/>
              </p:nvSpPr>
              <p:spPr bwMode="auto">
                <a:xfrm>
                  <a:off x="457200" y="1981200"/>
                  <a:ext cx="304800" cy="304800"/>
                </a:xfrm>
                <a:prstGeom prst="rect">
                  <a:avLst/>
                </a:prstGeom>
                <a:solidFill>
                  <a:schemeClr val="accent1"/>
                </a:solidFill>
                <a:ln w="9525" algn="ctr">
                  <a:solidFill>
                    <a:schemeClr val="tx1"/>
                  </a:solidFill>
                  <a:round/>
                  <a:headEnd/>
                  <a:tailEnd/>
                </a:ln>
              </p:spPr>
              <p:txBody>
                <a:bodyPr/>
                <a:lstStyle/>
                <a:p>
                  <a:endParaRPr lang="en-US"/>
                </a:p>
              </p:txBody>
            </p:sp>
            <p:sp>
              <p:nvSpPr>
                <p:cNvPr id="22592" name="Rectangle 51"/>
                <p:cNvSpPr>
                  <a:spLocks noChangeArrowheads="1"/>
                </p:cNvSpPr>
                <p:nvPr/>
              </p:nvSpPr>
              <p:spPr bwMode="auto">
                <a:xfrm>
                  <a:off x="762000" y="1981200"/>
                  <a:ext cx="304800" cy="304800"/>
                </a:xfrm>
                <a:prstGeom prst="rect">
                  <a:avLst/>
                </a:prstGeom>
                <a:solidFill>
                  <a:schemeClr val="accent1"/>
                </a:solidFill>
                <a:ln w="9525" algn="ctr">
                  <a:solidFill>
                    <a:schemeClr val="tx1"/>
                  </a:solidFill>
                  <a:round/>
                  <a:headEnd/>
                  <a:tailEnd/>
                </a:ln>
              </p:spPr>
              <p:txBody>
                <a:bodyPr/>
                <a:lstStyle/>
                <a:p>
                  <a:endParaRPr lang="en-US"/>
                </a:p>
              </p:txBody>
            </p:sp>
            <p:sp>
              <p:nvSpPr>
                <p:cNvPr id="22593" name="Rectangle 52"/>
                <p:cNvSpPr>
                  <a:spLocks noChangeArrowheads="1"/>
                </p:cNvSpPr>
                <p:nvPr/>
              </p:nvSpPr>
              <p:spPr bwMode="auto">
                <a:xfrm>
                  <a:off x="1066800" y="1981200"/>
                  <a:ext cx="304800" cy="304800"/>
                </a:xfrm>
                <a:prstGeom prst="rect">
                  <a:avLst/>
                </a:prstGeom>
                <a:solidFill>
                  <a:schemeClr val="accent1"/>
                </a:solidFill>
                <a:ln w="9525" algn="ctr">
                  <a:solidFill>
                    <a:schemeClr val="tx1"/>
                  </a:solidFill>
                  <a:round/>
                  <a:headEnd/>
                  <a:tailEnd/>
                </a:ln>
              </p:spPr>
              <p:txBody>
                <a:bodyPr/>
                <a:lstStyle/>
                <a:p>
                  <a:endParaRPr lang="en-US"/>
                </a:p>
              </p:txBody>
            </p:sp>
            <p:sp>
              <p:nvSpPr>
                <p:cNvPr id="22594" name="Rectangle 53"/>
                <p:cNvSpPr>
                  <a:spLocks noChangeArrowheads="1"/>
                </p:cNvSpPr>
                <p:nvPr/>
              </p:nvSpPr>
              <p:spPr bwMode="auto">
                <a:xfrm>
                  <a:off x="1371600" y="1981200"/>
                  <a:ext cx="304800" cy="304800"/>
                </a:xfrm>
                <a:prstGeom prst="rect">
                  <a:avLst/>
                </a:prstGeom>
                <a:solidFill>
                  <a:schemeClr val="accent1"/>
                </a:solidFill>
                <a:ln w="9525" algn="ctr">
                  <a:solidFill>
                    <a:schemeClr val="tx1"/>
                  </a:solidFill>
                  <a:round/>
                  <a:headEnd/>
                  <a:tailEnd/>
                </a:ln>
              </p:spPr>
              <p:txBody>
                <a:bodyPr/>
                <a:lstStyle/>
                <a:p>
                  <a:endParaRPr lang="en-US"/>
                </a:p>
              </p:txBody>
            </p:sp>
            <p:sp>
              <p:nvSpPr>
                <p:cNvPr id="22595" name="Rectangle 54"/>
                <p:cNvSpPr>
                  <a:spLocks noChangeArrowheads="1"/>
                </p:cNvSpPr>
                <p:nvPr/>
              </p:nvSpPr>
              <p:spPr bwMode="auto">
                <a:xfrm>
                  <a:off x="1676400" y="1981200"/>
                  <a:ext cx="304800" cy="304800"/>
                </a:xfrm>
                <a:prstGeom prst="rect">
                  <a:avLst/>
                </a:prstGeom>
                <a:solidFill>
                  <a:schemeClr val="accent1"/>
                </a:solidFill>
                <a:ln w="9525" algn="ctr">
                  <a:solidFill>
                    <a:schemeClr val="tx1"/>
                  </a:solidFill>
                  <a:round/>
                  <a:headEnd/>
                  <a:tailEnd/>
                </a:ln>
              </p:spPr>
              <p:txBody>
                <a:bodyPr/>
                <a:lstStyle/>
                <a:p>
                  <a:endParaRPr lang="en-US"/>
                </a:p>
              </p:txBody>
            </p:sp>
            <p:sp>
              <p:nvSpPr>
                <p:cNvPr id="22596" name="Rectangle 55"/>
                <p:cNvSpPr>
                  <a:spLocks noChangeArrowheads="1"/>
                </p:cNvSpPr>
                <p:nvPr/>
              </p:nvSpPr>
              <p:spPr bwMode="auto">
                <a:xfrm>
                  <a:off x="1981200" y="1981200"/>
                  <a:ext cx="304800" cy="304800"/>
                </a:xfrm>
                <a:prstGeom prst="rect">
                  <a:avLst/>
                </a:prstGeom>
                <a:solidFill>
                  <a:schemeClr val="accent1"/>
                </a:solidFill>
                <a:ln w="9525" algn="ctr">
                  <a:solidFill>
                    <a:schemeClr val="tx1"/>
                  </a:solidFill>
                  <a:round/>
                  <a:headEnd/>
                  <a:tailEnd/>
                </a:ln>
              </p:spPr>
              <p:txBody>
                <a:bodyPr/>
                <a:lstStyle/>
                <a:p>
                  <a:endParaRPr lang="en-US"/>
                </a:p>
              </p:txBody>
            </p:sp>
            <p:sp>
              <p:nvSpPr>
                <p:cNvPr id="22597" name="Rectangle 56"/>
                <p:cNvSpPr>
                  <a:spLocks noChangeArrowheads="1"/>
                </p:cNvSpPr>
                <p:nvPr/>
              </p:nvSpPr>
              <p:spPr bwMode="auto">
                <a:xfrm>
                  <a:off x="2286000" y="1981200"/>
                  <a:ext cx="304800" cy="304800"/>
                </a:xfrm>
                <a:prstGeom prst="rect">
                  <a:avLst/>
                </a:prstGeom>
                <a:solidFill>
                  <a:schemeClr val="accent1"/>
                </a:solidFill>
                <a:ln w="9525" algn="ctr">
                  <a:solidFill>
                    <a:schemeClr val="tx1"/>
                  </a:solidFill>
                  <a:round/>
                  <a:headEnd/>
                  <a:tailEnd/>
                </a:ln>
              </p:spPr>
              <p:txBody>
                <a:bodyPr/>
                <a:lstStyle/>
                <a:p>
                  <a:endParaRPr lang="en-US"/>
                </a:p>
              </p:txBody>
            </p:sp>
            <p:sp>
              <p:nvSpPr>
                <p:cNvPr id="22598" name="Rectangle 57"/>
                <p:cNvSpPr>
                  <a:spLocks noChangeArrowheads="1"/>
                </p:cNvSpPr>
                <p:nvPr/>
              </p:nvSpPr>
              <p:spPr bwMode="auto">
                <a:xfrm>
                  <a:off x="2590800" y="1981200"/>
                  <a:ext cx="304800" cy="304800"/>
                </a:xfrm>
                <a:prstGeom prst="rect">
                  <a:avLst/>
                </a:prstGeom>
                <a:solidFill>
                  <a:schemeClr val="accent1"/>
                </a:solidFill>
                <a:ln w="9525" algn="ctr">
                  <a:solidFill>
                    <a:schemeClr val="tx1"/>
                  </a:solidFill>
                  <a:round/>
                  <a:headEnd/>
                  <a:tailEnd/>
                </a:ln>
              </p:spPr>
              <p:txBody>
                <a:bodyPr/>
                <a:lstStyle/>
                <a:p>
                  <a:endParaRPr lang="en-US"/>
                </a:p>
              </p:txBody>
            </p:sp>
            <p:sp>
              <p:nvSpPr>
                <p:cNvPr id="22599" name="Rectangle 58"/>
                <p:cNvSpPr>
                  <a:spLocks noChangeArrowheads="1"/>
                </p:cNvSpPr>
                <p:nvPr/>
              </p:nvSpPr>
              <p:spPr bwMode="auto">
                <a:xfrm>
                  <a:off x="2895600" y="1981200"/>
                  <a:ext cx="304800" cy="304800"/>
                </a:xfrm>
                <a:prstGeom prst="rect">
                  <a:avLst/>
                </a:prstGeom>
                <a:solidFill>
                  <a:schemeClr val="accent1"/>
                </a:solidFill>
                <a:ln w="9525" algn="ctr">
                  <a:solidFill>
                    <a:schemeClr val="tx1"/>
                  </a:solidFill>
                  <a:round/>
                  <a:headEnd/>
                  <a:tailEnd/>
                </a:ln>
              </p:spPr>
              <p:txBody>
                <a:bodyPr/>
                <a:lstStyle/>
                <a:p>
                  <a:endParaRPr lang="en-US"/>
                </a:p>
              </p:txBody>
            </p:sp>
            <p:sp>
              <p:nvSpPr>
                <p:cNvPr id="22600" name="Rectangle 59"/>
                <p:cNvSpPr>
                  <a:spLocks noChangeArrowheads="1"/>
                </p:cNvSpPr>
                <p:nvPr/>
              </p:nvSpPr>
              <p:spPr bwMode="auto">
                <a:xfrm>
                  <a:off x="3200400" y="1981200"/>
                  <a:ext cx="304800" cy="304800"/>
                </a:xfrm>
                <a:prstGeom prst="rect">
                  <a:avLst/>
                </a:prstGeom>
                <a:solidFill>
                  <a:schemeClr val="accent1"/>
                </a:solidFill>
                <a:ln w="9525" algn="ctr">
                  <a:solidFill>
                    <a:schemeClr val="tx1"/>
                  </a:solidFill>
                  <a:round/>
                  <a:headEnd/>
                  <a:tailEnd/>
                </a:ln>
              </p:spPr>
              <p:txBody>
                <a:bodyPr/>
                <a:lstStyle/>
                <a:p>
                  <a:endParaRPr lang="en-US"/>
                </a:p>
              </p:txBody>
            </p:sp>
            <p:sp>
              <p:nvSpPr>
                <p:cNvPr id="22601" name="Rectangle 60"/>
                <p:cNvSpPr>
                  <a:spLocks noChangeArrowheads="1"/>
                </p:cNvSpPr>
                <p:nvPr/>
              </p:nvSpPr>
              <p:spPr bwMode="auto">
                <a:xfrm>
                  <a:off x="3505200" y="1981200"/>
                  <a:ext cx="304800" cy="304800"/>
                </a:xfrm>
                <a:prstGeom prst="rect">
                  <a:avLst/>
                </a:prstGeom>
                <a:solidFill>
                  <a:schemeClr val="accent1"/>
                </a:solidFill>
                <a:ln w="9525" algn="ctr">
                  <a:solidFill>
                    <a:schemeClr val="tx1"/>
                  </a:solidFill>
                  <a:round/>
                  <a:headEnd/>
                  <a:tailEnd/>
                </a:ln>
              </p:spPr>
              <p:txBody>
                <a:bodyPr/>
                <a:lstStyle/>
                <a:p>
                  <a:endParaRPr lang="en-US"/>
                </a:p>
              </p:txBody>
            </p:sp>
            <p:sp>
              <p:nvSpPr>
                <p:cNvPr id="22602" name="Rectangle 61"/>
                <p:cNvSpPr>
                  <a:spLocks noChangeArrowheads="1"/>
                </p:cNvSpPr>
                <p:nvPr/>
              </p:nvSpPr>
              <p:spPr bwMode="auto">
                <a:xfrm>
                  <a:off x="3810000" y="1981200"/>
                  <a:ext cx="304800" cy="304800"/>
                </a:xfrm>
                <a:prstGeom prst="rect">
                  <a:avLst/>
                </a:prstGeom>
                <a:solidFill>
                  <a:schemeClr val="accent1"/>
                </a:solidFill>
                <a:ln w="9525" algn="ctr">
                  <a:solidFill>
                    <a:schemeClr val="tx1"/>
                  </a:solidFill>
                  <a:round/>
                  <a:headEnd/>
                  <a:tailEnd/>
                </a:ln>
              </p:spPr>
              <p:txBody>
                <a:bodyPr/>
                <a:lstStyle/>
                <a:p>
                  <a:endParaRPr lang="en-US"/>
                </a:p>
              </p:txBody>
            </p:sp>
            <p:sp>
              <p:nvSpPr>
                <p:cNvPr id="22603" name="Rectangle 62"/>
                <p:cNvSpPr>
                  <a:spLocks noChangeArrowheads="1"/>
                </p:cNvSpPr>
                <p:nvPr/>
              </p:nvSpPr>
              <p:spPr bwMode="auto">
                <a:xfrm>
                  <a:off x="4114800" y="1981200"/>
                  <a:ext cx="304800" cy="304800"/>
                </a:xfrm>
                <a:prstGeom prst="rect">
                  <a:avLst/>
                </a:prstGeom>
                <a:solidFill>
                  <a:schemeClr val="accent1"/>
                </a:solidFill>
                <a:ln w="9525" algn="ctr">
                  <a:solidFill>
                    <a:schemeClr val="tx1"/>
                  </a:solidFill>
                  <a:round/>
                  <a:headEnd/>
                  <a:tailEnd/>
                </a:ln>
              </p:spPr>
              <p:txBody>
                <a:bodyPr/>
                <a:lstStyle/>
                <a:p>
                  <a:endParaRPr lang="en-US"/>
                </a:p>
              </p:txBody>
            </p:sp>
            <p:sp>
              <p:nvSpPr>
                <p:cNvPr id="22604" name="Rectangle 63"/>
                <p:cNvSpPr>
                  <a:spLocks noChangeArrowheads="1"/>
                </p:cNvSpPr>
                <p:nvPr/>
              </p:nvSpPr>
              <p:spPr bwMode="auto">
                <a:xfrm>
                  <a:off x="4419600" y="1981200"/>
                  <a:ext cx="304800" cy="304800"/>
                </a:xfrm>
                <a:prstGeom prst="rect">
                  <a:avLst/>
                </a:prstGeom>
                <a:solidFill>
                  <a:schemeClr val="accent1"/>
                </a:solidFill>
                <a:ln w="9525" algn="ctr">
                  <a:solidFill>
                    <a:schemeClr val="tx1"/>
                  </a:solidFill>
                  <a:round/>
                  <a:headEnd/>
                  <a:tailEnd/>
                </a:ln>
              </p:spPr>
              <p:txBody>
                <a:bodyPr/>
                <a:lstStyle/>
                <a:p>
                  <a:endParaRPr lang="en-US"/>
                </a:p>
              </p:txBody>
            </p:sp>
            <p:sp>
              <p:nvSpPr>
                <p:cNvPr id="22605" name="Rectangle 64"/>
                <p:cNvSpPr>
                  <a:spLocks noChangeArrowheads="1"/>
                </p:cNvSpPr>
                <p:nvPr/>
              </p:nvSpPr>
              <p:spPr bwMode="auto">
                <a:xfrm>
                  <a:off x="4724400" y="1981200"/>
                  <a:ext cx="304800" cy="304800"/>
                </a:xfrm>
                <a:prstGeom prst="rect">
                  <a:avLst/>
                </a:prstGeom>
                <a:solidFill>
                  <a:schemeClr val="accent1"/>
                </a:solidFill>
                <a:ln w="9525" algn="ctr">
                  <a:solidFill>
                    <a:schemeClr val="tx1"/>
                  </a:solidFill>
                  <a:round/>
                  <a:headEnd/>
                  <a:tailEnd/>
                </a:ln>
              </p:spPr>
              <p:txBody>
                <a:bodyPr/>
                <a:lstStyle/>
                <a:p>
                  <a:endParaRPr lang="en-US"/>
                </a:p>
              </p:txBody>
            </p:sp>
            <p:sp>
              <p:nvSpPr>
                <p:cNvPr id="22606" name="Rectangle 65"/>
                <p:cNvSpPr>
                  <a:spLocks noChangeArrowheads="1"/>
                </p:cNvSpPr>
                <p:nvPr/>
              </p:nvSpPr>
              <p:spPr bwMode="auto">
                <a:xfrm>
                  <a:off x="5029200" y="1981200"/>
                  <a:ext cx="304800" cy="304800"/>
                </a:xfrm>
                <a:prstGeom prst="rect">
                  <a:avLst/>
                </a:prstGeom>
                <a:solidFill>
                  <a:schemeClr val="accent1"/>
                </a:solidFill>
                <a:ln w="9525" algn="ctr">
                  <a:solidFill>
                    <a:schemeClr val="tx1"/>
                  </a:solidFill>
                  <a:round/>
                  <a:headEnd/>
                  <a:tailEnd/>
                </a:ln>
              </p:spPr>
              <p:txBody>
                <a:bodyPr/>
                <a:lstStyle/>
                <a:p>
                  <a:endParaRPr lang="en-US"/>
                </a:p>
              </p:txBody>
            </p:sp>
          </p:grpSp>
          <p:sp>
            <p:nvSpPr>
              <p:cNvPr id="22587" name="Rectangle 82"/>
              <p:cNvSpPr>
                <a:spLocks noChangeArrowheads="1"/>
              </p:cNvSpPr>
              <p:nvPr/>
            </p:nvSpPr>
            <p:spPr bwMode="auto">
              <a:xfrm>
                <a:off x="8839200" y="3429000"/>
                <a:ext cx="266700" cy="228600"/>
              </a:xfrm>
              <a:prstGeom prst="rect">
                <a:avLst/>
              </a:prstGeom>
              <a:solidFill>
                <a:schemeClr val="accent1"/>
              </a:solidFill>
              <a:ln w="9525" algn="ctr">
                <a:solidFill>
                  <a:schemeClr val="tx1"/>
                </a:solidFill>
                <a:round/>
                <a:headEnd/>
                <a:tailEnd/>
              </a:ln>
            </p:spPr>
            <p:txBody>
              <a:bodyPr/>
              <a:lstStyle/>
              <a:p>
                <a:endParaRPr lang="en-US"/>
              </a:p>
            </p:txBody>
          </p:sp>
          <p:sp>
            <p:nvSpPr>
              <p:cNvPr id="22588" name="Rectangle 83"/>
              <p:cNvSpPr>
                <a:spLocks noChangeArrowheads="1"/>
              </p:cNvSpPr>
              <p:nvPr/>
            </p:nvSpPr>
            <p:spPr bwMode="auto">
              <a:xfrm>
                <a:off x="9105900" y="3429000"/>
                <a:ext cx="266700" cy="228600"/>
              </a:xfrm>
              <a:prstGeom prst="rect">
                <a:avLst/>
              </a:prstGeom>
              <a:solidFill>
                <a:schemeClr val="accent1"/>
              </a:solidFill>
              <a:ln w="9525" algn="ctr">
                <a:solidFill>
                  <a:schemeClr val="tx1"/>
                </a:solidFill>
                <a:round/>
                <a:headEnd/>
                <a:tailEnd/>
              </a:ln>
            </p:spPr>
            <p:txBody>
              <a:bodyPr/>
              <a:lstStyle/>
              <a:p>
                <a:endParaRPr lang="en-US"/>
              </a:p>
            </p:txBody>
          </p:sp>
          <p:sp>
            <p:nvSpPr>
              <p:cNvPr id="22589" name="Rectangle 84"/>
              <p:cNvSpPr>
                <a:spLocks noChangeArrowheads="1"/>
              </p:cNvSpPr>
              <p:nvPr/>
            </p:nvSpPr>
            <p:spPr bwMode="auto">
              <a:xfrm>
                <a:off x="38100" y="3429000"/>
                <a:ext cx="266700" cy="228600"/>
              </a:xfrm>
              <a:prstGeom prst="rect">
                <a:avLst/>
              </a:prstGeom>
              <a:solidFill>
                <a:schemeClr val="accent1"/>
              </a:solidFill>
              <a:ln w="9525" algn="ctr">
                <a:solidFill>
                  <a:schemeClr val="tx1"/>
                </a:solidFill>
                <a:round/>
                <a:headEnd/>
                <a:tailEnd/>
              </a:ln>
            </p:spPr>
            <p:txBody>
              <a:bodyPr/>
              <a:lstStyle/>
              <a:p>
                <a:endParaRPr lang="en-US"/>
              </a:p>
            </p:txBody>
          </p:sp>
          <p:sp>
            <p:nvSpPr>
              <p:cNvPr id="22590" name="Rectangle 85"/>
              <p:cNvSpPr>
                <a:spLocks noChangeArrowheads="1"/>
              </p:cNvSpPr>
              <p:nvPr/>
            </p:nvSpPr>
            <p:spPr bwMode="auto">
              <a:xfrm>
                <a:off x="-228600" y="3429000"/>
                <a:ext cx="266700" cy="228600"/>
              </a:xfrm>
              <a:prstGeom prst="rect">
                <a:avLst/>
              </a:prstGeom>
              <a:solidFill>
                <a:schemeClr val="accent1"/>
              </a:solidFill>
              <a:ln w="9525" algn="ctr">
                <a:solidFill>
                  <a:schemeClr val="tx1"/>
                </a:solidFill>
                <a:round/>
                <a:headEnd/>
                <a:tailEnd/>
              </a:ln>
            </p:spPr>
            <p:txBody>
              <a:bodyPr/>
              <a:lstStyle/>
              <a:p>
                <a:endParaRPr lang="en-US"/>
              </a:p>
            </p:txBody>
          </p:sp>
        </p:grpSp>
      </p:grpSp>
      <p:sp>
        <p:nvSpPr>
          <p:cNvPr id="156" name="Left Brace 155"/>
          <p:cNvSpPr>
            <a:spLocks/>
          </p:cNvSpPr>
          <p:nvPr/>
        </p:nvSpPr>
        <p:spPr bwMode="auto">
          <a:xfrm rot="-5400000">
            <a:off x="457200" y="3200400"/>
            <a:ext cx="609600" cy="1219200"/>
          </a:xfrm>
          <a:prstGeom prst="leftBrace">
            <a:avLst>
              <a:gd name="adj1" fmla="val 8333"/>
              <a:gd name="adj2" fmla="val 50000"/>
            </a:avLst>
          </a:prstGeom>
          <a:noFill/>
          <a:ln w="9525" algn="ctr">
            <a:solidFill>
              <a:schemeClr val="tx1"/>
            </a:solidFill>
            <a:round/>
            <a:headEnd/>
            <a:tailEnd/>
          </a:ln>
        </p:spPr>
        <p:txBody>
          <a:bodyPr/>
          <a:lstStyle/>
          <a:p>
            <a:endParaRPr lang="en-US"/>
          </a:p>
        </p:txBody>
      </p:sp>
      <p:grpSp>
        <p:nvGrpSpPr>
          <p:cNvPr id="9" name="Group 172"/>
          <p:cNvGrpSpPr>
            <a:grpSpLocks/>
          </p:cNvGrpSpPr>
          <p:nvPr/>
        </p:nvGrpSpPr>
        <p:grpSpPr bwMode="auto">
          <a:xfrm>
            <a:off x="274638" y="3657600"/>
            <a:ext cx="2544762" cy="2328863"/>
            <a:chOff x="274109" y="3657599"/>
            <a:chExt cx="2545292" cy="2328335"/>
          </a:xfrm>
        </p:grpSpPr>
        <p:grpSp>
          <p:nvGrpSpPr>
            <p:cNvPr id="10" name="Group 127"/>
            <p:cNvGrpSpPr>
              <a:grpSpLocks/>
            </p:cNvGrpSpPr>
            <p:nvPr/>
          </p:nvGrpSpPr>
          <p:grpSpPr bwMode="auto">
            <a:xfrm>
              <a:off x="2590801" y="4038600"/>
              <a:ext cx="228600" cy="1947334"/>
              <a:chOff x="2590801" y="4267200"/>
              <a:chExt cx="228600" cy="1947334"/>
            </a:xfrm>
          </p:grpSpPr>
          <p:sp>
            <p:nvSpPr>
              <p:cNvPr id="22575" name="Rectangle 95"/>
              <p:cNvSpPr>
                <a:spLocks noChangeArrowheads="1"/>
              </p:cNvSpPr>
              <p:nvPr/>
            </p:nvSpPr>
            <p:spPr bwMode="auto">
              <a:xfrm rot="5400000">
                <a:off x="2583392" y="4274609"/>
                <a:ext cx="243417" cy="228600"/>
              </a:xfrm>
              <a:prstGeom prst="rect">
                <a:avLst/>
              </a:prstGeom>
              <a:solidFill>
                <a:schemeClr val="accent1"/>
              </a:solidFill>
              <a:ln w="9525" algn="ctr">
                <a:solidFill>
                  <a:schemeClr val="tx1"/>
                </a:solidFill>
                <a:round/>
                <a:headEnd/>
                <a:tailEnd/>
              </a:ln>
            </p:spPr>
            <p:txBody>
              <a:bodyPr/>
              <a:lstStyle/>
              <a:p>
                <a:endParaRPr lang="en-US"/>
              </a:p>
            </p:txBody>
          </p:sp>
          <p:sp>
            <p:nvSpPr>
              <p:cNvPr id="22576" name="Rectangle 96"/>
              <p:cNvSpPr>
                <a:spLocks noChangeArrowheads="1"/>
              </p:cNvSpPr>
              <p:nvPr/>
            </p:nvSpPr>
            <p:spPr bwMode="auto">
              <a:xfrm rot="5400000">
                <a:off x="2583392" y="4518026"/>
                <a:ext cx="243417" cy="228600"/>
              </a:xfrm>
              <a:prstGeom prst="rect">
                <a:avLst/>
              </a:prstGeom>
              <a:solidFill>
                <a:schemeClr val="accent1"/>
              </a:solidFill>
              <a:ln w="9525" algn="ctr">
                <a:solidFill>
                  <a:schemeClr val="tx1"/>
                </a:solidFill>
                <a:round/>
                <a:headEnd/>
                <a:tailEnd/>
              </a:ln>
            </p:spPr>
            <p:txBody>
              <a:bodyPr/>
              <a:lstStyle/>
              <a:p>
                <a:endParaRPr lang="en-US"/>
              </a:p>
            </p:txBody>
          </p:sp>
          <p:sp>
            <p:nvSpPr>
              <p:cNvPr id="22577" name="Rectangle 97"/>
              <p:cNvSpPr>
                <a:spLocks noChangeArrowheads="1"/>
              </p:cNvSpPr>
              <p:nvPr/>
            </p:nvSpPr>
            <p:spPr bwMode="auto">
              <a:xfrm rot="5400000">
                <a:off x="2583392" y="4761442"/>
                <a:ext cx="243417" cy="228600"/>
              </a:xfrm>
              <a:prstGeom prst="rect">
                <a:avLst/>
              </a:prstGeom>
              <a:solidFill>
                <a:schemeClr val="accent1"/>
              </a:solidFill>
              <a:ln w="9525" algn="ctr">
                <a:solidFill>
                  <a:schemeClr val="tx1"/>
                </a:solidFill>
                <a:round/>
                <a:headEnd/>
                <a:tailEnd/>
              </a:ln>
            </p:spPr>
            <p:txBody>
              <a:bodyPr/>
              <a:lstStyle/>
              <a:p>
                <a:endParaRPr lang="en-US"/>
              </a:p>
            </p:txBody>
          </p:sp>
          <p:sp>
            <p:nvSpPr>
              <p:cNvPr id="22578" name="Rectangle 98"/>
              <p:cNvSpPr>
                <a:spLocks noChangeArrowheads="1"/>
              </p:cNvSpPr>
              <p:nvPr/>
            </p:nvSpPr>
            <p:spPr bwMode="auto">
              <a:xfrm rot="5400000">
                <a:off x="2583392" y="5004859"/>
                <a:ext cx="243417" cy="228600"/>
              </a:xfrm>
              <a:prstGeom prst="rect">
                <a:avLst/>
              </a:prstGeom>
              <a:solidFill>
                <a:schemeClr val="accent1"/>
              </a:solidFill>
              <a:ln w="9525" algn="ctr">
                <a:solidFill>
                  <a:schemeClr val="tx1"/>
                </a:solidFill>
                <a:round/>
                <a:headEnd/>
                <a:tailEnd/>
              </a:ln>
            </p:spPr>
            <p:txBody>
              <a:bodyPr/>
              <a:lstStyle/>
              <a:p>
                <a:endParaRPr lang="en-US"/>
              </a:p>
            </p:txBody>
          </p:sp>
          <p:sp>
            <p:nvSpPr>
              <p:cNvPr id="22579" name="Rectangle 99"/>
              <p:cNvSpPr>
                <a:spLocks noChangeArrowheads="1"/>
              </p:cNvSpPr>
              <p:nvPr/>
            </p:nvSpPr>
            <p:spPr bwMode="auto">
              <a:xfrm rot="5400000">
                <a:off x="2583392" y="5248276"/>
                <a:ext cx="243417" cy="228600"/>
              </a:xfrm>
              <a:prstGeom prst="rect">
                <a:avLst/>
              </a:prstGeom>
              <a:solidFill>
                <a:schemeClr val="accent1"/>
              </a:solidFill>
              <a:ln w="9525" algn="ctr">
                <a:solidFill>
                  <a:schemeClr val="tx1"/>
                </a:solidFill>
                <a:round/>
                <a:headEnd/>
                <a:tailEnd/>
              </a:ln>
            </p:spPr>
            <p:txBody>
              <a:bodyPr/>
              <a:lstStyle/>
              <a:p>
                <a:endParaRPr lang="en-US"/>
              </a:p>
            </p:txBody>
          </p:sp>
          <p:sp>
            <p:nvSpPr>
              <p:cNvPr id="22580" name="Rectangle 100"/>
              <p:cNvSpPr>
                <a:spLocks noChangeArrowheads="1"/>
              </p:cNvSpPr>
              <p:nvPr/>
            </p:nvSpPr>
            <p:spPr bwMode="auto">
              <a:xfrm rot="5400000">
                <a:off x="2583392" y="5491692"/>
                <a:ext cx="243417" cy="228600"/>
              </a:xfrm>
              <a:prstGeom prst="rect">
                <a:avLst/>
              </a:prstGeom>
              <a:solidFill>
                <a:schemeClr val="accent1"/>
              </a:solidFill>
              <a:ln w="9525" algn="ctr">
                <a:solidFill>
                  <a:schemeClr val="tx1"/>
                </a:solidFill>
                <a:round/>
                <a:headEnd/>
                <a:tailEnd/>
              </a:ln>
            </p:spPr>
            <p:txBody>
              <a:bodyPr/>
              <a:lstStyle/>
              <a:p>
                <a:endParaRPr lang="en-US"/>
              </a:p>
            </p:txBody>
          </p:sp>
          <p:sp>
            <p:nvSpPr>
              <p:cNvPr id="22581" name="Rectangle 101"/>
              <p:cNvSpPr>
                <a:spLocks noChangeArrowheads="1"/>
              </p:cNvSpPr>
              <p:nvPr/>
            </p:nvSpPr>
            <p:spPr bwMode="auto">
              <a:xfrm rot="5400000">
                <a:off x="2583392" y="5735109"/>
                <a:ext cx="243417" cy="228600"/>
              </a:xfrm>
              <a:prstGeom prst="rect">
                <a:avLst/>
              </a:prstGeom>
              <a:solidFill>
                <a:schemeClr val="accent1"/>
              </a:solidFill>
              <a:ln w="9525" algn="ctr">
                <a:solidFill>
                  <a:schemeClr val="tx1"/>
                </a:solidFill>
                <a:round/>
                <a:headEnd/>
                <a:tailEnd/>
              </a:ln>
            </p:spPr>
            <p:txBody>
              <a:bodyPr/>
              <a:lstStyle/>
              <a:p>
                <a:endParaRPr lang="en-US"/>
              </a:p>
            </p:txBody>
          </p:sp>
          <p:sp>
            <p:nvSpPr>
              <p:cNvPr id="22582" name="Rectangle 102"/>
              <p:cNvSpPr>
                <a:spLocks noChangeArrowheads="1"/>
              </p:cNvSpPr>
              <p:nvPr/>
            </p:nvSpPr>
            <p:spPr bwMode="auto">
              <a:xfrm rot="5400000">
                <a:off x="2583392" y="5978526"/>
                <a:ext cx="243417" cy="228600"/>
              </a:xfrm>
              <a:prstGeom prst="rect">
                <a:avLst/>
              </a:prstGeom>
              <a:solidFill>
                <a:schemeClr val="accent1"/>
              </a:solidFill>
              <a:ln w="9525" algn="ctr">
                <a:solidFill>
                  <a:schemeClr val="tx1"/>
                </a:solidFill>
                <a:round/>
                <a:headEnd/>
                <a:tailEnd/>
              </a:ln>
            </p:spPr>
            <p:txBody>
              <a:bodyPr/>
              <a:lstStyle/>
              <a:p>
                <a:endParaRPr lang="en-US"/>
              </a:p>
            </p:txBody>
          </p:sp>
        </p:grpSp>
        <p:cxnSp>
          <p:nvCxnSpPr>
            <p:cNvPr id="22570" name="Straight Arrow Connector 157"/>
            <p:cNvCxnSpPr>
              <a:cxnSpLocks noChangeShapeType="1"/>
              <a:stCxn id="22590" idx="2"/>
              <a:endCxn id="22578" idx="2"/>
            </p:cNvCxnSpPr>
            <p:nvPr/>
          </p:nvCxnSpPr>
          <p:spPr bwMode="auto">
            <a:xfrm rot="16200000" flipH="1">
              <a:off x="815975" y="3115734"/>
              <a:ext cx="1232960" cy="2316692"/>
            </a:xfrm>
            <a:prstGeom prst="straightConnector1">
              <a:avLst/>
            </a:prstGeom>
            <a:noFill/>
            <a:ln w="9525" algn="ctr">
              <a:solidFill>
                <a:schemeClr val="tx1"/>
              </a:solidFill>
              <a:round/>
              <a:headEnd/>
              <a:tailEnd type="arrow" w="med" len="med"/>
            </a:ln>
          </p:spPr>
        </p:cxnSp>
        <p:cxnSp>
          <p:nvCxnSpPr>
            <p:cNvPr id="22571" name="Straight Arrow Connector 159"/>
            <p:cNvCxnSpPr>
              <a:cxnSpLocks noChangeShapeType="1"/>
              <a:stCxn id="22589" idx="2"/>
              <a:endCxn id="22581" idx="2"/>
            </p:cNvCxnSpPr>
            <p:nvPr/>
          </p:nvCxnSpPr>
          <p:spPr bwMode="auto">
            <a:xfrm rot="16200000" flipH="1">
              <a:off x="572558" y="3602567"/>
              <a:ext cx="1963210" cy="2073275"/>
            </a:xfrm>
            <a:prstGeom prst="straightConnector1">
              <a:avLst/>
            </a:prstGeom>
            <a:noFill/>
            <a:ln w="9525" algn="ctr">
              <a:solidFill>
                <a:schemeClr val="tx1"/>
              </a:solidFill>
              <a:round/>
              <a:headEnd/>
              <a:tailEnd type="arrow" w="med" len="med"/>
            </a:ln>
          </p:spPr>
        </p:cxnSp>
        <p:cxnSp>
          <p:nvCxnSpPr>
            <p:cNvPr id="22572" name="Straight Arrow Connector 161"/>
            <p:cNvCxnSpPr>
              <a:cxnSpLocks noChangeShapeType="1"/>
              <a:stCxn id="22607" idx="2"/>
              <a:endCxn id="22576" idx="2"/>
            </p:cNvCxnSpPr>
            <p:nvPr/>
          </p:nvCxnSpPr>
          <p:spPr bwMode="auto">
            <a:xfrm rot="16200000" flipH="1">
              <a:off x="1302808" y="3115733"/>
              <a:ext cx="746127" cy="1829859"/>
            </a:xfrm>
            <a:prstGeom prst="straightConnector1">
              <a:avLst/>
            </a:prstGeom>
            <a:noFill/>
            <a:ln w="9525" algn="ctr">
              <a:solidFill>
                <a:schemeClr val="tx1"/>
              </a:solidFill>
              <a:round/>
              <a:headEnd/>
              <a:tailEnd type="arrow" w="med" len="med"/>
            </a:ln>
          </p:spPr>
        </p:cxnSp>
        <p:cxnSp>
          <p:nvCxnSpPr>
            <p:cNvPr id="22573" name="Straight Arrow Connector 163"/>
            <p:cNvCxnSpPr>
              <a:cxnSpLocks noChangeShapeType="1"/>
              <a:stCxn id="22608" idx="2"/>
              <a:endCxn id="22581" idx="2"/>
            </p:cNvCxnSpPr>
            <p:nvPr/>
          </p:nvCxnSpPr>
          <p:spPr bwMode="auto">
            <a:xfrm rot="16200000" flipH="1">
              <a:off x="815975" y="3845984"/>
              <a:ext cx="1963210" cy="1586442"/>
            </a:xfrm>
            <a:prstGeom prst="straightConnector1">
              <a:avLst/>
            </a:prstGeom>
            <a:noFill/>
            <a:ln w="9525" algn="ctr">
              <a:solidFill>
                <a:schemeClr val="tx1"/>
              </a:solidFill>
              <a:round/>
              <a:headEnd/>
              <a:tailEnd type="arrow" w="med" len="med"/>
            </a:ln>
          </p:spPr>
        </p:cxnSp>
        <p:cxnSp>
          <p:nvCxnSpPr>
            <p:cNvPr id="22574" name="Straight Arrow Connector 166"/>
            <p:cNvCxnSpPr>
              <a:cxnSpLocks noChangeShapeType="1"/>
              <a:stCxn id="22609" idx="2"/>
              <a:endCxn id="22577" idx="2"/>
            </p:cNvCxnSpPr>
            <p:nvPr/>
          </p:nvCxnSpPr>
          <p:spPr bwMode="auto">
            <a:xfrm rot="16200000" flipH="1">
              <a:off x="1424517" y="3480858"/>
              <a:ext cx="989543" cy="1343026"/>
            </a:xfrm>
            <a:prstGeom prst="straightConnector1">
              <a:avLst/>
            </a:prstGeom>
            <a:noFill/>
            <a:ln w="9525" algn="ctr">
              <a:solidFill>
                <a:schemeClr val="tx1"/>
              </a:solidFill>
              <a:round/>
              <a:headEnd/>
              <a:tailEnd type="arrow" w="med" len="med"/>
            </a:ln>
          </p:spPr>
        </p:cxnSp>
      </p:grpSp>
      <p:grpSp>
        <p:nvGrpSpPr>
          <p:cNvPr id="11" name="Group 173"/>
          <p:cNvGrpSpPr>
            <a:grpSpLocks/>
          </p:cNvGrpSpPr>
          <p:nvPr/>
        </p:nvGrpSpPr>
        <p:grpSpPr bwMode="auto">
          <a:xfrm>
            <a:off x="685800" y="4038600"/>
            <a:ext cx="7848600" cy="2362200"/>
            <a:chOff x="685800" y="4038600"/>
            <a:chExt cx="7848600" cy="2362201"/>
          </a:xfrm>
        </p:grpSpPr>
        <p:grpSp>
          <p:nvGrpSpPr>
            <p:cNvPr id="12" name="Group 128"/>
            <p:cNvGrpSpPr>
              <a:grpSpLocks/>
            </p:cNvGrpSpPr>
            <p:nvPr/>
          </p:nvGrpSpPr>
          <p:grpSpPr bwMode="auto">
            <a:xfrm>
              <a:off x="2971800" y="4038600"/>
              <a:ext cx="228600" cy="1947334"/>
              <a:chOff x="2590801" y="4267200"/>
              <a:chExt cx="228600" cy="1947334"/>
            </a:xfrm>
          </p:grpSpPr>
          <p:sp>
            <p:nvSpPr>
              <p:cNvPr id="22561" name="Rectangle 129"/>
              <p:cNvSpPr>
                <a:spLocks noChangeArrowheads="1"/>
              </p:cNvSpPr>
              <p:nvPr/>
            </p:nvSpPr>
            <p:spPr bwMode="auto">
              <a:xfrm rot="5400000">
                <a:off x="2583392" y="4274609"/>
                <a:ext cx="243417" cy="228600"/>
              </a:xfrm>
              <a:prstGeom prst="rect">
                <a:avLst/>
              </a:prstGeom>
              <a:solidFill>
                <a:schemeClr val="accent1"/>
              </a:solidFill>
              <a:ln w="9525" algn="ctr">
                <a:solidFill>
                  <a:schemeClr val="tx1"/>
                </a:solidFill>
                <a:round/>
                <a:headEnd/>
                <a:tailEnd/>
              </a:ln>
            </p:spPr>
            <p:txBody>
              <a:bodyPr/>
              <a:lstStyle/>
              <a:p>
                <a:endParaRPr lang="en-US"/>
              </a:p>
            </p:txBody>
          </p:sp>
          <p:sp>
            <p:nvSpPr>
              <p:cNvPr id="22562" name="Rectangle 130"/>
              <p:cNvSpPr>
                <a:spLocks noChangeArrowheads="1"/>
              </p:cNvSpPr>
              <p:nvPr/>
            </p:nvSpPr>
            <p:spPr bwMode="auto">
              <a:xfrm rot="5400000">
                <a:off x="2583392" y="4518026"/>
                <a:ext cx="243417" cy="228600"/>
              </a:xfrm>
              <a:prstGeom prst="rect">
                <a:avLst/>
              </a:prstGeom>
              <a:solidFill>
                <a:schemeClr val="accent1"/>
              </a:solidFill>
              <a:ln w="9525" algn="ctr">
                <a:solidFill>
                  <a:schemeClr val="tx1"/>
                </a:solidFill>
                <a:round/>
                <a:headEnd/>
                <a:tailEnd/>
              </a:ln>
            </p:spPr>
            <p:txBody>
              <a:bodyPr/>
              <a:lstStyle/>
              <a:p>
                <a:endParaRPr lang="en-US"/>
              </a:p>
            </p:txBody>
          </p:sp>
          <p:sp>
            <p:nvSpPr>
              <p:cNvPr id="22563" name="Rectangle 131"/>
              <p:cNvSpPr>
                <a:spLocks noChangeArrowheads="1"/>
              </p:cNvSpPr>
              <p:nvPr/>
            </p:nvSpPr>
            <p:spPr bwMode="auto">
              <a:xfrm rot="5400000">
                <a:off x="2583392" y="4761442"/>
                <a:ext cx="243417" cy="228600"/>
              </a:xfrm>
              <a:prstGeom prst="rect">
                <a:avLst/>
              </a:prstGeom>
              <a:solidFill>
                <a:schemeClr val="accent1"/>
              </a:solidFill>
              <a:ln w="9525" algn="ctr">
                <a:solidFill>
                  <a:schemeClr val="tx1"/>
                </a:solidFill>
                <a:round/>
                <a:headEnd/>
                <a:tailEnd/>
              </a:ln>
            </p:spPr>
            <p:txBody>
              <a:bodyPr/>
              <a:lstStyle/>
              <a:p>
                <a:endParaRPr lang="en-US"/>
              </a:p>
            </p:txBody>
          </p:sp>
          <p:sp>
            <p:nvSpPr>
              <p:cNvPr id="22564" name="Rectangle 132"/>
              <p:cNvSpPr>
                <a:spLocks noChangeArrowheads="1"/>
              </p:cNvSpPr>
              <p:nvPr/>
            </p:nvSpPr>
            <p:spPr bwMode="auto">
              <a:xfrm rot="5400000">
                <a:off x="2583392" y="5004859"/>
                <a:ext cx="243417" cy="228600"/>
              </a:xfrm>
              <a:prstGeom prst="rect">
                <a:avLst/>
              </a:prstGeom>
              <a:solidFill>
                <a:schemeClr val="accent1"/>
              </a:solidFill>
              <a:ln w="9525" algn="ctr">
                <a:solidFill>
                  <a:schemeClr val="tx1"/>
                </a:solidFill>
                <a:round/>
                <a:headEnd/>
                <a:tailEnd/>
              </a:ln>
            </p:spPr>
            <p:txBody>
              <a:bodyPr/>
              <a:lstStyle/>
              <a:p>
                <a:endParaRPr lang="en-US"/>
              </a:p>
            </p:txBody>
          </p:sp>
          <p:sp>
            <p:nvSpPr>
              <p:cNvPr id="22565" name="Rectangle 133"/>
              <p:cNvSpPr>
                <a:spLocks noChangeArrowheads="1"/>
              </p:cNvSpPr>
              <p:nvPr/>
            </p:nvSpPr>
            <p:spPr bwMode="auto">
              <a:xfrm rot="5400000">
                <a:off x="2583392" y="5248276"/>
                <a:ext cx="243417" cy="228600"/>
              </a:xfrm>
              <a:prstGeom prst="rect">
                <a:avLst/>
              </a:prstGeom>
              <a:solidFill>
                <a:schemeClr val="accent1"/>
              </a:solidFill>
              <a:ln w="9525" algn="ctr">
                <a:solidFill>
                  <a:schemeClr val="tx1"/>
                </a:solidFill>
                <a:round/>
                <a:headEnd/>
                <a:tailEnd/>
              </a:ln>
            </p:spPr>
            <p:txBody>
              <a:bodyPr/>
              <a:lstStyle/>
              <a:p>
                <a:endParaRPr lang="en-US"/>
              </a:p>
            </p:txBody>
          </p:sp>
          <p:sp>
            <p:nvSpPr>
              <p:cNvPr id="22566" name="Rectangle 134"/>
              <p:cNvSpPr>
                <a:spLocks noChangeArrowheads="1"/>
              </p:cNvSpPr>
              <p:nvPr/>
            </p:nvSpPr>
            <p:spPr bwMode="auto">
              <a:xfrm rot="5400000">
                <a:off x="2583392" y="5491692"/>
                <a:ext cx="243417" cy="228600"/>
              </a:xfrm>
              <a:prstGeom prst="rect">
                <a:avLst/>
              </a:prstGeom>
              <a:solidFill>
                <a:schemeClr val="accent1"/>
              </a:solidFill>
              <a:ln w="9525" algn="ctr">
                <a:solidFill>
                  <a:schemeClr val="tx1"/>
                </a:solidFill>
                <a:round/>
                <a:headEnd/>
                <a:tailEnd/>
              </a:ln>
            </p:spPr>
            <p:txBody>
              <a:bodyPr/>
              <a:lstStyle/>
              <a:p>
                <a:endParaRPr lang="en-US"/>
              </a:p>
            </p:txBody>
          </p:sp>
          <p:sp>
            <p:nvSpPr>
              <p:cNvPr id="22567" name="Rectangle 135"/>
              <p:cNvSpPr>
                <a:spLocks noChangeArrowheads="1"/>
              </p:cNvSpPr>
              <p:nvPr/>
            </p:nvSpPr>
            <p:spPr bwMode="auto">
              <a:xfrm rot="5400000">
                <a:off x="2583392" y="5735109"/>
                <a:ext cx="243417" cy="228600"/>
              </a:xfrm>
              <a:prstGeom prst="rect">
                <a:avLst/>
              </a:prstGeom>
              <a:solidFill>
                <a:schemeClr val="accent1"/>
              </a:solidFill>
              <a:ln w="9525" algn="ctr">
                <a:solidFill>
                  <a:schemeClr val="tx1"/>
                </a:solidFill>
                <a:round/>
                <a:headEnd/>
                <a:tailEnd/>
              </a:ln>
            </p:spPr>
            <p:txBody>
              <a:bodyPr/>
              <a:lstStyle/>
              <a:p>
                <a:endParaRPr lang="en-US"/>
              </a:p>
            </p:txBody>
          </p:sp>
          <p:sp>
            <p:nvSpPr>
              <p:cNvPr id="22568" name="Rectangle 136"/>
              <p:cNvSpPr>
                <a:spLocks noChangeArrowheads="1"/>
              </p:cNvSpPr>
              <p:nvPr/>
            </p:nvSpPr>
            <p:spPr bwMode="auto">
              <a:xfrm rot="5400000">
                <a:off x="2583392" y="5978526"/>
                <a:ext cx="243417" cy="228600"/>
              </a:xfrm>
              <a:prstGeom prst="rect">
                <a:avLst/>
              </a:prstGeom>
              <a:solidFill>
                <a:schemeClr val="accent1"/>
              </a:solidFill>
              <a:ln w="9525" algn="ctr">
                <a:solidFill>
                  <a:schemeClr val="tx1"/>
                </a:solidFill>
                <a:round/>
                <a:headEnd/>
                <a:tailEnd/>
              </a:ln>
            </p:spPr>
            <p:txBody>
              <a:bodyPr/>
              <a:lstStyle/>
              <a:p>
                <a:endParaRPr lang="en-US"/>
              </a:p>
            </p:txBody>
          </p:sp>
        </p:grpSp>
        <p:grpSp>
          <p:nvGrpSpPr>
            <p:cNvPr id="13" name="Group 137"/>
            <p:cNvGrpSpPr>
              <a:grpSpLocks/>
            </p:cNvGrpSpPr>
            <p:nvPr/>
          </p:nvGrpSpPr>
          <p:grpSpPr bwMode="auto">
            <a:xfrm>
              <a:off x="3352800" y="4038600"/>
              <a:ext cx="228600" cy="1947334"/>
              <a:chOff x="2590801" y="4267200"/>
              <a:chExt cx="228600" cy="1947334"/>
            </a:xfrm>
          </p:grpSpPr>
          <p:sp>
            <p:nvSpPr>
              <p:cNvPr id="22553" name="Rectangle 138"/>
              <p:cNvSpPr>
                <a:spLocks noChangeArrowheads="1"/>
              </p:cNvSpPr>
              <p:nvPr/>
            </p:nvSpPr>
            <p:spPr bwMode="auto">
              <a:xfrm rot="5400000">
                <a:off x="2583392" y="4274609"/>
                <a:ext cx="243417" cy="228600"/>
              </a:xfrm>
              <a:prstGeom prst="rect">
                <a:avLst/>
              </a:prstGeom>
              <a:solidFill>
                <a:schemeClr val="accent1"/>
              </a:solidFill>
              <a:ln w="9525" algn="ctr">
                <a:solidFill>
                  <a:schemeClr val="tx1"/>
                </a:solidFill>
                <a:round/>
                <a:headEnd/>
                <a:tailEnd/>
              </a:ln>
            </p:spPr>
            <p:txBody>
              <a:bodyPr/>
              <a:lstStyle/>
              <a:p>
                <a:endParaRPr lang="en-US"/>
              </a:p>
            </p:txBody>
          </p:sp>
          <p:sp>
            <p:nvSpPr>
              <p:cNvPr id="22554" name="Rectangle 139"/>
              <p:cNvSpPr>
                <a:spLocks noChangeArrowheads="1"/>
              </p:cNvSpPr>
              <p:nvPr/>
            </p:nvSpPr>
            <p:spPr bwMode="auto">
              <a:xfrm rot="5400000">
                <a:off x="2583392" y="4518026"/>
                <a:ext cx="243417" cy="228600"/>
              </a:xfrm>
              <a:prstGeom prst="rect">
                <a:avLst/>
              </a:prstGeom>
              <a:solidFill>
                <a:schemeClr val="accent1"/>
              </a:solidFill>
              <a:ln w="9525" algn="ctr">
                <a:solidFill>
                  <a:schemeClr val="tx1"/>
                </a:solidFill>
                <a:round/>
                <a:headEnd/>
                <a:tailEnd/>
              </a:ln>
            </p:spPr>
            <p:txBody>
              <a:bodyPr/>
              <a:lstStyle/>
              <a:p>
                <a:endParaRPr lang="en-US"/>
              </a:p>
            </p:txBody>
          </p:sp>
          <p:sp>
            <p:nvSpPr>
              <p:cNvPr id="22555" name="Rectangle 140"/>
              <p:cNvSpPr>
                <a:spLocks noChangeArrowheads="1"/>
              </p:cNvSpPr>
              <p:nvPr/>
            </p:nvSpPr>
            <p:spPr bwMode="auto">
              <a:xfrm rot="5400000">
                <a:off x="2583392" y="4761442"/>
                <a:ext cx="243417" cy="228600"/>
              </a:xfrm>
              <a:prstGeom prst="rect">
                <a:avLst/>
              </a:prstGeom>
              <a:solidFill>
                <a:schemeClr val="accent1"/>
              </a:solidFill>
              <a:ln w="9525" algn="ctr">
                <a:solidFill>
                  <a:schemeClr val="tx1"/>
                </a:solidFill>
                <a:round/>
                <a:headEnd/>
                <a:tailEnd/>
              </a:ln>
            </p:spPr>
            <p:txBody>
              <a:bodyPr/>
              <a:lstStyle/>
              <a:p>
                <a:endParaRPr lang="en-US"/>
              </a:p>
            </p:txBody>
          </p:sp>
          <p:sp>
            <p:nvSpPr>
              <p:cNvPr id="22556" name="Rectangle 141"/>
              <p:cNvSpPr>
                <a:spLocks noChangeArrowheads="1"/>
              </p:cNvSpPr>
              <p:nvPr/>
            </p:nvSpPr>
            <p:spPr bwMode="auto">
              <a:xfrm rot="5400000">
                <a:off x="2583392" y="5004859"/>
                <a:ext cx="243417" cy="228600"/>
              </a:xfrm>
              <a:prstGeom prst="rect">
                <a:avLst/>
              </a:prstGeom>
              <a:solidFill>
                <a:schemeClr val="accent1"/>
              </a:solidFill>
              <a:ln w="9525" algn="ctr">
                <a:solidFill>
                  <a:schemeClr val="tx1"/>
                </a:solidFill>
                <a:round/>
                <a:headEnd/>
                <a:tailEnd/>
              </a:ln>
            </p:spPr>
            <p:txBody>
              <a:bodyPr/>
              <a:lstStyle/>
              <a:p>
                <a:endParaRPr lang="en-US"/>
              </a:p>
            </p:txBody>
          </p:sp>
          <p:sp>
            <p:nvSpPr>
              <p:cNvPr id="22557" name="Rectangle 142"/>
              <p:cNvSpPr>
                <a:spLocks noChangeArrowheads="1"/>
              </p:cNvSpPr>
              <p:nvPr/>
            </p:nvSpPr>
            <p:spPr bwMode="auto">
              <a:xfrm rot="5400000">
                <a:off x="2583392" y="5248276"/>
                <a:ext cx="243417" cy="228600"/>
              </a:xfrm>
              <a:prstGeom prst="rect">
                <a:avLst/>
              </a:prstGeom>
              <a:solidFill>
                <a:schemeClr val="accent1"/>
              </a:solidFill>
              <a:ln w="9525" algn="ctr">
                <a:solidFill>
                  <a:schemeClr val="tx1"/>
                </a:solidFill>
                <a:round/>
                <a:headEnd/>
                <a:tailEnd/>
              </a:ln>
            </p:spPr>
            <p:txBody>
              <a:bodyPr/>
              <a:lstStyle/>
              <a:p>
                <a:endParaRPr lang="en-US"/>
              </a:p>
            </p:txBody>
          </p:sp>
          <p:sp>
            <p:nvSpPr>
              <p:cNvPr id="22558" name="Rectangle 143"/>
              <p:cNvSpPr>
                <a:spLocks noChangeArrowheads="1"/>
              </p:cNvSpPr>
              <p:nvPr/>
            </p:nvSpPr>
            <p:spPr bwMode="auto">
              <a:xfrm rot="5400000">
                <a:off x="2583392" y="5491692"/>
                <a:ext cx="243417" cy="228600"/>
              </a:xfrm>
              <a:prstGeom prst="rect">
                <a:avLst/>
              </a:prstGeom>
              <a:solidFill>
                <a:schemeClr val="accent1"/>
              </a:solidFill>
              <a:ln w="9525" algn="ctr">
                <a:solidFill>
                  <a:schemeClr val="tx1"/>
                </a:solidFill>
                <a:round/>
                <a:headEnd/>
                <a:tailEnd/>
              </a:ln>
            </p:spPr>
            <p:txBody>
              <a:bodyPr/>
              <a:lstStyle/>
              <a:p>
                <a:endParaRPr lang="en-US"/>
              </a:p>
            </p:txBody>
          </p:sp>
          <p:sp>
            <p:nvSpPr>
              <p:cNvPr id="22559" name="Rectangle 144"/>
              <p:cNvSpPr>
                <a:spLocks noChangeArrowheads="1"/>
              </p:cNvSpPr>
              <p:nvPr/>
            </p:nvSpPr>
            <p:spPr bwMode="auto">
              <a:xfrm rot="5400000">
                <a:off x="2583392" y="5735109"/>
                <a:ext cx="243417" cy="228600"/>
              </a:xfrm>
              <a:prstGeom prst="rect">
                <a:avLst/>
              </a:prstGeom>
              <a:solidFill>
                <a:schemeClr val="accent1"/>
              </a:solidFill>
              <a:ln w="9525" algn="ctr">
                <a:solidFill>
                  <a:schemeClr val="tx1"/>
                </a:solidFill>
                <a:round/>
                <a:headEnd/>
                <a:tailEnd/>
              </a:ln>
            </p:spPr>
            <p:txBody>
              <a:bodyPr/>
              <a:lstStyle/>
              <a:p>
                <a:endParaRPr lang="en-US"/>
              </a:p>
            </p:txBody>
          </p:sp>
          <p:sp>
            <p:nvSpPr>
              <p:cNvPr id="22560" name="Rectangle 145"/>
              <p:cNvSpPr>
                <a:spLocks noChangeArrowheads="1"/>
              </p:cNvSpPr>
              <p:nvPr/>
            </p:nvSpPr>
            <p:spPr bwMode="auto">
              <a:xfrm rot="5400000">
                <a:off x="2583392" y="5978526"/>
                <a:ext cx="243417" cy="228600"/>
              </a:xfrm>
              <a:prstGeom prst="rect">
                <a:avLst/>
              </a:prstGeom>
              <a:solidFill>
                <a:schemeClr val="accent1"/>
              </a:solidFill>
              <a:ln w="9525" algn="ctr">
                <a:solidFill>
                  <a:schemeClr val="tx1"/>
                </a:solidFill>
                <a:round/>
                <a:headEnd/>
                <a:tailEnd/>
              </a:ln>
            </p:spPr>
            <p:txBody>
              <a:bodyPr/>
              <a:lstStyle/>
              <a:p>
                <a:endParaRPr lang="en-US"/>
              </a:p>
            </p:txBody>
          </p:sp>
        </p:grpSp>
        <p:grpSp>
          <p:nvGrpSpPr>
            <p:cNvPr id="14" name="Group 146"/>
            <p:cNvGrpSpPr>
              <a:grpSpLocks/>
            </p:cNvGrpSpPr>
            <p:nvPr/>
          </p:nvGrpSpPr>
          <p:grpSpPr bwMode="auto">
            <a:xfrm>
              <a:off x="3810000" y="4038600"/>
              <a:ext cx="228600" cy="1947334"/>
              <a:chOff x="2590801" y="4267200"/>
              <a:chExt cx="228600" cy="1947334"/>
            </a:xfrm>
          </p:grpSpPr>
          <p:sp>
            <p:nvSpPr>
              <p:cNvPr id="22545" name="Rectangle 147"/>
              <p:cNvSpPr>
                <a:spLocks noChangeArrowheads="1"/>
              </p:cNvSpPr>
              <p:nvPr/>
            </p:nvSpPr>
            <p:spPr bwMode="auto">
              <a:xfrm rot="5400000">
                <a:off x="2583392" y="4274609"/>
                <a:ext cx="243417" cy="228600"/>
              </a:xfrm>
              <a:prstGeom prst="rect">
                <a:avLst/>
              </a:prstGeom>
              <a:solidFill>
                <a:schemeClr val="accent1"/>
              </a:solidFill>
              <a:ln w="9525" algn="ctr">
                <a:solidFill>
                  <a:schemeClr val="tx1"/>
                </a:solidFill>
                <a:round/>
                <a:headEnd/>
                <a:tailEnd/>
              </a:ln>
            </p:spPr>
            <p:txBody>
              <a:bodyPr/>
              <a:lstStyle/>
              <a:p>
                <a:endParaRPr lang="en-US"/>
              </a:p>
            </p:txBody>
          </p:sp>
          <p:sp>
            <p:nvSpPr>
              <p:cNvPr id="22546" name="Rectangle 148"/>
              <p:cNvSpPr>
                <a:spLocks noChangeArrowheads="1"/>
              </p:cNvSpPr>
              <p:nvPr/>
            </p:nvSpPr>
            <p:spPr bwMode="auto">
              <a:xfrm rot="5400000">
                <a:off x="2583392" y="4518026"/>
                <a:ext cx="243417" cy="228600"/>
              </a:xfrm>
              <a:prstGeom prst="rect">
                <a:avLst/>
              </a:prstGeom>
              <a:solidFill>
                <a:schemeClr val="accent1"/>
              </a:solidFill>
              <a:ln w="9525" algn="ctr">
                <a:solidFill>
                  <a:schemeClr val="tx1"/>
                </a:solidFill>
                <a:round/>
                <a:headEnd/>
                <a:tailEnd/>
              </a:ln>
            </p:spPr>
            <p:txBody>
              <a:bodyPr/>
              <a:lstStyle/>
              <a:p>
                <a:endParaRPr lang="en-US"/>
              </a:p>
            </p:txBody>
          </p:sp>
          <p:sp>
            <p:nvSpPr>
              <p:cNvPr id="22547" name="Rectangle 149"/>
              <p:cNvSpPr>
                <a:spLocks noChangeArrowheads="1"/>
              </p:cNvSpPr>
              <p:nvPr/>
            </p:nvSpPr>
            <p:spPr bwMode="auto">
              <a:xfrm rot="5400000">
                <a:off x="2583392" y="4761442"/>
                <a:ext cx="243417" cy="228600"/>
              </a:xfrm>
              <a:prstGeom prst="rect">
                <a:avLst/>
              </a:prstGeom>
              <a:solidFill>
                <a:schemeClr val="accent1"/>
              </a:solidFill>
              <a:ln w="9525" algn="ctr">
                <a:solidFill>
                  <a:schemeClr val="tx1"/>
                </a:solidFill>
                <a:round/>
                <a:headEnd/>
                <a:tailEnd/>
              </a:ln>
            </p:spPr>
            <p:txBody>
              <a:bodyPr/>
              <a:lstStyle/>
              <a:p>
                <a:endParaRPr lang="en-US"/>
              </a:p>
            </p:txBody>
          </p:sp>
          <p:sp>
            <p:nvSpPr>
              <p:cNvPr id="22548" name="Rectangle 150"/>
              <p:cNvSpPr>
                <a:spLocks noChangeArrowheads="1"/>
              </p:cNvSpPr>
              <p:nvPr/>
            </p:nvSpPr>
            <p:spPr bwMode="auto">
              <a:xfrm rot="5400000">
                <a:off x="2583392" y="5004859"/>
                <a:ext cx="243417" cy="228600"/>
              </a:xfrm>
              <a:prstGeom prst="rect">
                <a:avLst/>
              </a:prstGeom>
              <a:solidFill>
                <a:schemeClr val="accent1"/>
              </a:solidFill>
              <a:ln w="9525" algn="ctr">
                <a:solidFill>
                  <a:schemeClr val="tx1"/>
                </a:solidFill>
                <a:round/>
                <a:headEnd/>
                <a:tailEnd/>
              </a:ln>
            </p:spPr>
            <p:txBody>
              <a:bodyPr/>
              <a:lstStyle/>
              <a:p>
                <a:endParaRPr lang="en-US"/>
              </a:p>
            </p:txBody>
          </p:sp>
          <p:sp>
            <p:nvSpPr>
              <p:cNvPr id="22549" name="Rectangle 151"/>
              <p:cNvSpPr>
                <a:spLocks noChangeArrowheads="1"/>
              </p:cNvSpPr>
              <p:nvPr/>
            </p:nvSpPr>
            <p:spPr bwMode="auto">
              <a:xfrm rot="5400000">
                <a:off x="2583392" y="5248276"/>
                <a:ext cx="243417" cy="228600"/>
              </a:xfrm>
              <a:prstGeom prst="rect">
                <a:avLst/>
              </a:prstGeom>
              <a:solidFill>
                <a:schemeClr val="accent1"/>
              </a:solidFill>
              <a:ln w="9525" algn="ctr">
                <a:solidFill>
                  <a:schemeClr val="tx1"/>
                </a:solidFill>
                <a:round/>
                <a:headEnd/>
                <a:tailEnd/>
              </a:ln>
            </p:spPr>
            <p:txBody>
              <a:bodyPr/>
              <a:lstStyle/>
              <a:p>
                <a:endParaRPr lang="en-US"/>
              </a:p>
            </p:txBody>
          </p:sp>
          <p:sp>
            <p:nvSpPr>
              <p:cNvPr id="22550" name="Rectangle 152"/>
              <p:cNvSpPr>
                <a:spLocks noChangeArrowheads="1"/>
              </p:cNvSpPr>
              <p:nvPr/>
            </p:nvSpPr>
            <p:spPr bwMode="auto">
              <a:xfrm rot="5400000">
                <a:off x="2583392" y="5491692"/>
                <a:ext cx="243417" cy="228600"/>
              </a:xfrm>
              <a:prstGeom prst="rect">
                <a:avLst/>
              </a:prstGeom>
              <a:solidFill>
                <a:schemeClr val="accent1"/>
              </a:solidFill>
              <a:ln w="9525" algn="ctr">
                <a:solidFill>
                  <a:schemeClr val="tx1"/>
                </a:solidFill>
                <a:round/>
                <a:headEnd/>
                <a:tailEnd/>
              </a:ln>
            </p:spPr>
            <p:txBody>
              <a:bodyPr/>
              <a:lstStyle/>
              <a:p>
                <a:endParaRPr lang="en-US"/>
              </a:p>
            </p:txBody>
          </p:sp>
          <p:sp>
            <p:nvSpPr>
              <p:cNvPr id="22551" name="Rectangle 153"/>
              <p:cNvSpPr>
                <a:spLocks noChangeArrowheads="1"/>
              </p:cNvSpPr>
              <p:nvPr/>
            </p:nvSpPr>
            <p:spPr bwMode="auto">
              <a:xfrm rot="5400000">
                <a:off x="2583392" y="5735109"/>
                <a:ext cx="243417" cy="228600"/>
              </a:xfrm>
              <a:prstGeom prst="rect">
                <a:avLst/>
              </a:prstGeom>
              <a:solidFill>
                <a:schemeClr val="accent1"/>
              </a:solidFill>
              <a:ln w="9525" algn="ctr">
                <a:solidFill>
                  <a:schemeClr val="tx1"/>
                </a:solidFill>
                <a:round/>
                <a:headEnd/>
                <a:tailEnd/>
              </a:ln>
            </p:spPr>
            <p:txBody>
              <a:bodyPr/>
              <a:lstStyle/>
              <a:p>
                <a:endParaRPr lang="en-US"/>
              </a:p>
            </p:txBody>
          </p:sp>
          <p:sp>
            <p:nvSpPr>
              <p:cNvPr id="22552" name="Rectangle 154"/>
              <p:cNvSpPr>
                <a:spLocks noChangeArrowheads="1"/>
              </p:cNvSpPr>
              <p:nvPr/>
            </p:nvSpPr>
            <p:spPr bwMode="auto">
              <a:xfrm rot="5400000">
                <a:off x="2583392" y="5978526"/>
                <a:ext cx="243417" cy="228600"/>
              </a:xfrm>
              <a:prstGeom prst="rect">
                <a:avLst/>
              </a:prstGeom>
              <a:solidFill>
                <a:schemeClr val="accent1"/>
              </a:solidFill>
              <a:ln w="9525" algn="ctr">
                <a:solidFill>
                  <a:schemeClr val="tx1"/>
                </a:solidFill>
                <a:round/>
                <a:headEnd/>
                <a:tailEnd/>
              </a:ln>
            </p:spPr>
            <p:txBody>
              <a:bodyPr/>
              <a:lstStyle/>
              <a:p>
                <a:endParaRPr lang="en-US"/>
              </a:p>
            </p:txBody>
          </p:sp>
        </p:grpSp>
        <p:sp>
          <p:nvSpPr>
            <p:cNvPr id="22544" name="Left Brace 169"/>
            <p:cNvSpPr>
              <a:spLocks/>
            </p:cNvSpPr>
            <p:nvPr/>
          </p:nvSpPr>
          <p:spPr bwMode="auto">
            <a:xfrm rot="-5400000">
              <a:off x="4381500" y="2247901"/>
              <a:ext cx="457200" cy="7848600"/>
            </a:xfrm>
            <a:prstGeom prst="leftBrace">
              <a:avLst>
                <a:gd name="adj1" fmla="val 23525"/>
                <a:gd name="adj2" fmla="val 50000"/>
              </a:avLst>
            </a:prstGeom>
            <a:noFill/>
            <a:ln w="9525" algn="ctr">
              <a:solidFill>
                <a:schemeClr val="tx1"/>
              </a:solidFill>
              <a:round/>
              <a:headEnd/>
              <a:tailEnd/>
            </a:ln>
          </p:spPr>
          <p:txBody>
            <a:bodyPr/>
            <a:lstStyle/>
            <a:p>
              <a:endParaRPr lang="en-US"/>
            </a:p>
          </p:txBody>
        </p:sp>
      </p:grpSp>
      <p:sp>
        <p:nvSpPr>
          <p:cNvPr id="175" name="Oval 174"/>
          <p:cNvSpPr>
            <a:spLocks noChangeArrowheads="1"/>
          </p:cNvSpPr>
          <p:nvPr/>
        </p:nvSpPr>
        <p:spPr bwMode="auto">
          <a:xfrm>
            <a:off x="4800600" y="4953000"/>
            <a:ext cx="76200" cy="76200"/>
          </a:xfrm>
          <a:prstGeom prst="ellipse">
            <a:avLst/>
          </a:prstGeom>
          <a:solidFill>
            <a:schemeClr val="accent1"/>
          </a:solidFill>
          <a:ln w="9525" algn="ctr">
            <a:solidFill>
              <a:schemeClr val="tx1"/>
            </a:solidFill>
            <a:round/>
            <a:headEnd/>
            <a:tailEnd/>
          </a:ln>
        </p:spPr>
        <p:txBody>
          <a:bodyPr/>
          <a:lstStyle/>
          <a:p>
            <a:endParaRPr lang="en-US"/>
          </a:p>
        </p:txBody>
      </p:sp>
      <p:sp>
        <p:nvSpPr>
          <p:cNvPr id="176" name="Oval 175"/>
          <p:cNvSpPr>
            <a:spLocks noChangeArrowheads="1"/>
          </p:cNvSpPr>
          <p:nvPr/>
        </p:nvSpPr>
        <p:spPr bwMode="auto">
          <a:xfrm>
            <a:off x="4953000" y="4953000"/>
            <a:ext cx="76200" cy="76200"/>
          </a:xfrm>
          <a:prstGeom prst="ellipse">
            <a:avLst/>
          </a:prstGeom>
          <a:solidFill>
            <a:schemeClr val="accent1"/>
          </a:solidFill>
          <a:ln w="9525" algn="ctr">
            <a:solidFill>
              <a:schemeClr val="tx1"/>
            </a:solidFill>
            <a:round/>
            <a:headEnd/>
            <a:tailEnd/>
          </a:ln>
        </p:spPr>
        <p:txBody>
          <a:bodyPr/>
          <a:lstStyle/>
          <a:p>
            <a:endParaRPr lang="en-US"/>
          </a:p>
        </p:txBody>
      </p:sp>
      <p:sp>
        <p:nvSpPr>
          <p:cNvPr id="177" name="Oval 176"/>
          <p:cNvSpPr>
            <a:spLocks noChangeArrowheads="1"/>
          </p:cNvSpPr>
          <p:nvPr/>
        </p:nvSpPr>
        <p:spPr bwMode="auto">
          <a:xfrm>
            <a:off x="5105400" y="4953000"/>
            <a:ext cx="76200" cy="76200"/>
          </a:xfrm>
          <a:prstGeom prst="ellipse">
            <a:avLst/>
          </a:prstGeom>
          <a:solidFill>
            <a:schemeClr val="accent1"/>
          </a:solidFill>
          <a:ln w="9525" algn="ctr">
            <a:solidFill>
              <a:schemeClr val="tx1"/>
            </a:solidFill>
            <a:round/>
            <a:headEnd/>
            <a:tailEnd/>
          </a:ln>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6" grpId="0" animBg="1"/>
      <p:bldP spid="156" grpId="0" animBg="1"/>
      <p:bldP spid="175" grpId="0" animBg="1"/>
      <p:bldP spid="176" grpId="0" animBg="1"/>
      <p:bldP spid="177"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762000" y="228600"/>
            <a:ext cx="7772400" cy="1143000"/>
          </a:xfrm>
        </p:spPr>
        <p:txBody>
          <a:bodyPr/>
          <a:lstStyle/>
          <a:p>
            <a:pPr algn="ctr"/>
            <a:r>
              <a:rPr lang="ru-RU" smtClean="0"/>
              <a:t>Что с банк-конфликтами?</a:t>
            </a:r>
          </a:p>
        </p:txBody>
      </p:sp>
      <p:pic>
        <p:nvPicPr>
          <p:cNvPr id="23555" name="Picture 2" descr="C:\Documents and Settings\akharlamov\Local Settings\Temporary Internet Files\Content.IE5\FJ5MEQN3\MCj04315480000[1].png"/>
          <p:cNvPicPr>
            <a:picLocks noGrp="1" noChangeAspect="1" noChangeArrowheads="1"/>
          </p:cNvPicPr>
          <p:nvPr>
            <p:ph idx="1"/>
          </p:nvPr>
        </p:nvPicPr>
        <p:blipFill>
          <a:blip r:embed="rId3" cstate="print"/>
          <a:srcRect/>
          <a:stretch>
            <a:fillRect/>
          </a:stretch>
        </p:blipFill>
        <p:spPr>
          <a:xfrm>
            <a:off x="3403600" y="2828925"/>
            <a:ext cx="2286000" cy="2286000"/>
          </a:xfrm>
          <a:noFill/>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3"/>
          <p:cNvSpPr>
            <a:spLocks noGrp="1"/>
          </p:cNvSpPr>
          <p:nvPr>
            <p:ph type="title"/>
          </p:nvPr>
        </p:nvSpPr>
        <p:spPr/>
        <p:txBody>
          <a:bodyPr/>
          <a:lstStyle/>
          <a:p>
            <a:r>
              <a:rPr lang="ru-RU" smtClean="0"/>
              <a:t>Фильтрация </a:t>
            </a:r>
            <a:br>
              <a:rPr lang="ru-RU" smtClean="0"/>
            </a:br>
            <a:r>
              <a:rPr lang="ru-RU" smtClean="0"/>
              <a:t>(Аддитивный шум)</a:t>
            </a:r>
            <a:endParaRPr lang="en-US" smtClean="0"/>
          </a:p>
        </p:txBody>
      </p:sp>
      <p:sp>
        <p:nvSpPr>
          <p:cNvPr id="24579" name="Content Placeholder 4"/>
          <p:cNvSpPr>
            <a:spLocks noGrp="1"/>
          </p:cNvSpPr>
          <p:nvPr>
            <p:ph idx="1"/>
          </p:nvPr>
        </p:nvSpPr>
        <p:spPr>
          <a:xfrm>
            <a:off x="457200" y="1885950"/>
            <a:ext cx="8178800" cy="2457450"/>
          </a:xfrm>
        </p:spPr>
        <p:txBody>
          <a:bodyPr/>
          <a:lstStyle/>
          <a:p>
            <a:r>
              <a:rPr lang="ru-RU" smtClean="0"/>
              <a:t>Размытие – это </a:t>
            </a:r>
            <a:r>
              <a:rPr lang="en-US" smtClean="0"/>
              <a:t>low-pass </a:t>
            </a:r>
            <a:r>
              <a:rPr lang="ru-RU" smtClean="0"/>
              <a:t>фильтр</a:t>
            </a:r>
          </a:p>
          <a:p>
            <a:r>
              <a:rPr lang="ru-RU" smtClean="0"/>
              <a:t>Каким должен быть фильтр?</a:t>
            </a:r>
          </a:p>
          <a:p>
            <a:pPr lvl="1"/>
            <a:r>
              <a:rPr lang="ru-RU" smtClean="0"/>
              <a:t>Подавлять шум?</a:t>
            </a:r>
          </a:p>
          <a:p>
            <a:pPr lvl="1"/>
            <a:r>
              <a:rPr lang="ru-RU" smtClean="0"/>
              <a:t>Сохранять детальность?</a:t>
            </a:r>
          </a:p>
          <a:p>
            <a:endParaRPr lang="en-US" smtClean="0"/>
          </a:p>
        </p:txBody>
      </p:sp>
      <p:cxnSp>
        <p:nvCxnSpPr>
          <p:cNvPr id="5" name="Straight Arrow Connector 4"/>
          <p:cNvCxnSpPr/>
          <p:nvPr/>
        </p:nvCxnSpPr>
        <p:spPr bwMode="auto">
          <a:xfrm rot="5400000">
            <a:off x="-190500" y="5372100"/>
            <a:ext cx="1600200" cy="1588"/>
          </a:xfrm>
          <a:prstGeom prst="straightConnector1">
            <a:avLst/>
          </a:prstGeom>
          <a:solidFill>
            <a:schemeClr val="accent1"/>
          </a:solidFill>
          <a:ln w="9525" cap="flat" cmpd="sng" algn="ctr">
            <a:solidFill>
              <a:schemeClr val="tx1"/>
            </a:solidFill>
            <a:prstDash val="solid"/>
            <a:round/>
            <a:headEnd type="arrow" w="med" len="med"/>
            <a:tailEnd type="none"/>
          </a:ln>
          <a:effectLst/>
        </p:spPr>
      </p:cxnSp>
      <p:cxnSp>
        <p:nvCxnSpPr>
          <p:cNvPr id="7" name="Straight Arrow Connector 6"/>
          <p:cNvCxnSpPr/>
          <p:nvPr/>
        </p:nvCxnSpPr>
        <p:spPr bwMode="auto">
          <a:xfrm>
            <a:off x="304800" y="5486400"/>
            <a:ext cx="678180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9" name="Oval 8"/>
          <p:cNvSpPr/>
          <p:nvPr/>
        </p:nvSpPr>
        <p:spPr bwMode="auto">
          <a:xfrm>
            <a:off x="990600" y="4800600"/>
            <a:ext cx="152400" cy="1524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52"/>
            </a:endParaRPr>
          </a:p>
        </p:txBody>
      </p:sp>
      <p:sp>
        <p:nvSpPr>
          <p:cNvPr id="10" name="Oval 9"/>
          <p:cNvSpPr/>
          <p:nvPr/>
        </p:nvSpPr>
        <p:spPr bwMode="auto">
          <a:xfrm>
            <a:off x="1371600" y="5105400"/>
            <a:ext cx="152400" cy="1524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52"/>
            </a:endParaRPr>
          </a:p>
        </p:txBody>
      </p:sp>
      <p:sp>
        <p:nvSpPr>
          <p:cNvPr id="11" name="Oval 10"/>
          <p:cNvSpPr/>
          <p:nvPr/>
        </p:nvSpPr>
        <p:spPr bwMode="auto">
          <a:xfrm>
            <a:off x="2057400" y="5257800"/>
            <a:ext cx="152400" cy="1524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52"/>
            </a:endParaRPr>
          </a:p>
        </p:txBody>
      </p:sp>
      <p:sp>
        <p:nvSpPr>
          <p:cNvPr id="12" name="Oval 11"/>
          <p:cNvSpPr/>
          <p:nvPr/>
        </p:nvSpPr>
        <p:spPr bwMode="auto">
          <a:xfrm>
            <a:off x="1676400" y="5715000"/>
            <a:ext cx="152400" cy="1524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52"/>
            </a:endParaRPr>
          </a:p>
        </p:txBody>
      </p:sp>
      <p:sp>
        <p:nvSpPr>
          <p:cNvPr id="13" name="Oval 12"/>
          <p:cNvSpPr/>
          <p:nvPr/>
        </p:nvSpPr>
        <p:spPr bwMode="auto">
          <a:xfrm>
            <a:off x="762000" y="5562600"/>
            <a:ext cx="152400" cy="1524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52"/>
            </a:endParaRPr>
          </a:p>
        </p:txBody>
      </p:sp>
      <p:sp>
        <p:nvSpPr>
          <p:cNvPr id="14" name="Oval 13"/>
          <p:cNvSpPr/>
          <p:nvPr/>
        </p:nvSpPr>
        <p:spPr bwMode="auto">
          <a:xfrm>
            <a:off x="2438400" y="5105400"/>
            <a:ext cx="152400" cy="1524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52"/>
            </a:endParaRPr>
          </a:p>
        </p:txBody>
      </p:sp>
      <p:sp>
        <p:nvSpPr>
          <p:cNvPr id="15" name="Oval 14"/>
          <p:cNvSpPr/>
          <p:nvPr/>
        </p:nvSpPr>
        <p:spPr bwMode="auto">
          <a:xfrm>
            <a:off x="2743200" y="6019800"/>
            <a:ext cx="152400" cy="1524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52"/>
            </a:endParaRPr>
          </a:p>
        </p:txBody>
      </p:sp>
      <p:sp>
        <p:nvSpPr>
          <p:cNvPr id="16" name="Oval 15"/>
          <p:cNvSpPr/>
          <p:nvPr/>
        </p:nvSpPr>
        <p:spPr bwMode="auto">
          <a:xfrm>
            <a:off x="3200400" y="5105400"/>
            <a:ext cx="152400" cy="1524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52"/>
            </a:endParaRPr>
          </a:p>
        </p:txBody>
      </p:sp>
      <p:sp>
        <p:nvSpPr>
          <p:cNvPr id="17" name="Oval 16"/>
          <p:cNvSpPr/>
          <p:nvPr/>
        </p:nvSpPr>
        <p:spPr bwMode="auto">
          <a:xfrm>
            <a:off x="3581400" y="5638800"/>
            <a:ext cx="152400" cy="1524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52"/>
            </a:endParaRPr>
          </a:p>
        </p:txBody>
      </p:sp>
      <p:sp>
        <p:nvSpPr>
          <p:cNvPr id="18" name="Oval 17"/>
          <p:cNvSpPr/>
          <p:nvPr/>
        </p:nvSpPr>
        <p:spPr bwMode="auto">
          <a:xfrm>
            <a:off x="3886200" y="4724400"/>
            <a:ext cx="152400" cy="1524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52"/>
            </a:endParaRPr>
          </a:p>
        </p:txBody>
      </p:sp>
      <p:sp>
        <p:nvSpPr>
          <p:cNvPr id="19" name="Rectangle 18"/>
          <p:cNvSpPr/>
          <p:nvPr/>
        </p:nvSpPr>
        <p:spPr bwMode="auto">
          <a:xfrm>
            <a:off x="6705600" y="5562600"/>
            <a:ext cx="990600" cy="4572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Times New Roman" pitchFamily="18" charset="-52"/>
              </a:rPr>
              <a:t>noise</a:t>
            </a:r>
            <a:endParaRPr kumimoji="0" lang="en-US" sz="2400" b="0" i="0" u="none" strike="noStrike" cap="none" normalizeH="0" baseline="0" dirty="0" smtClean="0">
              <a:ln>
                <a:noFill/>
              </a:ln>
              <a:solidFill>
                <a:schemeClr val="tx1"/>
              </a:solidFill>
              <a:effectLst/>
              <a:latin typeface="Times New Roman" pitchFamily="18" charset="-52"/>
            </a:endParaRPr>
          </a:p>
        </p:txBody>
      </p:sp>
      <p:sp>
        <p:nvSpPr>
          <p:cNvPr id="20" name="Rectangle 19"/>
          <p:cNvSpPr/>
          <p:nvPr/>
        </p:nvSpPr>
        <p:spPr bwMode="auto">
          <a:xfrm>
            <a:off x="6400800" y="5943600"/>
            <a:ext cx="2286000" cy="4572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52"/>
              </a:rPr>
              <a:t>E(noise) = 0</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itle 3"/>
          <p:cNvSpPr>
            <a:spLocks noGrp="1"/>
          </p:cNvSpPr>
          <p:nvPr>
            <p:ph type="title"/>
          </p:nvPr>
        </p:nvSpPr>
        <p:spPr/>
        <p:txBody>
          <a:bodyPr/>
          <a:lstStyle/>
          <a:p>
            <a:r>
              <a:rPr lang="en-US" smtClean="0"/>
              <a:t>Gaussian Blur</a:t>
            </a:r>
          </a:p>
        </p:txBody>
      </p:sp>
      <p:sp>
        <p:nvSpPr>
          <p:cNvPr id="7173" name="Content Placeholder 4"/>
          <p:cNvSpPr>
            <a:spLocks noGrp="1"/>
          </p:cNvSpPr>
          <p:nvPr>
            <p:ph idx="1"/>
          </p:nvPr>
        </p:nvSpPr>
        <p:spPr>
          <a:xfrm>
            <a:off x="457200" y="1885950"/>
            <a:ext cx="8178800" cy="1314450"/>
          </a:xfrm>
        </p:spPr>
        <p:txBody>
          <a:bodyPr/>
          <a:lstStyle/>
          <a:p>
            <a:r>
              <a:rPr lang="en-US" smtClean="0"/>
              <a:t>Blur (</a:t>
            </a:r>
            <a:r>
              <a:rPr lang="ru-RU" smtClean="0"/>
              <a:t>размытие</a:t>
            </a:r>
            <a:r>
              <a:rPr lang="en-US" smtClean="0"/>
              <a:t>)</a:t>
            </a:r>
            <a:r>
              <a:rPr lang="ru-RU" smtClean="0"/>
              <a:t> изображение</a:t>
            </a:r>
          </a:p>
          <a:p>
            <a:r>
              <a:rPr lang="ru-RU" smtClean="0"/>
              <a:t>Свертка с ядром:</a:t>
            </a:r>
            <a:endParaRPr lang="en-US" smtClean="0"/>
          </a:p>
        </p:txBody>
      </p:sp>
      <p:graphicFrame>
        <p:nvGraphicFramePr>
          <p:cNvPr id="7170" name="Object 2"/>
          <p:cNvGraphicFramePr>
            <a:graphicFrameLocks noChangeAspect="1"/>
          </p:cNvGraphicFramePr>
          <p:nvPr/>
        </p:nvGraphicFramePr>
        <p:xfrm>
          <a:off x="949325" y="3168650"/>
          <a:ext cx="3013075" cy="565150"/>
        </p:xfrm>
        <a:graphic>
          <a:graphicData uri="http://schemas.openxmlformats.org/presentationml/2006/ole">
            <p:oleObj spid="_x0000_s94210" name="Equation" r:id="rId4" imgW="1282680" imgH="241200" progId="Equation.3">
              <p:embed/>
            </p:oleObj>
          </a:graphicData>
        </a:graphic>
      </p:graphicFrame>
      <p:pic>
        <p:nvPicPr>
          <p:cNvPr id="7174" name="Picture 7" descr="Gaussian Weights.gif"/>
          <p:cNvPicPr>
            <a:picLocks noChangeAspect="1"/>
          </p:cNvPicPr>
          <p:nvPr/>
        </p:nvPicPr>
        <p:blipFill>
          <a:blip r:embed="rId5" cstate="print"/>
          <a:srcRect/>
          <a:stretch>
            <a:fillRect/>
          </a:stretch>
        </p:blipFill>
        <p:spPr bwMode="auto">
          <a:xfrm>
            <a:off x="381000" y="3886200"/>
            <a:ext cx="4114800" cy="2590800"/>
          </a:xfrm>
          <a:prstGeom prst="rect">
            <a:avLst/>
          </a:prstGeom>
          <a:noFill/>
          <a:ln w="9525">
            <a:noFill/>
            <a:miter lim="800000"/>
            <a:headEnd/>
            <a:tailEnd/>
          </a:ln>
        </p:spPr>
      </p:pic>
      <p:graphicFrame>
        <p:nvGraphicFramePr>
          <p:cNvPr id="7171" name="Object 6"/>
          <p:cNvGraphicFramePr>
            <a:graphicFrameLocks noChangeAspect="1"/>
          </p:cNvGraphicFramePr>
          <p:nvPr/>
        </p:nvGraphicFramePr>
        <p:xfrm>
          <a:off x="4679950" y="3159125"/>
          <a:ext cx="4235450" cy="565150"/>
        </p:xfrm>
        <a:graphic>
          <a:graphicData uri="http://schemas.openxmlformats.org/presentationml/2006/ole">
            <p:oleObj spid="_x0000_s94211" name="Equation" r:id="rId6" imgW="1803240" imgH="241200" progId="Equation.3">
              <p:embed/>
            </p:oleObj>
          </a:graphicData>
        </a:graphic>
      </p:graphicFrame>
      <p:pic>
        <p:nvPicPr>
          <p:cNvPr id="7175" name="Picture 7" descr="Gaussian Weights 2D.gif"/>
          <p:cNvPicPr>
            <a:picLocks noChangeAspect="1"/>
          </p:cNvPicPr>
          <p:nvPr/>
        </p:nvPicPr>
        <p:blipFill>
          <a:blip r:embed="rId7" cstate="print"/>
          <a:srcRect/>
          <a:stretch>
            <a:fillRect/>
          </a:stretch>
        </p:blipFill>
        <p:spPr bwMode="auto">
          <a:xfrm>
            <a:off x="5200650" y="3886200"/>
            <a:ext cx="3409950" cy="2590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itle 3"/>
          <p:cNvSpPr>
            <a:spLocks noGrp="1"/>
          </p:cNvSpPr>
          <p:nvPr>
            <p:ph type="title"/>
          </p:nvPr>
        </p:nvSpPr>
        <p:spPr/>
        <p:txBody>
          <a:bodyPr/>
          <a:lstStyle/>
          <a:p>
            <a:r>
              <a:rPr lang="en-US" smtClean="0"/>
              <a:t>Gaussian Blur</a:t>
            </a:r>
          </a:p>
        </p:txBody>
      </p:sp>
      <p:sp>
        <p:nvSpPr>
          <p:cNvPr id="7173" name="Content Placeholder 4"/>
          <p:cNvSpPr>
            <a:spLocks noGrp="1"/>
          </p:cNvSpPr>
          <p:nvPr>
            <p:ph idx="1"/>
          </p:nvPr>
        </p:nvSpPr>
        <p:spPr>
          <a:xfrm>
            <a:off x="457200" y="1885950"/>
            <a:ext cx="8178800" cy="1314450"/>
          </a:xfrm>
        </p:spPr>
        <p:txBody>
          <a:bodyPr/>
          <a:lstStyle/>
          <a:p>
            <a:r>
              <a:rPr lang="en-US" dirty="0" smtClean="0"/>
              <a:t>Blur (</a:t>
            </a:r>
            <a:r>
              <a:rPr lang="ru-RU" dirty="0" smtClean="0"/>
              <a:t>размытие</a:t>
            </a:r>
            <a:r>
              <a:rPr lang="en-US" dirty="0" smtClean="0"/>
              <a:t>)</a:t>
            </a:r>
            <a:r>
              <a:rPr lang="ru-RU" dirty="0" smtClean="0"/>
              <a:t> изображение</a:t>
            </a:r>
          </a:p>
          <a:p>
            <a:r>
              <a:rPr lang="ru-RU" dirty="0" smtClean="0"/>
              <a:t>Свертка с ядром:</a:t>
            </a:r>
            <a:endParaRPr lang="en-US" dirty="0" smtClean="0"/>
          </a:p>
        </p:txBody>
      </p:sp>
      <p:pic>
        <p:nvPicPr>
          <p:cNvPr id="243719" name="Picture 7" descr="D:\Code.Google.Com\lilalbrother-projects\Media\textures\blur\_boxblur.bmp"/>
          <p:cNvPicPr>
            <a:picLocks noChangeAspect="1" noChangeArrowheads="1"/>
          </p:cNvPicPr>
          <p:nvPr/>
        </p:nvPicPr>
        <p:blipFill>
          <a:blip r:embed="rId3" cstate="print"/>
          <a:srcRect/>
          <a:stretch>
            <a:fillRect/>
          </a:stretch>
        </p:blipFill>
        <p:spPr bwMode="auto">
          <a:xfrm>
            <a:off x="3457388" y="3200400"/>
            <a:ext cx="2390588" cy="3048000"/>
          </a:xfrm>
          <a:prstGeom prst="rect">
            <a:avLst/>
          </a:prstGeom>
          <a:noFill/>
        </p:spPr>
      </p:pic>
      <p:pic>
        <p:nvPicPr>
          <p:cNvPr id="243720" name="Picture 8" descr="D:\Code.Google.Com\lilalbrother-projects\Media\textures\blur\_gaussian_2d.bmp"/>
          <p:cNvPicPr>
            <a:picLocks noChangeAspect="1" noChangeArrowheads="1"/>
          </p:cNvPicPr>
          <p:nvPr/>
        </p:nvPicPr>
        <p:blipFill>
          <a:blip r:embed="rId4" cstate="print"/>
          <a:srcRect/>
          <a:stretch>
            <a:fillRect/>
          </a:stretch>
        </p:blipFill>
        <p:spPr bwMode="auto">
          <a:xfrm>
            <a:off x="6124388" y="3200400"/>
            <a:ext cx="2390588" cy="3048000"/>
          </a:xfrm>
          <a:prstGeom prst="rect">
            <a:avLst/>
          </a:prstGeom>
          <a:noFill/>
        </p:spPr>
      </p:pic>
      <p:pic>
        <p:nvPicPr>
          <p:cNvPr id="243721" name="Picture 9" descr="D:\Code.Google.Com\lilalbrother-projects\Media\textures\portrait_noise.bmp"/>
          <p:cNvPicPr>
            <a:picLocks noChangeAspect="1" noChangeArrowheads="1"/>
          </p:cNvPicPr>
          <p:nvPr/>
        </p:nvPicPr>
        <p:blipFill>
          <a:blip r:embed="rId5" cstate="print"/>
          <a:srcRect/>
          <a:stretch>
            <a:fillRect/>
          </a:stretch>
        </p:blipFill>
        <p:spPr bwMode="auto">
          <a:xfrm>
            <a:off x="762000" y="3200400"/>
            <a:ext cx="2390588" cy="3048000"/>
          </a:xfrm>
          <a:prstGeom prst="rect">
            <a:avLst/>
          </a:prstGeom>
          <a:noFill/>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itle 3"/>
          <p:cNvSpPr>
            <a:spLocks noGrp="1"/>
          </p:cNvSpPr>
          <p:nvPr>
            <p:ph type="title"/>
          </p:nvPr>
        </p:nvSpPr>
        <p:spPr/>
        <p:txBody>
          <a:bodyPr/>
          <a:lstStyle/>
          <a:p>
            <a:r>
              <a:rPr lang="ru-RU" smtClean="0"/>
              <a:t>Адаптивное размытие</a:t>
            </a:r>
            <a:endParaRPr lang="en-US" smtClean="0"/>
          </a:p>
        </p:txBody>
      </p:sp>
      <p:sp>
        <p:nvSpPr>
          <p:cNvPr id="8196" name="Content Placeholder 4"/>
          <p:cNvSpPr>
            <a:spLocks noGrp="1"/>
          </p:cNvSpPr>
          <p:nvPr>
            <p:ph idx="1"/>
          </p:nvPr>
        </p:nvSpPr>
        <p:spPr>
          <a:xfrm>
            <a:off x="457200" y="1885950"/>
            <a:ext cx="8178800" cy="1314450"/>
          </a:xfrm>
        </p:spPr>
        <p:txBody>
          <a:bodyPr/>
          <a:lstStyle/>
          <a:p>
            <a:r>
              <a:rPr lang="ru-RU" smtClean="0"/>
              <a:t>Свертка с ядром:</a:t>
            </a:r>
          </a:p>
          <a:p>
            <a:endParaRPr lang="ru-RU" smtClean="0"/>
          </a:p>
          <a:p>
            <a:endParaRPr lang="ru-RU" smtClean="0"/>
          </a:p>
          <a:p>
            <a:r>
              <a:rPr lang="en-US" i="1" smtClean="0"/>
              <a:t>ClrSpaceDist </a:t>
            </a:r>
            <a:r>
              <a:rPr lang="en-US" smtClean="0"/>
              <a:t>– </a:t>
            </a:r>
            <a:r>
              <a:rPr lang="ru-RU" smtClean="0"/>
              <a:t>это фотометрическая близость</a:t>
            </a:r>
            <a:endParaRPr lang="en-US" smtClean="0"/>
          </a:p>
        </p:txBody>
      </p:sp>
      <p:graphicFrame>
        <p:nvGraphicFramePr>
          <p:cNvPr id="8194" name="Object 6"/>
          <p:cNvGraphicFramePr>
            <a:graphicFrameLocks noChangeAspect="1"/>
          </p:cNvGraphicFramePr>
          <p:nvPr/>
        </p:nvGraphicFramePr>
        <p:xfrm>
          <a:off x="331788" y="2782888"/>
          <a:ext cx="8478837" cy="569912"/>
        </p:xfrm>
        <a:graphic>
          <a:graphicData uri="http://schemas.openxmlformats.org/presentationml/2006/ole">
            <p:oleObj spid="_x0000_s95234" name="Equation" r:id="rId4" imgW="3581280" imgH="241200" progId="Equation.3">
              <p:embed/>
            </p:oleObj>
          </a:graphicData>
        </a:graphic>
      </p:graphicFrame>
      <p:pic>
        <p:nvPicPr>
          <p:cNvPr id="8197" name="Picture 71" descr="Edge.PNG"/>
          <p:cNvPicPr>
            <a:picLocks noChangeAspect="1"/>
          </p:cNvPicPr>
          <p:nvPr/>
        </p:nvPicPr>
        <p:blipFill>
          <a:blip r:embed="rId5" cstate="print"/>
          <a:srcRect/>
          <a:stretch>
            <a:fillRect/>
          </a:stretch>
        </p:blipFill>
        <p:spPr bwMode="auto">
          <a:xfrm>
            <a:off x="2819400" y="4191000"/>
            <a:ext cx="2457450" cy="2447925"/>
          </a:xfrm>
          <a:prstGeom prst="rect">
            <a:avLst/>
          </a:prstGeom>
          <a:noFill/>
          <a:ln w="9525">
            <a:noFill/>
            <a:miter lim="800000"/>
            <a:headEnd/>
            <a:tailEnd/>
          </a:ln>
        </p:spPr>
      </p:pic>
      <p:pic>
        <p:nvPicPr>
          <p:cNvPr id="8198" name="Picture 72" descr="Edge_Blur.PNG"/>
          <p:cNvPicPr>
            <a:picLocks noChangeAspect="1"/>
          </p:cNvPicPr>
          <p:nvPr/>
        </p:nvPicPr>
        <p:blipFill>
          <a:blip r:embed="rId6" cstate="print"/>
          <a:srcRect/>
          <a:stretch>
            <a:fillRect/>
          </a:stretch>
        </p:blipFill>
        <p:spPr bwMode="auto">
          <a:xfrm>
            <a:off x="5486400" y="4191000"/>
            <a:ext cx="2438400" cy="2438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68"/>
          <p:cNvSpPr>
            <a:spLocks noGrp="1"/>
          </p:cNvSpPr>
          <p:nvPr>
            <p:ph type="title"/>
          </p:nvPr>
        </p:nvSpPr>
        <p:spPr/>
        <p:txBody>
          <a:bodyPr/>
          <a:lstStyle/>
          <a:p>
            <a:r>
              <a:rPr lang="en-US" smtClean="0"/>
              <a:t>Bilateral</a:t>
            </a:r>
          </a:p>
        </p:txBody>
      </p:sp>
      <p:sp>
        <p:nvSpPr>
          <p:cNvPr id="9220" name="Rectangle 4"/>
          <p:cNvSpPr>
            <a:spLocks noChangeArrowheads="1"/>
          </p:cNvSpPr>
          <p:nvPr/>
        </p:nvSpPr>
        <p:spPr bwMode="auto">
          <a:xfrm>
            <a:off x="1219200" y="30480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9221" name="Rectangle 5"/>
          <p:cNvSpPr>
            <a:spLocks noChangeArrowheads="1"/>
          </p:cNvSpPr>
          <p:nvPr/>
        </p:nvSpPr>
        <p:spPr bwMode="auto">
          <a:xfrm>
            <a:off x="1524000" y="30480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9222" name="Rectangle 6"/>
          <p:cNvSpPr>
            <a:spLocks noChangeArrowheads="1"/>
          </p:cNvSpPr>
          <p:nvPr/>
        </p:nvSpPr>
        <p:spPr bwMode="auto">
          <a:xfrm>
            <a:off x="1828800" y="30480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9223" name="Rectangle 7"/>
          <p:cNvSpPr>
            <a:spLocks noChangeArrowheads="1"/>
          </p:cNvSpPr>
          <p:nvPr/>
        </p:nvSpPr>
        <p:spPr bwMode="auto">
          <a:xfrm>
            <a:off x="2133600" y="30480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9224" name="Rectangle 8"/>
          <p:cNvSpPr>
            <a:spLocks noChangeArrowheads="1"/>
          </p:cNvSpPr>
          <p:nvPr/>
        </p:nvSpPr>
        <p:spPr bwMode="auto">
          <a:xfrm>
            <a:off x="2438400" y="30480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9225" name="Rectangle 9"/>
          <p:cNvSpPr>
            <a:spLocks noChangeArrowheads="1"/>
          </p:cNvSpPr>
          <p:nvPr/>
        </p:nvSpPr>
        <p:spPr bwMode="auto">
          <a:xfrm>
            <a:off x="2743200" y="30480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9226" name="Rectangle 10"/>
          <p:cNvSpPr>
            <a:spLocks noChangeArrowheads="1"/>
          </p:cNvSpPr>
          <p:nvPr/>
        </p:nvSpPr>
        <p:spPr bwMode="auto">
          <a:xfrm>
            <a:off x="3048000" y="30480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9227" name="Rectangle 11"/>
          <p:cNvSpPr>
            <a:spLocks noChangeArrowheads="1"/>
          </p:cNvSpPr>
          <p:nvPr/>
        </p:nvSpPr>
        <p:spPr bwMode="auto">
          <a:xfrm>
            <a:off x="3352800" y="30480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9228" name="Rectangle 12"/>
          <p:cNvSpPr>
            <a:spLocks noChangeArrowheads="1"/>
          </p:cNvSpPr>
          <p:nvPr/>
        </p:nvSpPr>
        <p:spPr bwMode="auto">
          <a:xfrm>
            <a:off x="1219200" y="33528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9229" name="Rectangle 13"/>
          <p:cNvSpPr>
            <a:spLocks noChangeArrowheads="1"/>
          </p:cNvSpPr>
          <p:nvPr/>
        </p:nvSpPr>
        <p:spPr bwMode="auto">
          <a:xfrm>
            <a:off x="1524000" y="33528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9230" name="Rectangle 14"/>
          <p:cNvSpPr>
            <a:spLocks noChangeArrowheads="1"/>
          </p:cNvSpPr>
          <p:nvPr/>
        </p:nvSpPr>
        <p:spPr bwMode="auto">
          <a:xfrm>
            <a:off x="1828800" y="33528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9231" name="Rectangle 15"/>
          <p:cNvSpPr>
            <a:spLocks noChangeArrowheads="1"/>
          </p:cNvSpPr>
          <p:nvPr/>
        </p:nvSpPr>
        <p:spPr bwMode="auto">
          <a:xfrm>
            <a:off x="2133600" y="33528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9232" name="Rectangle 16"/>
          <p:cNvSpPr>
            <a:spLocks noChangeArrowheads="1"/>
          </p:cNvSpPr>
          <p:nvPr/>
        </p:nvSpPr>
        <p:spPr bwMode="auto">
          <a:xfrm>
            <a:off x="2438400" y="33528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9233" name="Rectangle 17"/>
          <p:cNvSpPr>
            <a:spLocks noChangeArrowheads="1"/>
          </p:cNvSpPr>
          <p:nvPr/>
        </p:nvSpPr>
        <p:spPr bwMode="auto">
          <a:xfrm>
            <a:off x="2743200" y="33528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9234" name="Rectangle 18"/>
          <p:cNvSpPr>
            <a:spLocks noChangeArrowheads="1"/>
          </p:cNvSpPr>
          <p:nvPr/>
        </p:nvSpPr>
        <p:spPr bwMode="auto">
          <a:xfrm>
            <a:off x="3048000" y="33528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9235" name="Rectangle 19"/>
          <p:cNvSpPr>
            <a:spLocks noChangeArrowheads="1"/>
          </p:cNvSpPr>
          <p:nvPr/>
        </p:nvSpPr>
        <p:spPr bwMode="auto">
          <a:xfrm>
            <a:off x="3352800" y="33528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9236" name="Rectangle 20"/>
          <p:cNvSpPr>
            <a:spLocks noChangeArrowheads="1"/>
          </p:cNvSpPr>
          <p:nvPr/>
        </p:nvSpPr>
        <p:spPr bwMode="auto">
          <a:xfrm>
            <a:off x="1219200" y="36576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9237" name="Rectangle 21"/>
          <p:cNvSpPr>
            <a:spLocks noChangeArrowheads="1"/>
          </p:cNvSpPr>
          <p:nvPr/>
        </p:nvSpPr>
        <p:spPr bwMode="auto">
          <a:xfrm>
            <a:off x="1524000" y="36576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9238" name="Rectangle 22"/>
          <p:cNvSpPr>
            <a:spLocks noChangeArrowheads="1"/>
          </p:cNvSpPr>
          <p:nvPr/>
        </p:nvSpPr>
        <p:spPr bwMode="auto">
          <a:xfrm>
            <a:off x="1828800" y="36576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9239" name="Rectangle 23"/>
          <p:cNvSpPr>
            <a:spLocks noChangeArrowheads="1"/>
          </p:cNvSpPr>
          <p:nvPr/>
        </p:nvSpPr>
        <p:spPr bwMode="auto">
          <a:xfrm>
            <a:off x="2133600" y="36576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9240" name="Rectangle 24"/>
          <p:cNvSpPr>
            <a:spLocks noChangeArrowheads="1"/>
          </p:cNvSpPr>
          <p:nvPr/>
        </p:nvSpPr>
        <p:spPr bwMode="auto">
          <a:xfrm>
            <a:off x="2438400" y="36576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9241" name="Rectangle 25"/>
          <p:cNvSpPr>
            <a:spLocks noChangeArrowheads="1"/>
          </p:cNvSpPr>
          <p:nvPr/>
        </p:nvSpPr>
        <p:spPr bwMode="auto">
          <a:xfrm>
            <a:off x="2743200" y="36576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9242" name="Rectangle 26"/>
          <p:cNvSpPr>
            <a:spLocks noChangeArrowheads="1"/>
          </p:cNvSpPr>
          <p:nvPr/>
        </p:nvSpPr>
        <p:spPr bwMode="auto">
          <a:xfrm>
            <a:off x="3048000" y="36576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9243" name="Rectangle 27"/>
          <p:cNvSpPr>
            <a:spLocks noChangeArrowheads="1"/>
          </p:cNvSpPr>
          <p:nvPr/>
        </p:nvSpPr>
        <p:spPr bwMode="auto">
          <a:xfrm>
            <a:off x="3352800" y="36576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9244" name="Rectangle 28"/>
          <p:cNvSpPr>
            <a:spLocks noChangeArrowheads="1"/>
          </p:cNvSpPr>
          <p:nvPr/>
        </p:nvSpPr>
        <p:spPr bwMode="auto">
          <a:xfrm>
            <a:off x="1219200" y="39624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9245" name="Rectangle 29"/>
          <p:cNvSpPr>
            <a:spLocks noChangeArrowheads="1"/>
          </p:cNvSpPr>
          <p:nvPr/>
        </p:nvSpPr>
        <p:spPr bwMode="auto">
          <a:xfrm>
            <a:off x="1524000" y="39624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9246" name="Rectangle 30"/>
          <p:cNvSpPr>
            <a:spLocks noChangeArrowheads="1"/>
          </p:cNvSpPr>
          <p:nvPr/>
        </p:nvSpPr>
        <p:spPr bwMode="auto">
          <a:xfrm>
            <a:off x="1828800" y="39624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9247" name="Rectangle 31"/>
          <p:cNvSpPr>
            <a:spLocks noChangeArrowheads="1"/>
          </p:cNvSpPr>
          <p:nvPr/>
        </p:nvSpPr>
        <p:spPr bwMode="auto">
          <a:xfrm>
            <a:off x="2133600" y="39624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9248" name="Rectangle 32"/>
          <p:cNvSpPr>
            <a:spLocks noChangeArrowheads="1"/>
          </p:cNvSpPr>
          <p:nvPr/>
        </p:nvSpPr>
        <p:spPr bwMode="auto">
          <a:xfrm>
            <a:off x="2438400" y="39624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9249" name="Rectangle 33"/>
          <p:cNvSpPr>
            <a:spLocks noChangeArrowheads="1"/>
          </p:cNvSpPr>
          <p:nvPr/>
        </p:nvSpPr>
        <p:spPr bwMode="auto">
          <a:xfrm>
            <a:off x="2743200" y="39624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9250" name="Rectangle 34"/>
          <p:cNvSpPr>
            <a:spLocks noChangeArrowheads="1"/>
          </p:cNvSpPr>
          <p:nvPr/>
        </p:nvSpPr>
        <p:spPr bwMode="auto">
          <a:xfrm>
            <a:off x="3048000" y="39624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9251" name="Rectangle 35"/>
          <p:cNvSpPr>
            <a:spLocks noChangeArrowheads="1"/>
          </p:cNvSpPr>
          <p:nvPr/>
        </p:nvSpPr>
        <p:spPr bwMode="auto">
          <a:xfrm>
            <a:off x="3352800" y="39624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9252" name="Rectangle 36"/>
          <p:cNvSpPr>
            <a:spLocks noChangeArrowheads="1"/>
          </p:cNvSpPr>
          <p:nvPr/>
        </p:nvSpPr>
        <p:spPr bwMode="auto">
          <a:xfrm>
            <a:off x="1219200" y="42672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9253" name="Rectangle 37"/>
          <p:cNvSpPr>
            <a:spLocks noChangeArrowheads="1"/>
          </p:cNvSpPr>
          <p:nvPr/>
        </p:nvSpPr>
        <p:spPr bwMode="auto">
          <a:xfrm>
            <a:off x="1524000" y="42672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9254" name="Rectangle 38"/>
          <p:cNvSpPr>
            <a:spLocks noChangeArrowheads="1"/>
          </p:cNvSpPr>
          <p:nvPr/>
        </p:nvSpPr>
        <p:spPr bwMode="auto">
          <a:xfrm>
            <a:off x="1828800" y="42672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9255" name="Rectangle 39"/>
          <p:cNvSpPr>
            <a:spLocks noChangeArrowheads="1"/>
          </p:cNvSpPr>
          <p:nvPr/>
        </p:nvSpPr>
        <p:spPr bwMode="auto">
          <a:xfrm>
            <a:off x="2133600" y="42672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41" name="Rectangle 40"/>
          <p:cNvSpPr>
            <a:spLocks noChangeArrowheads="1"/>
          </p:cNvSpPr>
          <p:nvPr/>
        </p:nvSpPr>
        <p:spPr bwMode="auto">
          <a:xfrm>
            <a:off x="2438400" y="42672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9257" name="Rectangle 41"/>
          <p:cNvSpPr>
            <a:spLocks noChangeArrowheads="1"/>
          </p:cNvSpPr>
          <p:nvPr/>
        </p:nvSpPr>
        <p:spPr bwMode="auto">
          <a:xfrm>
            <a:off x="2743200" y="42672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9258" name="Rectangle 42"/>
          <p:cNvSpPr>
            <a:spLocks noChangeArrowheads="1"/>
          </p:cNvSpPr>
          <p:nvPr/>
        </p:nvSpPr>
        <p:spPr bwMode="auto">
          <a:xfrm>
            <a:off x="3048000" y="42672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9259" name="Rectangle 43"/>
          <p:cNvSpPr>
            <a:spLocks noChangeArrowheads="1"/>
          </p:cNvSpPr>
          <p:nvPr/>
        </p:nvSpPr>
        <p:spPr bwMode="auto">
          <a:xfrm>
            <a:off x="3352800" y="42672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9260" name="Rectangle 44"/>
          <p:cNvSpPr>
            <a:spLocks noChangeArrowheads="1"/>
          </p:cNvSpPr>
          <p:nvPr/>
        </p:nvSpPr>
        <p:spPr bwMode="auto">
          <a:xfrm>
            <a:off x="1219200" y="45720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9261" name="Rectangle 45"/>
          <p:cNvSpPr>
            <a:spLocks noChangeArrowheads="1"/>
          </p:cNvSpPr>
          <p:nvPr/>
        </p:nvSpPr>
        <p:spPr bwMode="auto">
          <a:xfrm>
            <a:off x="1524000" y="45720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9262" name="Rectangle 46"/>
          <p:cNvSpPr>
            <a:spLocks noChangeArrowheads="1"/>
          </p:cNvSpPr>
          <p:nvPr/>
        </p:nvSpPr>
        <p:spPr bwMode="auto">
          <a:xfrm>
            <a:off x="1828800" y="45720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9263" name="Rectangle 47"/>
          <p:cNvSpPr>
            <a:spLocks noChangeArrowheads="1"/>
          </p:cNvSpPr>
          <p:nvPr/>
        </p:nvSpPr>
        <p:spPr bwMode="auto">
          <a:xfrm>
            <a:off x="2133600" y="45720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9264" name="Rectangle 48"/>
          <p:cNvSpPr>
            <a:spLocks noChangeArrowheads="1"/>
          </p:cNvSpPr>
          <p:nvPr/>
        </p:nvSpPr>
        <p:spPr bwMode="auto">
          <a:xfrm>
            <a:off x="2438400" y="45720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9265" name="Rectangle 49"/>
          <p:cNvSpPr>
            <a:spLocks noChangeArrowheads="1"/>
          </p:cNvSpPr>
          <p:nvPr/>
        </p:nvSpPr>
        <p:spPr bwMode="auto">
          <a:xfrm>
            <a:off x="2743200" y="45720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9266" name="Rectangle 50"/>
          <p:cNvSpPr>
            <a:spLocks noChangeArrowheads="1"/>
          </p:cNvSpPr>
          <p:nvPr/>
        </p:nvSpPr>
        <p:spPr bwMode="auto">
          <a:xfrm>
            <a:off x="3048000" y="45720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9267" name="Rectangle 51"/>
          <p:cNvSpPr>
            <a:spLocks noChangeArrowheads="1"/>
          </p:cNvSpPr>
          <p:nvPr/>
        </p:nvSpPr>
        <p:spPr bwMode="auto">
          <a:xfrm>
            <a:off x="3352800" y="45720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9268" name="Rectangle 52"/>
          <p:cNvSpPr>
            <a:spLocks noChangeArrowheads="1"/>
          </p:cNvSpPr>
          <p:nvPr/>
        </p:nvSpPr>
        <p:spPr bwMode="auto">
          <a:xfrm>
            <a:off x="1219200" y="48768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9269" name="Rectangle 53"/>
          <p:cNvSpPr>
            <a:spLocks noChangeArrowheads="1"/>
          </p:cNvSpPr>
          <p:nvPr/>
        </p:nvSpPr>
        <p:spPr bwMode="auto">
          <a:xfrm>
            <a:off x="1524000" y="48768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9270" name="Rectangle 54"/>
          <p:cNvSpPr>
            <a:spLocks noChangeArrowheads="1"/>
          </p:cNvSpPr>
          <p:nvPr/>
        </p:nvSpPr>
        <p:spPr bwMode="auto">
          <a:xfrm>
            <a:off x="1828800" y="48768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9271" name="Rectangle 55"/>
          <p:cNvSpPr>
            <a:spLocks noChangeArrowheads="1"/>
          </p:cNvSpPr>
          <p:nvPr/>
        </p:nvSpPr>
        <p:spPr bwMode="auto">
          <a:xfrm>
            <a:off x="2133600" y="48768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9272" name="Rectangle 56"/>
          <p:cNvSpPr>
            <a:spLocks noChangeArrowheads="1"/>
          </p:cNvSpPr>
          <p:nvPr/>
        </p:nvSpPr>
        <p:spPr bwMode="auto">
          <a:xfrm>
            <a:off x="2438400" y="48768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9273" name="Rectangle 57"/>
          <p:cNvSpPr>
            <a:spLocks noChangeArrowheads="1"/>
          </p:cNvSpPr>
          <p:nvPr/>
        </p:nvSpPr>
        <p:spPr bwMode="auto">
          <a:xfrm>
            <a:off x="2743200" y="48768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9274" name="Rectangle 58"/>
          <p:cNvSpPr>
            <a:spLocks noChangeArrowheads="1"/>
          </p:cNvSpPr>
          <p:nvPr/>
        </p:nvSpPr>
        <p:spPr bwMode="auto">
          <a:xfrm>
            <a:off x="3048000" y="48768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9275" name="Rectangle 59"/>
          <p:cNvSpPr>
            <a:spLocks noChangeArrowheads="1"/>
          </p:cNvSpPr>
          <p:nvPr/>
        </p:nvSpPr>
        <p:spPr bwMode="auto">
          <a:xfrm>
            <a:off x="3352800" y="48768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9276" name="Rectangle 60"/>
          <p:cNvSpPr>
            <a:spLocks noChangeArrowheads="1"/>
          </p:cNvSpPr>
          <p:nvPr/>
        </p:nvSpPr>
        <p:spPr bwMode="auto">
          <a:xfrm>
            <a:off x="1219200" y="51816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9277" name="Rectangle 61"/>
          <p:cNvSpPr>
            <a:spLocks noChangeArrowheads="1"/>
          </p:cNvSpPr>
          <p:nvPr/>
        </p:nvSpPr>
        <p:spPr bwMode="auto">
          <a:xfrm>
            <a:off x="1524000" y="51816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9278" name="Rectangle 62"/>
          <p:cNvSpPr>
            <a:spLocks noChangeArrowheads="1"/>
          </p:cNvSpPr>
          <p:nvPr/>
        </p:nvSpPr>
        <p:spPr bwMode="auto">
          <a:xfrm>
            <a:off x="1828800" y="51816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9279" name="Rectangle 63"/>
          <p:cNvSpPr>
            <a:spLocks noChangeArrowheads="1"/>
          </p:cNvSpPr>
          <p:nvPr/>
        </p:nvSpPr>
        <p:spPr bwMode="auto">
          <a:xfrm>
            <a:off x="2133600" y="51816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9280" name="Rectangle 64"/>
          <p:cNvSpPr>
            <a:spLocks noChangeArrowheads="1"/>
          </p:cNvSpPr>
          <p:nvPr/>
        </p:nvSpPr>
        <p:spPr bwMode="auto">
          <a:xfrm>
            <a:off x="2438400" y="51816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9281" name="Rectangle 65"/>
          <p:cNvSpPr>
            <a:spLocks noChangeArrowheads="1"/>
          </p:cNvSpPr>
          <p:nvPr/>
        </p:nvSpPr>
        <p:spPr bwMode="auto">
          <a:xfrm>
            <a:off x="2743200" y="51816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9282" name="Rectangle 66"/>
          <p:cNvSpPr>
            <a:spLocks noChangeArrowheads="1"/>
          </p:cNvSpPr>
          <p:nvPr/>
        </p:nvSpPr>
        <p:spPr bwMode="auto">
          <a:xfrm>
            <a:off x="3048000" y="51816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9283" name="Rectangle 67"/>
          <p:cNvSpPr>
            <a:spLocks noChangeArrowheads="1"/>
          </p:cNvSpPr>
          <p:nvPr/>
        </p:nvSpPr>
        <p:spPr bwMode="auto">
          <a:xfrm>
            <a:off x="3352800" y="51816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9284"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graphicFrame>
        <p:nvGraphicFramePr>
          <p:cNvPr id="9218" name="Object 1"/>
          <p:cNvGraphicFramePr>
            <a:graphicFrameLocks noChangeAspect="1"/>
          </p:cNvGraphicFramePr>
          <p:nvPr/>
        </p:nvGraphicFramePr>
        <p:xfrm>
          <a:off x="1036638" y="1828800"/>
          <a:ext cx="2925762" cy="725488"/>
        </p:xfrm>
        <a:graphic>
          <a:graphicData uri="http://schemas.openxmlformats.org/presentationml/2006/ole">
            <p:oleObj spid="_x0000_s96258" name="Equation" r:id="rId3" imgW="1536480" imgH="38088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41"/>
                                        </p:tgtEl>
                                      </p:cBhvr>
                                    </p:animEffect>
                                    <p:animScale>
                                      <p:cBhvr>
                                        <p:cTn id="7" dur="250" autoRev="1" fill="hold"/>
                                        <p:tgtEl>
                                          <p:spTgt spid="4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3"/>
          <p:cNvSpPr>
            <a:spLocks noGrp="1"/>
          </p:cNvSpPr>
          <p:nvPr>
            <p:ph type="title"/>
          </p:nvPr>
        </p:nvSpPr>
        <p:spPr/>
        <p:txBody>
          <a:bodyPr/>
          <a:lstStyle/>
          <a:p>
            <a:r>
              <a:rPr lang="en-US" dirty="0" smtClean="0"/>
              <a:t>Texture HW</a:t>
            </a:r>
          </a:p>
        </p:txBody>
      </p:sp>
      <p:sp>
        <p:nvSpPr>
          <p:cNvPr id="19459" name="Content Placeholder 4"/>
          <p:cNvSpPr>
            <a:spLocks noGrp="1"/>
          </p:cNvSpPr>
          <p:nvPr>
            <p:ph idx="1"/>
          </p:nvPr>
        </p:nvSpPr>
        <p:spPr>
          <a:xfrm>
            <a:off x="457200" y="1885950"/>
            <a:ext cx="7772400" cy="1695450"/>
          </a:xfrm>
        </p:spPr>
        <p:txBody>
          <a:bodyPr/>
          <a:lstStyle/>
          <a:p>
            <a:r>
              <a:rPr lang="ru-RU" smtClean="0"/>
              <a:t>Нормализация координат:</a:t>
            </a:r>
          </a:p>
          <a:p>
            <a:pPr lvl="1"/>
            <a:r>
              <a:rPr lang="ru-RU" smtClean="0"/>
              <a:t>Обращение по координатам, которые лежат в диапазоне </a:t>
            </a:r>
            <a:r>
              <a:rPr lang="en-US" smtClean="0"/>
              <a:t>[0,1]</a:t>
            </a:r>
            <a:endParaRPr lang="ru-RU" smtClean="0"/>
          </a:p>
          <a:p>
            <a:pPr lvl="1"/>
            <a:endParaRPr lang="en-US" smtClean="0"/>
          </a:p>
        </p:txBody>
      </p:sp>
      <p:pic>
        <p:nvPicPr>
          <p:cNvPr id="14" name="Picture 13" descr="wall3_base.jpg"/>
          <p:cNvPicPr>
            <a:picLocks noChangeAspect="1"/>
          </p:cNvPicPr>
          <p:nvPr/>
        </p:nvPicPr>
        <p:blipFill>
          <a:blip r:embed="rId2" cstate="print"/>
          <a:srcRect/>
          <a:stretch>
            <a:fillRect/>
          </a:stretch>
        </p:blipFill>
        <p:spPr bwMode="auto">
          <a:xfrm>
            <a:off x="990600" y="4038600"/>
            <a:ext cx="2514600" cy="2514600"/>
          </a:xfrm>
          <a:prstGeom prst="rect">
            <a:avLst/>
          </a:prstGeom>
          <a:noFill/>
          <a:ln w="9525">
            <a:noFill/>
            <a:miter lim="800000"/>
            <a:headEnd/>
            <a:tailEnd/>
          </a:ln>
        </p:spPr>
      </p:pic>
      <p:grpSp>
        <p:nvGrpSpPr>
          <p:cNvPr id="2" name="Group 30"/>
          <p:cNvGrpSpPr>
            <a:grpSpLocks/>
          </p:cNvGrpSpPr>
          <p:nvPr/>
        </p:nvGrpSpPr>
        <p:grpSpPr bwMode="auto">
          <a:xfrm>
            <a:off x="533400" y="4038600"/>
            <a:ext cx="3429000" cy="2819400"/>
            <a:chOff x="2743200" y="3200400"/>
            <a:chExt cx="3429000" cy="2819400"/>
          </a:xfrm>
        </p:grpSpPr>
        <p:sp>
          <p:nvSpPr>
            <p:cNvPr id="19468" name="Rectangle 14"/>
            <p:cNvSpPr>
              <a:spLocks noChangeArrowheads="1"/>
            </p:cNvSpPr>
            <p:nvPr/>
          </p:nvSpPr>
          <p:spPr bwMode="auto">
            <a:xfrm>
              <a:off x="2971800" y="5715000"/>
              <a:ext cx="457200" cy="304800"/>
            </a:xfrm>
            <a:prstGeom prst="rect">
              <a:avLst/>
            </a:prstGeom>
            <a:noFill/>
            <a:ln w="9525" algn="ctr">
              <a:noFill/>
              <a:round/>
              <a:headEnd/>
              <a:tailEnd/>
            </a:ln>
          </p:spPr>
          <p:txBody>
            <a:bodyPr/>
            <a:lstStyle/>
            <a:p>
              <a:r>
                <a:rPr lang="ru-RU" sz="1600"/>
                <a:t>0,0</a:t>
              </a:r>
              <a:endParaRPr lang="en-US"/>
            </a:p>
          </p:txBody>
        </p:sp>
        <p:sp>
          <p:nvSpPr>
            <p:cNvPr id="19469" name="Rectangle 22"/>
            <p:cNvSpPr>
              <a:spLocks noChangeArrowheads="1"/>
            </p:cNvSpPr>
            <p:nvPr/>
          </p:nvSpPr>
          <p:spPr bwMode="auto">
            <a:xfrm>
              <a:off x="5486400" y="5715000"/>
              <a:ext cx="457200" cy="304800"/>
            </a:xfrm>
            <a:prstGeom prst="rect">
              <a:avLst/>
            </a:prstGeom>
            <a:noFill/>
            <a:ln w="9525" algn="ctr">
              <a:noFill/>
              <a:round/>
              <a:headEnd/>
              <a:tailEnd/>
            </a:ln>
          </p:spPr>
          <p:txBody>
            <a:bodyPr/>
            <a:lstStyle/>
            <a:p>
              <a:r>
                <a:rPr lang="ru-RU" sz="1600"/>
                <a:t>1,0</a:t>
              </a:r>
              <a:endParaRPr lang="en-US"/>
            </a:p>
          </p:txBody>
        </p:sp>
        <p:sp>
          <p:nvSpPr>
            <p:cNvPr id="19470" name="Rectangle 23"/>
            <p:cNvSpPr>
              <a:spLocks noChangeArrowheads="1"/>
            </p:cNvSpPr>
            <p:nvPr/>
          </p:nvSpPr>
          <p:spPr bwMode="auto">
            <a:xfrm>
              <a:off x="5715000" y="3200400"/>
              <a:ext cx="457200" cy="304800"/>
            </a:xfrm>
            <a:prstGeom prst="rect">
              <a:avLst/>
            </a:prstGeom>
            <a:noFill/>
            <a:ln w="9525" algn="ctr">
              <a:noFill/>
              <a:round/>
              <a:headEnd/>
              <a:tailEnd/>
            </a:ln>
          </p:spPr>
          <p:txBody>
            <a:bodyPr/>
            <a:lstStyle/>
            <a:p>
              <a:r>
                <a:rPr lang="ru-RU" sz="1600"/>
                <a:t>1,1</a:t>
              </a:r>
              <a:endParaRPr lang="en-US"/>
            </a:p>
          </p:txBody>
        </p:sp>
        <p:sp>
          <p:nvSpPr>
            <p:cNvPr id="19471" name="Rectangle 24"/>
            <p:cNvSpPr>
              <a:spLocks noChangeArrowheads="1"/>
            </p:cNvSpPr>
            <p:nvPr/>
          </p:nvSpPr>
          <p:spPr bwMode="auto">
            <a:xfrm>
              <a:off x="2743200" y="3200400"/>
              <a:ext cx="457200" cy="304800"/>
            </a:xfrm>
            <a:prstGeom prst="rect">
              <a:avLst/>
            </a:prstGeom>
            <a:noFill/>
            <a:ln w="9525" algn="ctr">
              <a:noFill/>
              <a:round/>
              <a:headEnd/>
              <a:tailEnd/>
            </a:ln>
          </p:spPr>
          <p:txBody>
            <a:bodyPr/>
            <a:lstStyle/>
            <a:p>
              <a:r>
                <a:rPr lang="ru-RU" sz="1600"/>
                <a:t>0,1</a:t>
              </a:r>
              <a:endParaRPr lang="en-US"/>
            </a:p>
          </p:txBody>
        </p:sp>
      </p:grpSp>
      <p:grpSp>
        <p:nvGrpSpPr>
          <p:cNvPr id="3" name="Group 29"/>
          <p:cNvGrpSpPr>
            <a:grpSpLocks/>
          </p:cNvGrpSpPr>
          <p:nvPr/>
        </p:nvGrpSpPr>
        <p:grpSpPr bwMode="auto">
          <a:xfrm>
            <a:off x="457200" y="3352800"/>
            <a:ext cx="4572000" cy="3505200"/>
            <a:chOff x="2667000" y="2514600"/>
            <a:chExt cx="4572000" cy="3505200"/>
          </a:xfrm>
        </p:grpSpPr>
        <p:grpSp>
          <p:nvGrpSpPr>
            <p:cNvPr id="19463" name="Group 21"/>
            <p:cNvGrpSpPr>
              <a:grpSpLocks/>
            </p:cNvGrpSpPr>
            <p:nvPr/>
          </p:nvGrpSpPr>
          <p:grpSpPr bwMode="auto">
            <a:xfrm>
              <a:off x="3199606" y="2591594"/>
              <a:ext cx="3658394" cy="3124994"/>
              <a:chOff x="3199606" y="1981994"/>
              <a:chExt cx="3658394" cy="3124994"/>
            </a:xfrm>
          </p:grpSpPr>
          <p:cxnSp>
            <p:nvCxnSpPr>
              <p:cNvPr id="19466" name="Straight Arrow Connector 16"/>
              <p:cNvCxnSpPr>
                <a:cxnSpLocks noChangeShapeType="1"/>
              </p:cNvCxnSpPr>
              <p:nvPr/>
            </p:nvCxnSpPr>
            <p:spPr bwMode="auto">
              <a:xfrm rot="5400000">
                <a:off x="1638697" y="3542903"/>
                <a:ext cx="3123406" cy="1588"/>
              </a:xfrm>
              <a:prstGeom prst="straightConnector1">
                <a:avLst/>
              </a:prstGeom>
              <a:noFill/>
              <a:ln w="25400" algn="ctr">
                <a:solidFill>
                  <a:srgbClr val="FF0000"/>
                </a:solidFill>
                <a:round/>
                <a:headEnd type="arrow" w="med" len="med"/>
                <a:tailEnd/>
              </a:ln>
            </p:spPr>
          </p:cxnSp>
          <p:cxnSp>
            <p:nvCxnSpPr>
              <p:cNvPr id="19467" name="Straight Arrow Connector 19"/>
              <p:cNvCxnSpPr>
                <a:cxnSpLocks noChangeShapeType="1"/>
              </p:cNvCxnSpPr>
              <p:nvPr/>
            </p:nvCxnSpPr>
            <p:spPr bwMode="auto">
              <a:xfrm>
                <a:off x="3200400" y="5105400"/>
                <a:ext cx="3657600" cy="1588"/>
              </a:xfrm>
              <a:prstGeom prst="straightConnector1">
                <a:avLst/>
              </a:prstGeom>
              <a:noFill/>
              <a:ln w="25400" algn="ctr">
                <a:solidFill>
                  <a:srgbClr val="FF0000"/>
                </a:solidFill>
                <a:round/>
                <a:headEnd/>
                <a:tailEnd type="arrow" w="med" len="med"/>
              </a:ln>
            </p:spPr>
          </p:cxnSp>
        </p:grpSp>
        <p:sp>
          <p:nvSpPr>
            <p:cNvPr id="19464" name="Rectangle 25"/>
            <p:cNvSpPr>
              <a:spLocks noChangeArrowheads="1"/>
            </p:cNvSpPr>
            <p:nvPr/>
          </p:nvSpPr>
          <p:spPr bwMode="auto">
            <a:xfrm>
              <a:off x="6781800" y="5715000"/>
              <a:ext cx="457200" cy="304800"/>
            </a:xfrm>
            <a:prstGeom prst="rect">
              <a:avLst/>
            </a:prstGeom>
            <a:noFill/>
            <a:ln w="9525" algn="ctr">
              <a:noFill/>
              <a:round/>
              <a:headEnd/>
              <a:tailEnd/>
            </a:ln>
          </p:spPr>
          <p:txBody>
            <a:bodyPr anchor="ctr"/>
            <a:lstStyle/>
            <a:p>
              <a:pPr algn="ctr"/>
              <a:r>
                <a:rPr lang="en-US" sz="1800"/>
                <a:t>u</a:t>
              </a:r>
              <a:endParaRPr lang="en-US"/>
            </a:p>
          </p:txBody>
        </p:sp>
        <p:sp>
          <p:nvSpPr>
            <p:cNvPr id="19465" name="Rectangle 26"/>
            <p:cNvSpPr>
              <a:spLocks noChangeArrowheads="1"/>
            </p:cNvSpPr>
            <p:nvPr/>
          </p:nvSpPr>
          <p:spPr bwMode="auto">
            <a:xfrm>
              <a:off x="2667000" y="2514600"/>
              <a:ext cx="457200" cy="304800"/>
            </a:xfrm>
            <a:prstGeom prst="rect">
              <a:avLst/>
            </a:prstGeom>
            <a:noFill/>
            <a:ln w="9525" algn="ctr">
              <a:noFill/>
              <a:round/>
              <a:headEnd/>
              <a:tailEnd/>
            </a:ln>
          </p:spPr>
          <p:txBody>
            <a:bodyPr anchor="ctr"/>
            <a:lstStyle/>
            <a:p>
              <a:pPr algn="ctr"/>
              <a:r>
                <a:rPr lang="en-US" sz="1800"/>
                <a:t>v</a:t>
              </a:r>
              <a:endParaRPr lang="en-US"/>
            </a:p>
          </p:txBody>
        </p:sp>
      </p:gr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Title 3"/>
          <p:cNvSpPr>
            <a:spLocks noGrp="1"/>
          </p:cNvSpPr>
          <p:nvPr>
            <p:ph type="title"/>
          </p:nvPr>
        </p:nvSpPr>
        <p:spPr/>
        <p:txBody>
          <a:bodyPr/>
          <a:lstStyle/>
          <a:p>
            <a:r>
              <a:rPr lang="en-US" smtClean="0"/>
              <a:t>Bilateral</a:t>
            </a:r>
          </a:p>
        </p:txBody>
      </p:sp>
      <p:sp>
        <p:nvSpPr>
          <p:cNvPr id="70" name="Rectangle 69"/>
          <p:cNvSpPr>
            <a:spLocks noChangeArrowheads="1"/>
          </p:cNvSpPr>
          <p:nvPr/>
        </p:nvSpPr>
        <p:spPr bwMode="auto">
          <a:xfrm>
            <a:off x="1219200" y="23622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10246" name="Rectangle 70"/>
          <p:cNvSpPr>
            <a:spLocks noChangeArrowheads="1"/>
          </p:cNvSpPr>
          <p:nvPr/>
        </p:nvSpPr>
        <p:spPr bwMode="auto">
          <a:xfrm>
            <a:off x="1676400" y="23622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10247" name="Rectangle 71"/>
          <p:cNvSpPr>
            <a:spLocks noChangeArrowheads="1"/>
          </p:cNvSpPr>
          <p:nvPr/>
        </p:nvSpPr>
        <p:spPr bwMode="auto">
          <a:xfrm>
            <a:off x="2133600" y="23622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10248" name="Rectangle 72"/>
          <p:cNvSpPr>
            <a:spLocks noChangeArrowheads="1"/>
          </p:cNvSpPr>
          <p:nvPr/>
        </p:nvSpPr>
        <p:spPr bwMode="auto">
          <a:xfrm>
            <a:off x="2590800" y="23622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10249" name="Rectangle 73"/>
          <p:cNvSpPr>
            <a:spLocks noChangeArrowheads="1"/>
          </p:cNvSpPr>
          <p:nvPr/>
        </p:nvSpPr>
        <p:spPr bwMode="auto">
          <a:xfrm>
            <a:off x="3048000" y="23622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10250" name="Rectangle 74"/>
          <p:cNvSpPr>
            <a:spLocks noChangeArrowheads="1"/>
          </p:cNvSpPr>
          <p:nvPr/>
        </p:nvSpPr>
        <p:spPr bwMode="auto">
          <a:xfrm>
            <a:off x="3505200" y="23622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10251" name="Rectangle 75"/>
          <p:cNvSpPr>
            <a:spLocks noChangeArrowheads="1"/>
          </p:cNvSpPr>
          <p:nvPr/>
        </p:nvSpPr>
        <p:spPr bwMode="auto">
          <a:xfrm>
            <a:off x="3962400" y="23622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77" name="Rectangle 76"/>
          <p:cNvSpPr>
            <a:spLocks noChangeArrowheads="1"/>
          </p:cNvSpPr>
          <p:nvPr/>
        </p:nvSpPr>
        <p:spPr bwMode="auto">
          <a:xfrm>
            <a:off x="4419600" y="23622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0253" name="Rectangle 77"/>
          <p:cNvSpPr>
            <a:spLocks noChangeArrowheads="1"/>
          </p:cNvSpPr>
          <p:nvPr/>
        </p:nvSpPr>
        <p:spPr bwMode="auto">
          <a:xfrm>
            <a:off x="1219200" y="28194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10254" name="Rectangle 78"/>
          <p:cNvSpPr>
            <a:spLocks noChangeArrowheads="1"/>
          </p:cNvSpPr>
          <p:nvPr/>
        </p:nvSpPr>
        <p:spPr bwMode="auto">
          <a:xfrm>
            <a:off x="1676400" y="28194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10255" name="Rectangle 79"/>
          <p:cNvSpPr>
            <a:spLocks noChangeArrowheads="1"/>
          </p:cNvSpPr>
          <p:nvPr/>
        </p:nvSpPr>
        <p:spPr bwMode="auto">
          <a:xfrm>
            <a:off x="2133600" y="28194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10256" name="Rectangle 80"/>
          <p:cNvSpPr>
            <a:spLocks noChangeArrowheads="1"/>
          </p:cNvSpPr>
          <p:nvPr/>
        </p:nvSpPr>
        <p:spPr bwMode="auto">
          <a:xfrm>
            <a:off x="2590800" y="28194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10257" name="Rectangle 81"/>
          <p:cNvSpPr>
            <a:spLocks noChangeArrowheads="1"/>
          </p:cNvSpPr>
          <p:nvPr/>
        </p:nvSpPr>
        <p:spPr bwMode="auto">
          <a:xfrm>
            <a:off x="3048000" y="28194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10258" name="Rectangle 82"/>
          <p:cNvSpPr>
            <a:spLocks noChangeArrowheads="1"/>
          </p:cNvSpPr>
          <p:nvPr/>
        </p:nvSpPr>
        <p:spPr bwMode="auto">
          <a:xfrm>
            <a:off x="3505200" y="28194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10259" name="Rectangle 83"/>
          <p:cNvSpPr>
            <a:spLocks noChangeArrowheads="1"/>
          </p:cNvSpPr>
          <p:nvPr/>
        </p:nvSpPr>
        <p:spPr bwMode="auto">
          <a:xfrm>
            <a:off x="3962400" y="28194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0260" name="Rectangle 84"/>
          <p:cNvSpPr>
            <a:spLocks noChangeArrowheads="1"/>
          </p:cNvSpPr>
          <p:nvPr/>
        </p:nvSpPr>
        <p:spPr bwMode="auto">
          <a:xfrm>
            <a:off x="4419600" y="28194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0261" name="Rectangle 85"/>
          <p:cNvSpPr>
            <a:spLocks noChangeArrowheads="1"/>
          </p:cNvSpPr>
          <p:nvPr/>
        </p:nvSpPr>
        <p:spPr bwMode="auto">
          <a:xfrm>
            <a:off x="1219200" y="32766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10262" name="Rectangle 86"/>
          <p:cNvSpPr>
            <a:spLocks noChangeArrowheads="1"/>
          </p:cNvSpPr>
          <p:nvPr/>
        </p:nvSpPr>
        <p:spPr bwMode="auto">
          <a:xfrm>
            <a:off x="1676400" y="32766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10263" name="Rectangle 87"/>
          <p:cNvSpPr>
            <a:spLocks noChangeArrowheads="1"/>
          </p:cNvSpPr>
          <p:nvPr/>
        </p:nvSpPr>
        <p:spPr bwMode="auto">
          <a:xfrm>
            <a:off x="2133600" y="32766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10264" name="Rectangle 88"/>
          <p:cNvSpPr>
            <a:spLocks noChangeArrowheads="1"/>
          </p:cNvSpPr>
          <p:nvPr/>
        </p:nvSpPr>
        <p:spPr bwMode="auto">
          <a:xfrm>
            <a:off x="2590800" y="32766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10265" name="Rectangle 89"/>
          <p:cNvSpPr>
            <a:spLocks noChangeArrowheads="1"/>
          </p:cNvSpPr>
          <p:nvPr/>
        </p:nvSpPr>
        <p:spPr bwMode="auto">
          <a:xfrm>
            <a:off x="3048000" y="32766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10266" name="Rectangle 90"/>
          <p:cNvSpPr>
            <a:spLocks noChangeArrowheads="1"/>
          </p:cNvSpPr>
          <p:nvPr/>
        </p:nvSpPr>
        <p:spPr bwMode="auto">
          <a:xfrm>
            <a:off x="3505200" y="32766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0267" name="Rectangle 91"/>
          <p:cNvSpPr>
            <a:spLocks noChangeArrowheads="1"/>
          </p:cNvSpPr>
          <p:nvPr/>
        </p:nvSpPr>
        <p:spPr bwMode="auto">
          <a:xfrm>
            <a:off x="3962400" y="32766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0268" name="Rectangle 92"/>
          <p:cNvSpPr>
            <a:spLocks noChangeArrowheads="1"/>
          </p:cNvSpPr>
          <p:nvPr/>
        </p:nvSpPr>
        <p:spPr bwMode="auto">
          <a:xfrm>
            <a:off x="4419600" y="32766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0269" name="Rectangle 93"/>
          <p:cNvSpPr>
            <a:spLocks noChangeArrowheads="1"/>
          </p:cNvSpPr>
          <p:nvPr/>
        </p:nvSpPr>
        <p:spPr bwMode="auto">
          <a:xfrm>
            <a:off x="1219200" y="37338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10270" name="Rectangle 94"/>
          <p:cNvSpPr>
            <a:spLocks noChangeArrowheads="1"/>
          </p:cNvSpPr>
          <p:nvPr/>
        </p:nvSpPr>
        <p:spPr bwMode="auto">
          <a:xfrm>
            <a:off x="1676400" y="37338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10271" name="Rectangle 95"/>
          <p:cNvSpPr>
            <a:spLocks noChangeArrowheads="1"/>
          </p:cNvSpPr>
          <p:nvPr/>
        </p:nvSpPr>
        <p:spPr bwMode="auto">
          <a:xfrm>
            <a:off x="2133600" y="37338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10272" name="Rectangle 96"/>
          <p:cNvSpPr>
            <a:spLocks noChangeArrowheads="1"/>
          </p:cNvSpPr>
          <p:nvPr/>
        </p:nvSpPr>
        <p:spPr bwMode="auto">
          <a:xfrm>
            <a:off x="2590800" y="37338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10273" name="Rectangle 97"/>
          <p:cNvSpPr>
            <a:spLocks noChangeArrowheads="1"/>
          </p:cNvSpPr>
          <p:nvPr/>
        </p:nvSpPr>
        <p:spPr bwMode="auto">
          <a:xfrm>
            <a:off x="3048000" y="37338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0274" name="Rectangle 98"/>
          <p:cNvSpPr>
            <a:spLocks noChangeArrowheads="1"/>
          </p:cNvSpPr>
          <p:nvPr/>
        </p:nvSpPr>
        <p:spPr bwMode="auto">
          <a:xfrm>
            <a:off x="3505200" y="37338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0275" name="Rectangle 99"/>
          <p:cNvSpPr>
            <a:spLocks noChangeArrowheads="1"/>
          </p:cNvSpPr>
          <p:nvPr/>
        </p:nvSpPr>
        <p:spPr bwMode="auto">
          <a:xfrm>
            <a:off x="3962400" y="37338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0276" name="Rectangle 100"/>
          <p:cNvSpPr>
            <a:spLocks noChangeArrowheads="1"/>
          </p:cNvSpPr>
          <p:nvPr/>
        </p:nvSpPr>
        <p:spPr bwMode="auto">
          <a:xfrm>
            <a:off x="4419600" y="37338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0277" name="Rectangle 101"/>
          <p:cNvSpPr>
            <a:spLocks noChangeArrowheads="1"/>
          </p:cNvSpPr>
          <p:nvPr/>
        </p:nvSpPr>
        <p:spPr bwMode="auto">
          <a:xfrm>
            <a:off x="1219200" y="41910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10278" name="Rectangle 102"/>
          <p:cNvSpPr>
            <a:spLocks noChangeArrowheads="1"/>
          </p:cNvSpPr>
          <p:nvPr/>
        </p:nvSpPr>
        <p:spPr bwMode="auto">
          <a:xfrm>
            <a:off x="1676400" y="41910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10279" name="Rectangle 103"/>
          <p:cNvSpPr>
            <a:spLocks noChangeArrowheads="1"/>
          </p:cNvSpPr>
          <p:nvPr/>
        </p:nvSpPr>
        <p:spPr bwMode="auto">
          <a:xfrm>
            <a:off x="2133600" y="41910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10280" name="Rectangle 104"/>
          <p:cNvSpPr>
            <a:spLocks noChangeArrowheads="1"/>
          </p:cNvSpPr>
          <p:nvPr/>
        </p:nvSpPr>
        <p:spPr bwMode="auto">
          <a:xfrm>
            <a:off x="2590800" y="41910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06" name="Rectangle 105"/>
          <p:cNvSpPr>
            <a:spLocks noChangeArrowheads="1"/>
          </p:cNvSpPr>
          <p:nvPr/>
        </p:nvSpPr>
        <p:spPr bwMode="auto">
          <a:xfrm>
            <a:off x="3048000" y="41910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0282" name="Rectangle 106"/>
          <p:cNvSpPr>
            <a:spLocks noChangeArrowheads="1"/>
          </p:cNvSpPr>
          <p:nvPr/>
        </p:nvSpPr>
        <p:spPr bwMode="auto">
          <a:xfrm>
            <a:off x="3505200" y="41910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0283" name="Rectangle 107"/>
          <p:cNvSpPr>
            <a:spLocks noChangeArrowheads="1"/>
          </p:cNvSpPr>
          <p:nvPr/>
        </p:nvSpPr>
        <p:spPr bwMode="auto">
          <a:xfrm>
            <a:off x="3962400" y="41910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0284" name="Rectangle 108"/>
          <p:cNvSpPr>
            <a:spLocks noChangeArrowheads="1"/>
          </p:cNvSpPr>
          <p:nvPr/>
        </p:nvSpPr>
        <p:spPr bwMode="auto">
          <a:xfrm>
            <a:off x="4419600" y="41910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0285" name="Rectangle 109"/>
          <p:cNvSpPr>
            <a:spLocks noChangeArrowheads="1"/>
          </p:cNvSpPr>
          <p:nvPr/>
        </p:nvSpPr>
        <p:spPr bwMode="auto">
          <a:xfrm>
            <a:off x="1219200" y="46482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10286" name="Rectangle 110"/>
          <p:cNvSpPr>
            <a:spLocks noChangeArrowheads="1"/>
          </p:cNvSpPr>
          <p:nvPr/>
        </p:nvSpPr>
        <p:spPr bwMode="auto">
          <a:xfrm>
            <a:off x="1676400" y="46482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10287" name="Rectangle 111"/>
          <p:cNvSpPr>
            <a:spLocks noChangeArrowheads="1"/>
          </p:cNvSpPr>
          <p:nvPr/>
        </p:nvSpPr>
        <p:spPr bwMode="auto">
          <a:xfrm>
            <a:off x="2133600" y="46482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0288" name="Rectangle 112"/>
          <p:cNvSpPr>
            <a:spLocks noChangeArrowheads="1"/>
          </p:cNvSpPr>
          <p:nvPr/>
        </p:nvSpPr>
        <p:spPr bwMode="auto">
          <a:xfrm>
            <a:off x="2590800" y="46482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0289" name="Rectangle 113"/>
          <p:cNvSpPr>
            <a:spLocks noChangeArrowheads="1"/>
          </p:cNvSpPr>
          <p:nvPr/>
        </p:nvSpPr>
        <p:spPr bwMode="auto">
          <a:xfrm>
            <a:off x="3048000" y="46482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0290" name="Rectangle 114"/>
          <p:cNvSpPr>
            <a:spLocks noChangeArrowheads="1"/>
          </p:cNvSpPr>
          <p:nvPr/>
        </p:nvSpPr>
        <p:spPr bwMode="auto">
          <a:xfrm>
            <a:off x="3505200" y="46482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0291" name="Rectangle 115"/>
          <p:cNvSpPr>
            <a:spLocks noChangeArrowheads="1"/>
          </p:cNvSpPr>
          <p:nvPr/>
        </p:nvSpPr>
        <p:spPr bwMode="auto">
          <a:xfrm>
            <a:off x="3962400" y="46482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0292" name="Rectangle 116"/>
          <p:cNvSpPr>
            <a:spLocks noChangeArrowheads="1"/>
          </p:cNvSpPr>
          <p:nvPr/>
        </p:nvSpPr>
        <p:spPr bwMode="auto">
          <a:xfrm>
            <a:off x="4419600" y="46482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0293" name="Rectangle 117"/>
          <p:cNvSpPr>
            <a:spLocks noChangeArrowheads="1"/>
          </p:cNvSpPr>
          <p:nvPr/>
        </p:nvSpPr>
        <p:spPr bwMode="auto">
          <a:xfrm>
            <a:off x="1219200" y="51054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10294" name="Rectangle 118"/>
          <p:cNvSpPr>
            <a:spLocks noChangeArrowheads="1"/>
          </p:cNvSpPr>
          <p:nvPr/>
        </p:nvSpPr>
        <p:spPr bwMode="auto">
          <a:xfrm>
            <a:off x="1676400" y="51054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0295" name="Rectangle 119"/>
          <p:cNvSpPr>
            <a:spLocks noChangeArrowheads="1"/>
          </p:cNvSpPr>
          <p:nvPr/>
        </p:nvSpPr>
        <p:spPr bwMode="auto">
          <a:xfrm>
            <a:off x="2133600" y="51054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0296" name="Rectangle 120"/>
          <p:cNvSpPr>
            <a:spLocks noChangeArrowheads="1"/>
          </p:cNvSpPr>
          <p:nvPr/>
        </p:nvSpPr>
        <p:spPr bwMode="auto">
          <a:xfrm>
            <a:off x="2590800" y="51054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0297" name="Rectangle 121"/>
          <p:cNvSpPr>
            <a:spLocks noChangeArrowheads="1"/>
          </p:cNvSpPr>
          <p:nvPr/>
        </p:nvSpPr>
        <p:spPr bwMode="auto">
          <a:xfrm>
            <a:off x="3048000" y="51054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0298" name="Rectangle 122"/>
          <p:cNvSpPr>
            <a:spLocks noChangeArrowheads="1"/>
          </p:cNvSpPr>
          <p:nvPr/>
        </p:nvSpPr>
        <p:spPr bwMode="auto">
          <a:xfrm>
            <a:off x="3505200" y="51054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0299" name="Rectangle 123"/>
          <p:cNvSpPr>
            <a:spLocks noChangeArrowheads="1"/>
          </p:cNvSpPr>
          <p:nvPr/>
        </p:nvSpPr>
        <p:spPr bwMode="auto">
          <a:xfrm>
            <a:off x="3962400" y="51054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0300" name="Rectangle 124"/>
          <p:cNvSpPr>
            <a:spLocks noChangeArrowheads="1"/>
          </p:cNvSpPr>
          <p:nvPr/>
        </p:nvSpPr>
        <p:spPr bwMode="auto">
          <a:xfrm>
            <a:off x="4419600" y="51054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0301" name="Rectangle 125"/>
          <p:cNvSpPr>
            <a:spLocks noChangeArrowheads="1"/>
          </p:cNvSpPr>
          <p:nvPr/>
        </p:nvSpPr>
        <p:spPr bwMode="auto">
          <a:xfrm>
            <a:off x="1219200" y="55626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0302" name="Rectangle 126"/>
          <p:cNvSpPr>
            <a:spLocks noChangeArrowheads="1"/>
          </p:cNvSpPr>
          <p:nvPr/>
        </p:nvSpPr>
        <p:spPr bwMode="auto">
          <a:xfrm>
            <a:off x="1676400" y="55626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0303" name="Rectangle 127"/>
          <p:cNvSpPr>
            <a:spLocks noChangeArrowheads="1"/>
          </p:cNvSpPr>
          <p:nvPr/>
        </p:nvSpPr>
        <p:spPr bwMode="auto">
          <a:xfrm>
            <a:off x="2133600" y="55626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0304" name="Rectangle 128"/>
          <p:cNvSpPr>
            <a:spLocks noChangeArrowheads="1"/>
          </p:cNvSpPr>
          <p:nvPr/>
        </p:nvSpPr>
        <p:spPr bwMode="auto">
          <a:xfrm>
            <a:off x="2590800" y="55626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0305" name="Rectangle 129"/>
          <p:cNvSpPr>
            <a:spLocks noChangeArrowheads="1"/>
          </p:cNvSpPr>
          <p:nvPr/>
        </p:nvSpPr>
        <p:spPr bwMode="auto">
          <a:xfrm>
            <a:off x="3048000" y="55626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0306" name="Rectangle 130"/>
          <p:cNvSpPr>
            <a:spLocks noChangeArrowheads="1"/>
          </p:cNvSpPr>
          <p:nvPr/>
        </p:nvSpPr>
        <p:spPr bwMode="auto">
          <a:xfrm>
            <a:off x="3505200" y="55626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0307" name="Rectangle 131"/>
          <p:cNvSpPr>
            <a:spLocks noChangeArrowheads="1"/>
          </p:cNvSpPr>
          <p:nvPr/>
        </p:nvSpPr>
        <p:spPr bwMode="auto">
          <a:xfrm>
            <a:off x="3962400" y="55626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0308" name="Rectangle 132"/>
          <p:cNvSpPr>
            <a:spLocks noChangeArrowheads="1"/>
          </p:cNvSpPr>
          <p:nvPr/>
        </p:nvSpPr>
        <p:spPr bwMode="auto">
          <a:xfrm>
            <a:off x="4419600" y="5562600"/>
            <a:ext cx="304800" cy="304800"/>
          </a:xfrm>
          <a:prstGeom prst="rect">
            <a:avLst/>
          </a:prstGeom>
          <a:solidFill>
            <a:schemeClr val="tx1"/>
          </a:solidFill>
          <a:ln w="9525" algn="ctr">
            <a:solidFill>
              <a:schemeClr val="tx1"/>
            </a:solidFill>
            <a:round/>
            <a:headEnd/>
            <a:tailEnd/>
          </a:ln>
        </p:spPr>
        <p:txBody>
          <a:bodyPr/>
          <a:lstStyle/>
          <a:p>
            <a:endParaRPr lang="en-US"/>
          </a:p>
        </p:txBody>
      </p:sp>
      <p:grpSp>
        <p:nvGrpSpPr>
          <p:cNvPr id="2" name="Group 141"/>
          <p:cNvGrpSpPr>
            <a:grpSpLocks/>
          </p:cNvGrpSpPr>
          <p:nvPr/>
        </p:nvGrpSpPr>
        <p:grpSpPr bwMode="auto">
          <a:xfrm>
            <a:off x="1219200" y="1981200"/>
            <a:ext cx="3505200" cy="304800"/>
            <a:chOff x="1219200" y="1981200"/>
            <a:chExt cx="3505200" cy="304800"/>
          </a:xfrm>
        </p:grpSpPr>
        <p:sp>
          <p:nvSpPr>
            <p:cNvPr id="10319" name="Rectangle 133"/>
            <p:cNvSpPr>
              <a:spLocks noChangeArrowheads="1"/>
            </p:cNvSpPr>
            <p:nvPr/>
          </p:nvSpPr>
          <p:spPr bwMode="auto">
            <a:xfrm>
              <a:off x="1219200" y="1981200"/>
              <a:ext cx="304800" cy="304800"/>
            </a:xfrm>
            <a:prstGeom prst="rect">
              <a:avLst/>
            </a:prstGeom>
            <a:solidFill>
              <a:schemeClr val="bg1"/>
            </a:solidFill>
            <a:ln w="9525" algn="ctr">
              <a:noFill/>
              <a:round/>
              <a:headEnd/>
              <a:tailEnd/>
            </a:ln>
          </p:spPr>
          <p:txBody>
            <a:bodyPr anchor="ctr"/>
            <a:lstStyle/>
            <a:p>
              <a:pPr algn="ctr"/>
              <a:r>
                <a:rPr lang="en-US" sz="1600"/>
                <a:t>0</a:t>
              </a:r>
            </a:p>
          </p:txBody>
        </p:sp>
        <p:sp>
          <p:nvSpPr>
            <p:cNvPr id="10320" name="Rectangle 134"/>
            <p:cNvSpPr>
              <a:spLocks noChangeArrowheads="1"/>
            </p:cNvSpPr>
            <p:nvPr/>
          </p:nvSpPr>
          <p:spPr bwMode="auto">
            <a:xfrm>
              <a:off x="1676400" y="1981200"/>
              <a:ext cx="304800" cy="304800"/>
            </a:xfrm>
            <a:prstGeom prst="rect">
              <a:avLst/>
            </a:prstGeom>
            <a:solidFill>
              <a:schemeClr val="bg1"/>
            </a:solidFill>
            <a:ln w="9525" algn="ctr">
              <a:noFill/>
              <a:round/>
              <a:headEnd/>
              <a:tailEnd/>
            </a:ln>
          </p:spPr>
          <p:txBody>
            <a:bodyPr anchor="ctr"/>
            <a:lstStyle/>
            <a:p>
              <a:pPr algn="ctr"/>
              <a:r>
                <a:rPr lang="en-US" sz="1600"/>
                <a:t>1</a:t>
              </a:r>
            </a:p>
          </p:txBody>
        </p:sp>
        <p:sp>
          <p:nvSpPr>
            <p:cNvPr id="10321" name="Rectangle 135"/>
            <p:cNvSpPr>
              <a:spLocks noChangeArrowheads="1"/>
            </p:cNvSpPr>
            <p:nvPr/>
          </p:nvSpPr>
          <p:spPr bwMode="auto">
            <a:xfrm>
              <a:off x="2133600" y="1981200"/>
              <a:ext cx="304800" cy="304800"/>
            </a:xfrm>
            <a:prstGeom prst="rect">
              <a:avLst/>
            </a:prstGeom>
            <a:solidFill>
              <a:schemeClr val="bg1"/>
            </a:solidFill>
            <a:ln w="9525" algn="ctr">
              <a:noFill/>
              <a:round/>
              <a:headEnd/>
              <a:tailEnd/>
            </a:ln>
          </p:spPr>
          <p:txBody>
            <a:bodyPr anchor="ctr"/>
            <a:lstStyle/>
            <a:p>
              <a:pPr algn="ctr"/>
              <a:r>
                <a:rPr lang="en-US" sz="1600"/>
                <a:t>2</a:t>
              </a:r>
            </a:p>
          </p:txBody>
        </p:sp>
        <p:sp>
          <p:nvSpPr>
            <p:cNvPr id="10322" name="Rectangle 136"/>
            <p:cNvSpPr>
              <a:spLocks noChangeArrowheads="1"/>
            </p:cNvSpPr>
            <p:nvPr/>
          </p:nvSpPr>
          <p:spPr bwMode="auto">
            <a:xfrm>
              <a:off x="2590800" y="1981200"/>
              <a:ext cx="304800" cy="304800"/>
            </a:xfrm>
            <a:prstGeom prst="rect">
              <a:avLst/>
            </a:prstGeom>
            <a:solidFill>
              <a:schemeClr val="bg1"/>
            </a:solidFill>
            <a:ln w="9525" algn="ctr">
              <a:noFill/>
              <a:round/>
              <a:headEnd/>
              <a:tailEnd/>
            </a:ln>
          </p:spPr>
          <p:txBody>
            <a:bodyPr anchor="ctr"/>
            <a:lstStyle/>
            <a:p>
              <a:pPr algn="ctr"/>
              <a:r>
                <a:rPr lang="en-US" sz="1600"/>
                <a:t>3</a:t>
              </a:r>
            </a:p>
          </p:txBody>
        </p:sp>
        <p:sp>
          <p:nvSpPr>
            <p:cNvPr id="10323" name="Rectangle 137"/>
            <p:cNvSpPr>
              <a:spLocks noChangeArrowheads="1"/>
            </p:cNvSpPr>
            <p:nvPr/>
          </p:nvSpPr>
          <p:spPr bwMode="auto">
            <a:xfrm>
              <a:off x="3048000" y="1981200"/>
              <a:ext cx="304800" cy="304800"/>
            </a:xfrm>
            <a:prstGeom prst="rect">
              <a:avLst/>
            </a:prstGeom>
            <a:solidFill>
              <a:schemeClr val="bg1"/>
            </a:solidFill>
            <a:ln w="9525" algn="ctr">
              <a:noFill/>
              <a:round/>
              <a:headEnd/>
              <a:tailEnd/>
            </a:ln>
          </p:spPr>
          <p:txBody>
            <a:bodyPr anchor="ctr"/>
            <a:lstStyle/>
            <a:p>
              <a:pPr algn="ctr"/>
              <a:r>
                <a:rPr lang="en-US" sz="1600"/>
                <a:t>4</a:t>
              </a:r>
            </a:p>
          </p:txBody>
        </p:sp>
        <p:sp>
          <p:nvSpPr>
            <p:cNvPr id="10324" name="Rectangle 138"/>
            <p:cNvSpPr>
              <a:spLocks noChangeArrowheads="1"/>
            </p:cNvSpPr>
            <p:nvPr/>
          </p:nvSpPr>
          <p:spPr bwMode="auto">
            <a:xfrm>
              <a:off x="3505200" y="1981200"/>
              <a:ext cx="304800" cy="304800"/>
            </a:xfrm>
            <a:prstGeom prst="rect">
              <a:avLst/>
            </a:prstGeom>
            <a:solidFill>
              <a:schemeClr val="bg1"/>
            </a:solidFill>
            <a:ln w="9525" algn="ctr">
              <a:noFill/>
              <a:round/>
              <a:headEnd/>
              <a:tailEnd/>
            </a:ln>
          </p:spPr>
          <p:txBody>
            <a:bodyPr anchor="ctr"/>
            <a:lstStyle/>
            <a:p>
              <a:pPr algn="ctr"/>
              <a:r>
                <a:rPr lang="en-US" sz="1600"/>
                <a:t>5</a:t>
              </a:r>
            </a:p>
          </p:txBody>
        </p:sp>
        <p:sp>
          <p:nvSpPr>
            <p:cNvPr id="10325" name="Rectangle 139"/>
            <p:cNvSpPr>
              <a:spLocks noChangeArrowheads="1"/>
            </p:cNvSpPr>
            <p:nvPr/>
          </p:nvSpPr>
          <p:spPr bwMode="auto">
            <a:xfrm>
              <a:off x="3962400" y="1981200"/>
              <a:ext cx="304800" cy="304800"/>
            </a:xfrm>
            <a:prstGeom prst="rect">
              <a:avLst/>
            </a:prstGeom>
            <a:solidFill>
              <a:schemeClr val="bg1"/>
            </a:solidFill>
            <a:ln w="9525" algn="ctr">
              <a:noFill/>
              <a:round/>
              <a:headEnd/>
              <a:tailEnd/>
            </a:ln>
          </p:spPr>
          <p:txBody>
            <a:bodyPr anchor="ctr"/>
            <a:lstStyle/>
            <a:p>
              <a:pPr algn="ctr"/>
              <a:r>
                <a:rPr lang="en-US" sz="1600"/>
                <a:t>6</a:t>
              </a:r>
            </a:p>
          </p:txBody>
        </p:sp>
        <p:sp>
          <p:nvSpPr>
            <p:cNvPr id="10326" name="Rectangle 140"/>
            <p:cNvSpPr>
              <a:spLocks noChangeArrowheads="1"/>
            </p:cNvSpPr>
            <p:nvPr/>
          </p:nvSpPr>
          <p:spPr bwMode="auto">
            <a:xfrm>
              <a:off x="4419600" y="1981200"/>
              <a:ext cx="304800" cy="304800"/>
            </a:xfrm>
            <a:prstGeom prst="rect">
              <a:avLst/>
            </a:prstGeom>
            <a:solidFill>
              <a:schemeClr val="bg1"/>
            </a:solidFill>
            <a:ln w="9525" algn="ctr">
              <a:noFill/>
              <a:round/>
              <a:headEnd/>
              <a:tailEnd/>
            </a:ln>
          </p:spPr>
          <p:txBody>
            <a:bodyPr anchor="ctr"/>
            <a:lstStyle/>
            <a:p>
              <a:pPr algn="ctr"/>
              <a:r>
                <a:rPr lang="en-US" sz="1600"/>
                <a:t>7</a:t>
              </a:r>
            </a:p>
          </p:txBody>
        </p:sp>
      </p:grpSp>
      <p:grpSp>
        <p:nvGrpSpPr>
          <p:cNvPr id="3" name="Group 150"/>
          <p:cNvGrpSpPr>
            <a:grpSpLocks/>
          </p:cNvGrpSpPr>
          <p:nvPr/>
        </p:nvGrpSpPr>
        <p:grpSpPr bwMode="auto">
          <a:xfrm>
            <a:off x="838200" y="2362200"/>
            <a:ext cx="304800" cy="3505200"/>
            <a:chOff x="838200" y="2362200"/>
            <a:chExt cx="304800" cy="3505200"/>
          </a:xfrm>
        </p:grpSpPr>
        <p:sp>
          <p:nvSpPr>
            <p:cNvPr id="10311" name="Rectangle 142"/>
            <p:cNvSpPr>
              <a:spLocks noChangeArrowheads="1"/>
            </p:cNvSpPr>
            <p:nvPr/>
          </p:nvSpPr>
          <p:spPr bwMode="auto">
            <a:xfrm>
              <a:off x="838200" y="2362200"/>
              <a:ext cx="304800" cy="304800"/>
            </a:xfrm>
            <a:prstGeom prst="rect">
              <a:avLst/>
            </a:prstGeom>
            <a:solidFill>
              <a:schemeClr val="bg1"/>
            </a:solidFill>
            <a:ln w="9525" algn="ctr">
              <a:noFill/>
              <a:round/>
              <a:headEnd/>
              <a:tailEnd/>
            </a:ln>
          </p:spPr>
          <p:txBody>
            <a:bodyPr anchor="ctr"/>
            <a:lstStyle/>
            <a:p>
              <a:pPr algn="ctr"/>
              <a:r>
                <a:rPr lang="en-US" sz="1600"/>
                <a:t>0</a:t>
              </a:r>
            </a:p>
          </p:txBody>
        </p:sp>
        <p:sp>
          <p:nvSpPr>
            <p:cNvPr id="10312" name="Rectangle 143"/>
            <p:cNvSpPr>
              <a:spLocks noChangeArrowheads="1"/>
            </p:cNvSpPr>
            <p:nvPr/>
          </p:nvSpPr>
          <p:spPr bwMode="auto">
            <a:xfrm>
              <a:off x="838200" y="2819400"/>
              <a:ext cx="304800" cy="304800"/>
            </a:xfrm>
            <a:prstGeom prst="rect">
              <a:avLst/>
            </a:prstGeom>
            <a:solidFill>
              <a:schemeClr val="bg1"/>
            </a:solidFill>
            <a:ln w="9525" algn="ctr">
              <a:noFill/>
              <a:round/>
              <a:headEnd/>
              <a:tailEnd/>
            </a:ln>
          </p:spPr>
          <p:txBody>
            <a:bodyPr anchor="ctr"/>
            <a:lstStyle/>
            <a:p>
              <a:pPr algn="ctr"/>
              <a:r>
                <a:rPr lang="en-US" sz="1600"/>
                <a:t>1</a:t>
              </a:r>
            </a:p>
          </p:txBody>
        </p:sp>
        <p:sp>
          <p:nvSpPr>
            <p:cNvPr id="10313" name="Rectangle 144"/>
            <p:cNvSpPr>
              <a:spLocks noChangeArrowheads="1"/>
            </p:cNvSpPr>
            <p:nvPr/>
          </p:nvSpPr>
          <p:spPr bwMode="auto">
            <a:xfrm>
              <a:off x="838200" y="3276600"/>
              <a:ext cx="304800" cy="304800"/>
            </a:xfrm>
            <a:prstGeom prst="rect">
              <a:avLst/>
            </a:prstGeom>
            <a:solidFill>
              <a:schemeClr val="bg1"/>
            </a:solidFill>
            <a:ln w="9525" algn="ctr">
              <a:noFill/>
              <a:round/>
              <a:headEnd/>
              <a:tailEnd/>
            </a:ln>
          </p:spPr>
          <p:txBody>
            <a:bodyPr anchor="ctr"/>
            <a:lstStyle/>
            <a:p>
              <a:pPr algn="ctr"/>
              <a:r>
                <a:rPr lang="en-US" sz="1600"/>
                <a:t>2</a:t>
              </a:r>
            </a:p>
          </p:txBody>
        </p:sp>
        <p:sp>
          <p:nvSpPr>
            <p:cNvPr id="10314" name="Rectangle 145"/>
            <p:cNvSpPr>
              <a:spLocks noChangeArrowheads="1"/>
            </p:cNvSpPr>
            <p:nvPr/>
          </p:nvSpPr>
          <p:spPr bwMode="auto">
            <a:xfrm>
              <a:off x="838200" y="3733800"/>
              <a:ext cx="304800" cy="304800"/>
            </a:xfrm>
            <a:prstGeom prst="rect">
              <a:avLst/>
            </a:prstGeom>
            <a:solidFill>
              <a:schemeClr val="bg1"/>
            </a:solidFill>
            <a:ln w="9525" algn="ctr">
              <a:noFill/>
              <a:round/>
              <a:headEnd/>
              <a:tailEnd/>
            </a:ln>
          </p:spPr>
          <p:txBody>
            <a:bodyPr anchor="ctr"/>
            <a:lstStyle/>
            <a:p>
              <a:pPr algn="ctr"/>
              <a:r>
                <a:rPr lang="en-US" sz="1600"/>
                <a:t>3</a:t>
              </a:r>
            </a:p>
          </p:txBody>
        </p:sp>
        <p:sp>
          <p:nvSpPr>
            <p:cNvPr id="10315" name="Rectangle 146"/>
            <p:cNvSpPr>
              <a:spLocks noChangeArrowheads="1"/>
            </p:cNvSpPr>
            <p:nvPr/>
          </p:nvSpPr>
          <p:spPr bwMode="auto">
            <a:xfrm>
              <a:off x="838200" y="4191000"/>
              <a:ext cx="304800" cy="304800"/>
            </a:xfrm>
            <a:prstGeom prst="rect">
              <a:avLst/>
            </a:prstGeom>
            <a:solidFill>
              <a:schemeClr val="bg1"/>
            </a:solidFill>
            <a:ln w="9525" algn="ctr">
              <a:noFill/>
              <a:round/>
              <a:headEnd/>
              <a:tailEnd/>
            </a:ln>
          </p:spPr>
          <p:txBody>
            <a:bodyPr anchor="ctr"/>
            <a:lstStyle/>
            <a:p>
              <a:pPr algn="ctr"/>
              <a:r>
                <a:rPr lang="en-US" sz="1600"/>
                <a:t>4</a:t>
              </a:r>
            </a:p>
          </p:txBody>
        </p:sp>
        <p:sp>
          <p:nvSpPr>
            <p:cNvPr id="10316" name="Rectangle 147"/>
            <p:cNvSpPr>
              <a:spLocks noChangeArrowheads="1"/>
            </p:cNvSpPr>
            <p:nvPr/>
          </p:nvSpPr>
          <p:spPr bwMode="auto">
            <a:xfrm>
              <a:off x="838200" y="4648200"/>
              <a:ext cx="304800" cy="304800"/>
            </a:xfrm>
            <a:prstGeom prst="rect">
              <a:avLst/>
            </a:prstGeom>
            <a:solidFill>
              <a:schemeClr val="bg1"/>
            </a:solidFill>
            <a:ln w="9525" algn="ctr">
              <a:noFill/>
              <a:round/>
              <a:headEnd/>
              <a:tailEnd/>
            </a:ln>
          </p:spPr>
          <p:txBody>
            <a:bodyPr anchor="ctr"/>
            <a:lstStyle/>
            <a:p>
              <a:pPr algn="ctr"/>
              <a:r>
                <a:rPr lang="en-US" sz="1600"/>
                <a:t>5</a:t>
              </a:r>
            </a:p>
          </p:txBody>
        </p:sp>
        <p:sp>
          <p:nvSpPr>
            <p:cNvPr id="10317" name="Rectangle 148"/>
            <p:cNvSpPr>
              <a:spLocks noChangeArrowheads="1"/>
            </p:cNvSpPr>
            <p:nvPr/>
          </p:nvSpPr>
          <p:spPr bwMode="auto">
            <a:xfrm>
              <a:off x="838200" y="5105400"/>
              <a:ext cx="304800" cy="304800"/>
            </a:xfrm>
            <a:prstGeom prst="rect">
              <a:avLst/>
            </a:prstGeom>
            <a:solidFill>
              <a:schemeClr val="bg1"/>
            </a:solidFill>
            <a:ln w="9525" algn="ctr">
              <a:noFill/>
              <a:round/>
              <a:headEnd/>
              <a:tailEnd/>
            </a:ln>
          </p:spPr>
          <p:txBody>
            <a:bodyPr anchor="ctr"/>
            <a:lstStyle/>
            <a:p>
              <a:pPr algn="ctr"/>
              <a:r>
                <a:rPr lang="en-US" sz="1600"/>
                <a:t>6</a:t>
              </a:r>
            </a:p>
          </p:txBody>
        </p:sp>
        <p:sp>
          <p:nvSpPr>
            <p:cNvPr id="10318" name="Rectangle 149"/>
            <p:cNvSpPr>
              <a:spLocks noChangeArrowheads="1"/>
            </p:cNvSpPr>
            <p:nvPr/>
          </p:nvSpPr>
          <p:spPr bwMode="auto">
            <a:xfrm>
              <a:off x="838200" y="5562600"/>
              <a:ext cx="304800" cy="304800"/>
            </a:xfrm>
            <a:prstGeom prst="rect">
              <a:avLst/>
            </a:prstGeom>
            <a:solidFill>
              <a:schemeClr val="bg1"/>
            </a:solidFill>
            <a:ln w="9525" algn="ctr">
              <a:noFill/>
              <a:round/>
              <a:headEnd/>
              <a:tailEnd/>
            </a:ln>
          </p:spPr>
          <p:txBody>
            <a:bodyPr anchor="ctr"/>
            <a:lstStyle/>
            <a:p>
              <a:pPr algn="ctr"/>
              <a:r>
                <a:rPr lang="en-US" sz="1600"/>
                <a:t>7</a:t>
              </a:r>
            </a:p>
          </p:txBody>
        </p:sp>
      </p:grpSp>
      <p:graphicFrame>
        <p:nvGraphicFramePr>
          <p:cNvPr id="92162" name="Object 2"/>
          <p:cNvGraphicFramePr>
            <a:graphicFrameLocks noChangeAspect="1"/>
          </p:cNvGraphicFramePr>
          <p:nvPr/>
        </p:nvGraphicFramePr>
        <p:xfrm>
          <a:off x="5562600" y="1676400"/>
          <a:ext cx="2925763" cy="1354138"/>
        </p:xfrm>
        <a:graphic>
          <a:graphicData uri="http://schemas.openxmlformats.org/presentationml/2006/ole">
            <p:oleObj spid="_x0000_s97282" name="Equation" r:id="rId3" imgW="1536480" imgH="711000" progId="Equation.3">
              <p:embed/>
            </p:oleObj>
          </a:graphicData>
        </a:graphic>
      </p:graphicFrame>
      <p:graphicFrame>
        <p:nvGraphicFramePr>
          <p:cNvPr id="92163" name="Object 3"/>
          <p:cNvGraphicFramePr>
            <a:graphicFrameLocks noChangeAspect="1"/>
          </p:cNvGraphicFramePr>
          <p:nvPr/>
        </p:nvGraphicFramePr>
        <p:xfrm>
          <a:off x="5532438" y="3065463"/>
          <a:ext cx="2925762" cy="1354137"/>
        </p:xfrm>
        <a:graphic>
          <a:graphicData uri="http://schemas.openxmlformats.org/presentationml/2006/ole">
            <p:oleObj spid="_x0000_s97283" name="Equation" r:id="rId4" imgW="1536480" imgH="71100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06"/>
                                        </p:tgtEl>
                                      </p:cBhvr>
                                    </p:animEffect>
                                    <p:animScale>
                                      <p:cBhvr>
                                        <p:cTn id="7" dur="250" autoRev="1" fill="hold"/>
                                        <p:tgtEl>
                                          <p:spTgt spid="10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70"/>
                                        </p:tgtEl>
                                      </p:cBhvr>
                                    </p:animEffect>
                                    <p:animScale>
                                      <p:cBhvr>
                                        <p:cTn id="12" dur="250" autoRev="1" fill="hold"/>
                                        <p:tgtEl>
                                          <p:spTgt spid="70"/>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21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6" presetClass="emph" presetSubtype="0" fill="hold" grpId="0" nodeType="clickEffect">
                                  <p:stCondLst>
                                    <p:cond delay="0"/>
                                  </p:stCondLst>
                                  <p:childTnLst>
                                    <p:animEffect transition="out" filter="fade">
                                      <p:cBhvr>
                                        <p:cTn id="20" dur="500" tmFilter="0, 0; .2, .5; .8, .5; 1, 0"/>
                                        <p:tgtEl>
                                          <p:spTgt spid="77"/>
                                        </p:tgtEl>
                                      </p:cBhvr>
                                    </p:animEffect>
                                    <p:animScale>
                                      <p:cBhvr>
                                        <p:cTn id="21" dur="250" autoRev="1" fill="hold"/>
                                        <p:tgtEl>
                                          <p:spTgt spid="77"/>
                                        </p:tgtEl>
                                      </p:cBhvr>
                                      <p:by x="105000" y="105000"/>
                                    </p:animScale>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921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7" grpId="0" animBg="1"/>
      <p:bldP spid="10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3"/>
          <p:cNvSpPr>
            <a:spLocks noGrp="1"/>
          </p:cNvSpPr>
          <p:nvPr>
            <p:ph type="title"/>
          </p:nvPr>
        </p:nvSpPr>
        <p:spPr/>
        <p:txBody>
          <a:bodyPr/>
          <a:lstStyle/>
          <a:p>
            <a:r>
              <a:rPr lang="en-US" smtClean="0"/>
              <a:t>Bilateral Kernel</a:t>
            </a:r>
          </a:p>
        </p:txBody>
      </p:sp>
      <p:sp>
        <p:nvSpPr>
          <p:cNvPr id="25603" name="Content Placeholder 4"/>
          <p:cNvSpPr>
            <a:spLocks noGrp="1"/>
          </p:cNvSpPr>
          <p:nvPr>
            <p:ph idx="1"/>
          </p:nvPr>
        </p:nvSpPr>
        <p:spPr>
          <a:xfrm>
            <a:off x="457200" y="1885950"/>
            <a:ext cx="8178800" cy="4591050"/>
          </a:xfrm>
        </p:spPr>
        <p:txBody>
          <a:bodyPr/>
          <a:lstStyle/>
          <a:p>
            <a:pPr>
              <a:buFont typeface="Monotype Sorts" pitchFamily="2" charset="2"/>
              <a:buNone/>
            </a:pPr>
            <a:r>
              <a:rPr lang="en-US" sz="1100" b="1" smtClean="0">
                <a:solidFill>
                  <a:srgbClr val="0000FF"/>
                </a:solidFill>
                <a:latin typeface="Courier New" pitchFamily="49" charset="0"/>
                <a:cs typeface="Courier New" pitchFamily="49" charset="0"/>
              </a:rPr>
              <a:t>#define </a:t>
            </a:r>
            <a:r>
              <a:rPr lang="en-US" sz="1100" b="1" smtClean="0">
                <a:latin typeface="Courier New" pitchFamily="49" charset="0"/>
                <a:cs typeface="Courier New" pitchFamily="49" charset="0"/>
              </a:rPr>
              <a:t>SQR(x) ((x) * (x))</a:t>
            </a:r>
          </a:p>
          <a:p>
            <a:pPr>
              <a:buFont typeface="Monotype Sorts" pitchFamily="2" charset="2"/>
              <a:buNone/>
            </a:pPr>
            <a:r>
              <a:rPr lang="en-US" sz="1100" b="1" smtClean="0">
                <a:latin typeface="Courier New" pitchFamily="49" charset="0"/>
                <a:cs typeface="Courier New" pitchFamily="49" charset="0"/>
              </a:rPr>
              <a:t>texture&lt;</a:t>
            </a:r>
            <a:r>
              <a:rPr lang="en-US" sz="1100" b="1" smtClean="0">
                <a:solidFill>
                  <a:srgbClr val="0000FF"/>
                </a:solidFill>
                <a:latin typeface="Courier New" pitchFamily="49" charset="0"/>
                <a:cs typeface="Courier New" pitchFamily="49" charset="0"/>
              </a:rPr>
              <a:t>float</a:t>
            </a:r>
            <a:r>
              <a:rPr lang="en-US" sz="1100" b="1" smtClean="0">
                <a:latin typeface="Courier New" pitchFamily="49" charset="0"/>
                <a:cs typeface="Courier New" pitchFamily="49" charset="0"/>
              </a:rPr>
              <a:t>, 2, </a:t>
            </a:r>
            <a:r>
              <a:rPr lang="en-US" sz="1100" b="1" smtClean="0">
                <a:solidFill>
                  <a:srgbClr val="C00000"/>
                </a:solidFill>
                <a:latin typeface="Courier New" pitchFamily="49" charset="0"/>
                <a:cs typeface="Courier New" pitchFamily="49" charset="0"/>
              </a:rPr>
              <a:t>cudaReadModeElementType</a:t>
            </a:r>
            <a:r>
              <a:rPr lang="en-US" sz="1100" b="1" smtClean="0">
                <a:latin typeface="Courier New" pitchFamily="49" charset="0"/>
                <a:cs typeface="Courier New" pitchFamily="49" charset="0"/>
              </a:rPr>
              <a:t>&gt; g_TexRef;</a:t>
            </a:r>
          </a:p>
          <a:p>
            <a:pPr>
              <a:buFont typeface="Monotype Sorts" pitchFamily="2" charset="2"/>
              <a:buNone/>
            </a:pPr>
            <a:endParaRPr lang="en-US" sz="1100" b="1" smtClean="0">
              <a:latin typeface="Courier New" pitchFamily="49" charset="0"/>
              <a:cs typeface="Courier New" pitchFamily="49" charset="0"/>
            </a:endParaRPr>
          </a:p>
          <a:p>
            <a:pPr>
              <a:buFont typeface="Monotype Sorts" pitchFamily="2" charset="2"/>
              <a:buNone/>
            </a:pPr>
            <a:r>
              <a:rPr lang="da-DK" sz="1100" b="1" smtClean="0">
                <a:solidFill>
                  <a:srgbClr val="0000FF"/>
                </a:solidFill>
                <a:latin typeface="Courier New" pitchFamily="49" charset="0"/>
                <a:cs typeface="Courier New" pitchFamily="49" charset="0"/>
              </a:rPr>
              <a:t>__global__ void </a:t>
            </a:r>
            <a:r>
              <a:rPr lang="da-DK" sz="1100" b="1" smtClean="0">
                <a:latin typeface="Courier New" pitchFamily="49" charset="0"/>
                <a:cs typeface="Courier New" pitchFamily="49" charset="0"/>
              </a:rPr>
              <a:t>BilateralBlur( </a:t>
            </a:r>
            <a:r>
              <a:rPr lang="da-DK" sz="1100" b="1" smtClean="0">
                <a:solidFill>
                  <a:srgbClr val="0000FF"/>
                </a:solidFill>
                <a:latin typeface="Courier New" pitchFamily="49" charset="0"/>
                <a:cs typeface="Courier New" pitchFamily="49" charset="0"/>
              </a:rPr>
              <a:t>float</a:t>
            </a:r>
            <a:r>
              <a:rPr lang="da-DK" sz="1100" b="1" smtClean="0">
                <a:latin typeface="Courier New" pitchFamily="49" charset="0"/>
                <a:cs typeface="Courier New" pitchFamily="49" charset="0"/>
              </a:rPr>
              <a:t> * pFilteredImage, </a:t>
            </a:r>
            <a:r>
              <a:rPr lang="da-DK" sz="1100" b="1" smtClean="0">
                <a:solidFill>
                  <a:srgbClr val="0000FF"/>
                </a:solidFill>
                <a:latin typeface="Courier New" pitchFamily="49" charset="0"/>
                <a:cs typeface="Courier New" pitchFamily="49" charset="0"/>
              </a:rPr>
              <a:t>int</a:t>
            </a:r>
            <a:r>
              <a:rPr lang="da-DK" sz="1100" b="1" smtClean="0">
                <a:latin typeface="Courier New" pitchFamily="49" charset="0"/>
                <a:cs typeface="Courier New" pitchFamily="49" charset="0"/>
              </a:rPr>
              <a:t> W, </a:t>
            </a:r>
            <a:r>
              <a:rPr lang="da-DK" sz="1100" b="1" smtClean="0">
                <a:solidFill>
                  <a:srgbClr val="0000FF"/>
                </a:solidFill>
                <a:latin typeface="Courier New" pitchFamily="49" charset="0"/>
                <a:cs typeface="Courier New" pitchFamily="49" charset="0"/>
              </a:rPr>
              <a:t>int</a:t>
            </a:r>
            <a:r>
              <a:rPr lang="da-DK" sz="1100" b="1" smtClean="0">
                <a:latin typeface="Courier New" pitchFamily="49" charset="0"/>
                <a:cs typeface="Courier New" pitchFamily="49" charset="0"/>
              </a:rPr>
              <a:t> H, </a:t>
            </a:r>
            <a:r>
              <a:rPr lang="da-DK" sz="1100" b="1" smtClean="0">
                <a:solidFill>
                  <a:srgbClr val="0000FF"/>
                </a:solidFill>
                <a:latin typeface="Courier New" pitchFamily="49" charset="0"/>
                <a:cs typeface="Courier New" pitchFamily="49" charset="0"/>
              </a:rPr>
              <a:t>float</a:t>
            </a:r>
            <a:r>
              <a:rPr lang="da-DK" sz="1100" b="1" smtClean="0">
                <a:latin typeface="Courier New" pitchFamily="49" charset="0"/>
                <a:cs typeface="Courier New" pitchFamily="49" charset="0"/>
              </a:rPr>
              <a:t> r)</a:t>
            </a:r>
          </a:p>
          <a:p>
            <a:pPr>
              <a:buFont typeface="Monotype Sorts" pitchFamily="2" charset="2"/>
              <a:buNone/>
            </a:pPr>
            <a:r>
              <a:rPr lang="en-US" sz="1100" b="1" smtClean="0">
                <a:latin typeface="Courier New" pitchFamily="49" charset="0"/>
                <a:cs typeface="Courier New" pitchFamily="49" charset="0"/>
              </a:rPr>
              <a:t>{ </a:t>
            </a:r>
          </a:p>
          <a:p>
            <a:pPr>
              <a:buFont typeface="Monotype Sorts" pitchFamily="2" charset="2"/>
              <a:buNone/>
            </a:pPr>
            <a:r>
              <a:rPr lang="en-US" sz="1100" b="1" smtClean="0">
                <a:latin typeface="Courier New" pitchFamily="49" charset="0"/>
                <a:cs typeface="Courier New" pitchFamily="49" charset="0"/>
              </a:rPr>
              <a:t>    </a:t>
            </a:r>
            <a:r>
              <a:rPr lang="en-US" sz="1100" b="1" smtClean="0">
                <a:solidFill>
                  <a:srgbClr val="0000FF"/>
                </a:solidFill>
                <a:latin typeface="Courier New" pitchFamily="49" charset="0"/>
                <a:cs typeface="Courier New" pitchFamily="49" charset="0"/>
              </a:rPr>
              <a:t>int</a:t>
            </a:r>
            <a:r>
              <a:rPr lang="en-US" sz="1100" b="1" smtClean="0">
                <a:latin typeface="Courier New" pitchFamily="49" charset="0"/>
                <a:cs typeface="Courier New" pitchFamily="49" charset="0"/>
              </a:rPr>
              <a:t> idx = blockIdx.x * blockDim.x + threadIdx.x;</a:t>
            </a:r>
          </a:p>
          <a:p>
            <a:pPr>
              <a:buFont typeface="Monotype Sorts" pitchFamily="2" charset="2"/>
              <a:buNone/>
            </a:pPr>
            <a:r>
              <a:rPr lang="en-US" sz="1100" b="1" smtClean="0">
                <a:solidFill>
                  <a:srgbClr val="0000FF"/>
                </a:solidFill>
                <a:latin typeface="Courier New" pitchFamily="49" charset="0"/>
                <a:cs typeface="Courier New" pitchFamily="49" charset="0"/>
              </a:rPr>
              <a:t>    int</a:t>
            </a:r>
            <a:r>
              <a:rPr lang="en-US" sz="1100" b="1" smtClean="0">
                <a:latin typeface="Courier New" pitchFamily="49" charset="0"/>
                <a:cs typeface="Courier New" pitchFamily="49" charset="0"/>
              </a:rPr>
              <a:t> idy = blockIdx.y * blockDim.y + threadIdx.y;</a:t>
            </a:r>
          </a:p>
          <a:p>
            <a:pPr>
              <a:buFont typeface="Monotype Sorts" pitchFamily="2" charset="2"/>
              <a:buNone/>
            </a:pPr>
            <a:endParaRPr lang="en-US" sz="1100" b="1" smtClean="0">
              <a:latin typeface="Courier New" pitchFamily="49" charset="0"/>
              <a:cs typeface="Courier New" pitchFamily="49" charset="0"/>
            </a:endParaRPr>
          </a:p>
          <a:p>
            <a:pPr>
              <a:buFont typeface="Monotype Sorts" pitchFamily="2" charset="2"/>
              <a:buNone/>
            </a:pPr>
            <a:r>
              <a:rPr lang="en-US" sz="1100" b="1" smtClean="0">
                <a:latin typeface="Courier New" pitchFamily="49" charset="0"/>
                <a:cs typeface="Courier New" pitchFamily="49" charset="0"/>
              </a:rPr>
              <a:t>    </a:t>
            </a:r>
            <a:r>
              <a:rPr lang="en-US" sz="1100" b="1" smtClean="0">
                <a:solidFill>
                  <a:srgbClr val="0000FF"/>
                </a:solidFill>
                <a:latin typeface="Courier New" pitchFamily="49" charset="0"/>
                <a:cs typeface="Courier New" pitchFamily="49" charset="0"/>
              </a:rPr>
              <a:t>float</a:t>
            </a:r>
            <a:r>
              <a:rPr lang="en-US" sz="1100" b="1" smtClean="0">
                <a:latin typeface="Courier New" pitchFamily="49" charset="0"/>
                <a:cs typeface="Courier New" pitchFamily="49" charset="0"/>
              </a:rPr>
              <a:t> wSum = 0.0f;</a:t>
            </a:r>
          </a:p>
          <a:p>
            <a:pPr>
              <a:buFont typeface="Monotype Sorts" pitchFamily="2" charset="2"/>
              <a:buNone/>
            </a:pPr>
            <a:r>
              <a:rPr lang="en-US" sz="1100" b="1" smtClean="0">
                <a:latin typeface="Courier New" pitchFamily="49" charset="0"/>
                <a:cs typeface="Courier New" pitchFamily="49" charset="0"/>
              </a:rPr>
              <a:t>    </a:t>
            </a:r>
            <a:r>
              <a:rPr lang="en-US" sz="1100" b="1" smtClean="0">
                <a:solidFill>
                  <a:srgbClr val="0000FF"/>
                </a:solidFill>
                <a:latin typeface="Courier New" pitchFamily="49" charset="0"/>
                <a:cs typeface="Courier New" pitchFamily="49" charset="0"/>
              </a:rPr>
              <a:t>float</a:t>
            </a:r>
            <a:r>
              <a:rPr lang="en-US" sz="1100" b="1" smtClean="0">
                <a:latin typeface="Courier New" pitchFamily="49" charset="0"/>
                <a:cs typeface="Courier New" pitchFamily="49" charset="0"/>
              </a:rPr>
              <a:t> rResult = 0.0f;</a:t>
            </a:r>
            <a:endParaRPr lang="ru-RU" sz="1100" b="1" smtClean="0">
              <a:latin typeface="Courier New" pitchFamily="49" charset="0"/>
              <a:cs typeface="Courier New" pitchFamily="49" charset="0"/>
            </a:endParaRPr>
          </a:p>
          <a:p>
            <a:pPr>
              <a:buFont typeface="Monotype Sorts" pitchFamily="2" charset="2"/>
              <a:buNone/>
            </a:pPr>
            <a:r>
              <a:rPr lang="ru-RU" sz="1100" b="1" smtClean="0">
                <a:latin typeface="Courier New" pitchFamily="49" charset="0"/>
                <a:cs typeface="Courier New" pitchFamily="49" charset="0"/>
              </a:rPr>
              <a:t>	</a:t>
            </a:r>
            <a:r>
              <a:rPr lang="en-US" sz="1100" b="1" smtClean="0">
                <a:solidFill>
                  <a:srgbClr val="0000FF"/>
                </a:solidFill>
                <a:latin typeface="Courier New" pitchFamily="49" charset="0"/>
                <a:cs typeface="Courier New" pitchFamily="49" charset="0"/>
              </a:rPr>
              <a:t>float</a:t>
            </a:r>
            <a:r>
              <a:rPr lang="en-US" sz="1100" b="1" smtClean="0">
                <a:latin typeface="Courier New" pitchFamily="49" charset="0"/>
                <a:cs typeface="Courier New" pitchFamily="49" charset="0"/>
              </a:rPr>
              <a:t> c = tex2D(g_TexRef, idx, idy);</a:t>
            </a:r>
          </a:p>
          <a:p>
            <a:pPr>
              <a:buFont typeface="Monotype Sorts" pitchFamily="2" charset="2"/>
              <a:buNone/>
            </a:pPr>
            <a:r>
              <a:rPr lang="en-US" sz="1100" b="1" smtClean="0">
                <a:latin typeface="Courier New" pitchFamily="49" charset="0"/>
                <a:cs typeface="Courier New" pitchFamily="49" charset="0"/>
              </a:rPr>
              <a:t>    </a:t>
            </a:r>
            <a:r>
              <a:rPr lang="en-US" sz="1100" b="1" smtClean="0">
                <a:solidFill>
                  <a:srgbClr val="0000FF"/>
                </a:solidFill>
                <a:latin typeface="Courier New" pitchFamily="49" charset="0"/>
                <a:cs typeface="Courier New" pitchFamily="49" charset="0"/>
              </a:rPr>
              <a:t>for</a:t>
            </a:r>
            <a:r>
              <a:rPr lang="en-US" sz="1100" b="1" smtClean="0">
                <a:latin typeface="Courier New" pitchFamily="49" charset="0"/>
                <a:cs typeface="Courier New" pitchFamily="49" charset="0"/>
              </a:rPr>
              <a:t> (</a:t>
            </a:r>
            <a:r>
              <a:rPr lang="en-US" sz="1100" b="1" smtClean="0">
                <a:solidFill>
                  <a:srgbClr val="0000FF"/>
                </a:solidFill>
                <a:latin typeface="Courier New" pitchFamily="49" charset="0"/>
                <a:cs typeface="Courier New" pitchFamily="49" charset="0"/>
              </a:rPr>
              <a:t>int</a:t>
            </a:r>
            <a:r>
              <a:rPr lang="en-US" sz="1100" b="1" smtClean="0">
                <a:latin typeface="Courier New" pitchFamily="49" charset="0"/>
                <a:cs typeface="Courier New" pitchFamily="49" charset="0"/>
              </a:rPr>
              <a:t> ix = -r; ix &lt;= r; ix++)</a:t>
            </a:r>
          </a:p>
          <a:p>
            <a:pPr>
              <a:buFont typeface="Monotype Sorts" pitchFamily="2" charset="2"/>
              <a:buNone/>
            </a:pPr>
            <a:r>
              <a:rPr lang="en-US" sz="1100" b="1" smtClean="0">
                <a:latin typeface="Courier New" pitchFamily="49" charset="0"/>
                <a:cs typeface="Courier New" pitchFamily="49" charset="0"/>
              </a:rPr>
              <a:t>        </a:t>
            </a:r>
            <a:r>
              <a:rPr lang="en-US" sz="1100" b="1" smtClean="0">
                <a:solidFill>
                  <a:srgbClr val="0000FF"/>
                </a:solidFill>
                <a:latin typeface="Courier New" pitchFamily="49" charset="0"/>
                <a:cs typeface="Courier New" pitchFamily="49" charset="0"/>
              </a:rPr>
              <a:t>for</a:t>
            </a:r>
            <a:r>
              <a:rPr lang="en-US" sz="1100" b="1" smtClean="0">
                <a:latin typeface="Courier New" pitchFamily="49" charset="0"/>
                <a:cs typeface="Courier New" pitchFamily="49" charset="0"/>
              </a:rPr>
              <a:t> (</a:t>
            </a:r>
            <a:r>
              <a:rPr lang="en-US" sz="1100" b="1" smtClean="0">
                <a:solidFill>
                  <a:srgbClr val="0000FF"/>
                </a:solidFill>
                <a:latin typeface="Courier New" pitchFamily="49" charset="0"/>
                <a:cs typeface="Courier New" pitchFamily="49" charset="0"/>
              </a:rPr>
              <a:t>int</a:t>
            </a:r>
            <a:r>
              <a:rPr lang="en-US" sz="1100" b="1" smtClean="0">
                <a:latin typeface="Courier New" pitchFamily="49" charset="0"/>
                <a:cs typeface="Courier New" pitchFamily="49" charset="0"/>
              </a:rPr>
              <a:t> iy = -r; iy &lt;= r; iy++)</a:t>
            </a:r>
          </a:p>
          <a:p>
            <a:pPr>
              <a:buFont typeface="Monotype Sorts" pitchFamily="2" charset="2"/>
              <a:buNone/>
            </a:pPr>
            <a:r>
              <a:rPr lang="en-US" sz="1100" b="1" smtClean="0">
                <a:latin typeface="Courier New" pitchFamily="49" charset="0"/>
                <a:cs typeface="Courier New" pitchFamily="49" charset="0"/>
              </a:rPr>
              <a:t>        {</a:t>
            </a:r>
          </a:p>
          <a:p>
            <a:pPr>
              <a:buFont typeface="Monotype Sorts" pitchFamily="2" charset="2"/>
              <a:buNone/>
            </a:pPr>
            <a:r>
              <a:rPr lang="en-US" sz="1100" b="1" smtClean="0">
                <a:latin typeface="Courier New" pitchFamily="49" charset="0"/>
                <a:cs typeface="Courier New" pitchFamily="49" charset="0"/>
              </a:rPr>
              <a:t>		  </a:t>
            </a:r>
            <a:r>
              <a:rPr lang="en-US" sz="1100" b="1" smtClean="0">
                <a:solidFill>
                  <a:srgbClr val="0000FF"/>
                </a:solidFill>
                <a:latin typeface="Courier New" pitchFamily="49" charset="0"/>
                <a:cs typeface="Courier New" pitchFamily="49" charset="0"/>
              </a:rPr>
              <a:t>float</a:t>
            </a:r>
            <a:r>
              <a:rPr lang="en-US" sz="1100" b="1" smtClean="0">
                <a:latin typeface="Courier New" pitchFamily="49" charset="0"/>
                <a:cs typeface="Courier New" pitchFamily="49" charset="0"/>
              </a:rPr>
              <a:t> clr = tex2D(g_TexRef, idx + ix, idy + iy);</a:t>
            </a:r>
          </a:p>
          <a:p>
            <a:pPr>
              <a:buFont typeface="Monotype Sorts" pitchFamily="2" charset="2"/>
              <a:buNone/>
            </a:pPr>
            <a:r>
              <a:rPr lang="en-US" sz="1100" b="1" smtClean="0">
                <a:latin typeface="Courier New" pitchFamily="49" charset="0"/>
                <a:cs typeface="Courier New" pitchFamily="49" charset="0"/>
              </a:rPr>
              <a:t>             </a:t>
            </a:r>
            <a:r>
              <a:rPr lang="en-US" sz="1100" b="1" smtClean="0">
                <a:solidFill>
                  <a:srgbClr val="0000FF"/>
                </a:solidFill>
                <a:latin typeface="Courier New" pitchFamily="49" charset="0"/>
                <a:cs typeface="Courier New" pitchFamily="49" charset="0"/>
              </a:rPr>
              <a:t>float</a:t>
            </a:r>
            <a:r>
              <a:rPr lang="en-US" sz="1100" b="1" smtClean="0">
                <a:latin typeface="Courier New" pitchFamily="49" charset="0"/>
                <a:cs typeface="Courier New" pitchFamily="49" charset="0"/>
              </a:rPr>
              <a:t> w = exp( -</a:t>
            </a:r>
            <a:r>
              <a:rPr lang="ru-RU" sz="1100" b="1" smtClean="0">
                <a:latin typeface="Courier New" pitchFamily="49" charset="0"/>
                <a:cs typeface="Courier New" pitchFamily="49" charset="0"/>
              </a:rPr>
              <a:t>(</a:t>
            </a:r>
            <a:r>
              <a:rPr lang="en-US" sz="1100" b="1" smtClean="0">
                <a:latin typeface="Courier New" pitchFamily="49" charset="0"/>
                <a:cs typeface="Courier New" pitchFamily="49" charset="0"/>
              </a:rPr>
              <a:t>SQR(ix)</a:t>
            </a:r>
            <a:r>
              <a:rPr lang="ru-RU" sz="1100" b="1" smtClean="0">
                <a:latin typeface="Courier New" pitchFamily="49" charset="0"/>
                <a:cs typeface="Courier New" pitchFamily="49" charset="0"/>
              </a:rPr>
              <a:t> + </a:t>
            </a:r>
            <a:r>
              <a:rPr lang="en-US" sz="1100" b="1" smtClean="0">
                <a:latin typeface="Courier New" pitchFamily="49" charset="0"/>
                <a:cs typeface="Courier New" pitchFamily="49" charset="0"/>
              </a:rPr>
              <a:t>SQR(iy)) / SQR(r) – SQR(clr-c)/SQR(h));</a:t>
            </a:r>
          </a:p>
          <a:p>
            <a:pPr>
              <a:buFont typeface="Monotype Sorts" pitchFamily="2" charset="2"/>
              <a:buNone/>
            </a:pPr>
            <a:r>
              <a:rPr lang="en-US" sz="1100" b="1" smtClean="0">
                <a:latin typeface="Courier New" pitchFamily="49" charset="0"/>
                <a:cs typeface="Courier New" pitchFamily="49" charset="0"/>
              </a:rPr>
              <a:t>             rResult += w * clr;</a:t>
            </a:r>
          </a:p>
          <a:p>
            <a:pPr>
              <a:buFont typeface="Monotype Sorts" pitchFamily="2" charset="2"/>
              <a:buNone/>
            </a:pPr>
            <a:r>
              <a:rPr lang="en-US" sz="1100" b="1" smtClean="0">
                <a:latin typeface="Courier New" pitchFamily="49" charset="0"/>
                <a:cs typeface="Courier New" pitchFamily="49" charset="0"/>
              </a:rPr>
              <a:t>             wSum += w;</a:t>
            </a:r>
          </a:p>
          <a:p>
            <a:pPr>
              <a:buFont typeface="Monotype Sorts" pitchFamily="2" charset="2"/>
              <a:buNone/>
            </a:pPr>
            <a:r>
              <a:rPr lang="en-US" sz="1100" b="1" smtClean="0">
                <a:latin typeface="Courier New" pitchFamily="49" charset="0"/>
                <a:cs typeface="Courier New" pitchFamily="49" charset="0"/>
              </a:rPr>
              <a:t>        }</a:t>
            </a:r>
          </a:p>
          <a:p>
            <a:pPr>
              <a:buFont typeface="Monotype Sorts" pitchFamily="2" charset="2"/>
              <a:buNone/>
            </a:pPr>
            <a:r>
              <a:rPr lang="en-US" sz="1100" b="1" smtClean="0">
                <a:latin typeface="Courier New" pitchFamily="49" charset="0"/>
                <a:cs typeface="Courier New" pitchFamily="49" charset="0"/>
              </a:rPr>
              <a:t>     rResult = rResult / wSum;</a:t>
            </a:r>
          </a:p>
          <a:p>
            <a:pPr>
              <a:buFont typeface="Monotype Sorts" pitchFamily="2" charset="2"/>
              <a:buNone/>
            </a:pPr>
            <a:endParaRPr lang="en-US" sz="1100" b="1" smtClean="0">
              <a:latin typeface="Courier New" pitchFamily="49" charset="0"/>
              <a:cs typeface="Courier New" pitchFamily="49" charset="0"/>
            </a:endParaRPr>
          </a:p>
          <a:p>
            <a:pPr>
              <a:buFont typeface="Monotype Sorts" pitchFamily="2" charset="2"/>
              <a:buNone/>
            </a:pPr>
            <a:r>
              <a:rPr lang="en-US" sz="1100" b="1" smtClean="0">
                <a:latin typeface="Courier New" pitchFamily="49" charset="0"/>
                <a:cs typeface="Courier New" pitchFamily="49" charset="0"/>
              </a:rPr>
              <a:t>     </a:t>
            </a:r>
            <a:r>
              <a:rPr lang="da-DK" sz="1100" b="1" smtClean="0">
                <a:latin typeface="Courier New" pitchFamily="49" charset="0"/>
                <a:cs typeface="Courier New" pitchFamily="49" charset="0"/>
              </a:rPr>
              <a:t>pFilteredImage[idx + idy * W] = rResult;</a:t>
            </a:r>
            <a:endParaRPr lang="en-US" sz="1100" b="1" smtClean="0">
              <a:latin typeface="Courier New" pitchFamily="49" charset="0"/>
              <a:cs typeface="Courier New" pitchFamily="49" charset="0"/>
            </a:endParaRPr>
          </a:p>
          <a:p>
            <a:pPr>
              <a:buFont typeface="Monotype Sorts" pitchFamily="2" charset="2"/>
              <a:buNone/>
            </a:pPr>
            <a:r>
              <a:rPr lang="en-US" sz="1100" b="1" smtClean="0">
                <a:latin typeface="Courier New" pitchFamily="49" charset="0"/>
                <a:cs typeface="Courier New" pitchFamily="49" charset="0"/>
              </a:rPr>
              <a:t>}</a:t>
            </a:r>
          </a:p>
          <a:p>
            <a:endParaRPr lang="en-US" sz="1100" b="1" smtClean="0">
              <a:latin typeface="Courier New" pitchFamily="49" charset="0"/>
              <a:cs typeface="Courier New" pitchFamily="49" charset="0"/>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3"/>
          <p:cNvSpPr>
            <a:spLocks noGrp="1"/>
          </p:cNvSpPr>
          <p:nvPr>
            <p:ph type="title"/>
          </p:nvPr>
        </p:nvSpPr>
        <p:spPr/>
        <p:txBody>
          <a:bodyPr/>
          <a:lstStyle/>
          <a:p>
            <a:r>
              <a:rPr lang="en-US" smtClean="0"/>
              <a:t>Bilateral</a:t>
            </a:r>
            <a:r>
              <a:rPr lang="ru-RU" smtClean="0"/>
              <a:t/>
            </a:r>
            <a:br>
              <a:rPr lang="ru-RU" smtClean="0"/>
            </a:br>
            <a:r>
              <a:rPr lang="ru-RU" smtClean="0"/>
              <a:t>Оптимизации</a:t>
            </a:r>
            <a:endParaRPr lang="en-US" smtClean="0"/>
          </a:p>
        </p:txBody>
      </p:sp>
      <p:sp>
        <p:nvSpPr>
          <p:cNvPr id="26627" name="Content Placeholder 4"/>
          <p:cNvSpPr>
            <a:spLocks noGrp="1"/>
          </p:cNvSpPr>
          <p:nvPr>
            <p:ph idx="1"/>
          </p:nvPr>
        </p:nvSpPr>
        <p:spPr>
          <a:xfrm>
            <a:off x="457200" y="1600200"/>
            <a:ext cx="8178800" cy="5029200"/>
          </a:xfrm>
        </p:spPr>
        <p:txBody>
          <a:bodyPr/>
          <a:lstStyle/>
          <a:p>
            <a:r>
              <a:rPr lang="en-US" smtClean="0"/>
              <a:t>Bilateral </a:t>
            </a:r>
            <a:r>
              <a:rPr lang="ru-RU" smtClean="0"/>
              <a:t>не сепарабельный фильтр</a:t>
            </a:r>
          </a:p>
          <a:p>
            <a:pPr lvl="1"/>
            <a:r>
              <a:rPr lang="ru-RU" smtClean="0"/>
              <a:t>Но можно его разделить</a:t>
            </a:r>
          </a:p>
          <a:p>
            <a:r>
              <a:rPr lang="ru-RU" smtClean="0"/>
              <a:t>Смешивать исходное изображение с фильтрованным</a:t>
            </a:r>
          </a:p>
          <a:p>
            <a:pPr lvl="1"/>
            <a:r>
              <a:rPr lang="ru-RU" smtClean="0"/>
              <a:t>Если в блоке много ненулевых коэф., то с большой вероятностью в этом блоке шум был подавлен успешно</a:t>
            </a:r>
          </a:p>
          <a:p>
            <a:pPr lvl="1"/>
            <a:r>
              <a:rPr lang="ru-RU" smtClean="0"/>
              <a:t>Если в блоке много нулевых коэф., то с большой вероятностью в блоке много деталей (границы, текстура и т.д.)</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itle 3"/>
          <p:cNvSpPr>
            <a:spLocks noGrp="1"/>
          </p:cNvSpPr>
          <p:nvPr>
            <p:ph type="title"/>
          </p:nvPr>
        </p:nvSpPr>
        <p:spPr/>
        <p:txBody>
          <a:bodyPr/>
          <a:lstStyle/>
          <a:p>
            <a:r>
              <a:rPr lang="en-US" smtClean="0"/>
              <a:t>Non Local Means</a:t>
            </a:r>
          </a:p>
        </p:txBody>
      </p:sp>
      <p:sp>
        <p:nvSpPr>
          <p:cNvPr id="11268" name="Content Placeholder 4"/>
          <p:cNvSpPr>
            <a:spLocks noGrp="1"/>
          </p:cNvSpPr>
          <p:nvPr>
            <p:ph idx="1"/>
          </p:nvPr>
        </p:nvSpPr>
        <p:spPr>
          <a:xfrm>
            <a:off x="457200" y="1885950"/>
            <a:ext cx="8178800" cy="1238250"/>
          </a:xfrm>
        </p:spPr>
        <p:txBody>
          <a:bodyPr/>
          <a:lstStyle/>
          <a:p>
            <a:r>
              <a:rPr lang="en-US" i="1" smtClean="0"/>
              <a:t>ClrSpaceDist </a:t>
            </a:r>
            <a:r>
              <a:rPr lang="ru-RU" i="1" smtClean="0"/>
              <a:t>– </a:t>
            </a:r>
            <a:r>
              <a:rPr lang="ru-RU" smtClean="0"/>
              <a:t>оценивать по блокам пикселей</a:t>
            </a:r>
            <a:endParaRPr lang="en-US" i="1" smtClean="0"/>
          </a:p>
        </p:txBody>
      </p:sp>
      <p:sp>
        <p:nvSpPr>
          <p:cNvPr id="11269" name="Rectangle 5"/>
          <p:cNvSpPr>
            <a:spLocks noChangeArrowheads="1"/>
          </p:cNvSpPr>
          <p:nvPr/>
        </p:nvSpPr>
        <p:spPr bwMode="auto">
          <a:xfrm>
            <a:off x="1219200" y="34290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11270" name="Rectangle 6"/>
          <p:cNvSpPr>
            <a:spLocks noChangeArrowheads="1"/>
          </p:cNvSpPr>
          <p:nvPr/>
        </p:nvSpPr>
        <p:spPr bwMode="auto">
          <a:xfrm>
            <a:off x="1524000" y="34290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11271" name="Rectangle 7"/>
          <p:cNvSpPr>
            <a:spLocks noChangeArrowheads="1"/>
          </p:cNvSpPr>
          <p:nvPr/>
        </p:nvSpPr>
        <p:spPr bwMode="auto">
          <a:xfrm>
            <a:off x="1828800" y="34290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11272" name="Rectangle 8"/>
          <p:cNvSpPr>
            <a:spLocks noChangeArrowheads="1"/>
          </p:cNvSpPr>
          <p:nvPr/>
        </p:nvSpPr>
        <p:spPr bwMode="auto">
          <a:xfrm>
            <a:off x="2133600" y="34290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11273" name="Rectangle 9"/>
          <p:cNvSpPr>
            <a:spLocks noChangeArrowheads="1"/>
          </p:cNvSpPr>
          <p:nvPr/>
        </p:nvSpPr>
        <p:spPr bwMode="auto">
          <a:xfrm>
            <a:off x="2438400" y="34290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11274" name="Rectangle 10"/>
          <p:cNvSpPr>
            <a:spLocks noChangeArrowheads="1"/>
          </p:cNvSpPr>
          <p:nvPr/>
        </p:nvSpPr>
        <p:spPr bwMode="auto">
          <a:xfrm>
            <a:off x="2743200" y="34290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11275" name="Rectangle 11"/>
          <p:cNvSpPr>
            <a:spLocks noChangeArrowheads="1"/>
          </p:cNvSpPr>
          <p:nvPr/>
        </p:nvSpPr>
        <p:spPr bwMode="auto">
          <a:xfrm>
            <a:off x="3048000" y="34290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11276" name="Rectangle 12"/>
          <p:cNvSpPr>
            <a:spLocks noChangeArrowheads="1"/>
          </p:cNvSpPr>
          <p:nvPr/>
        </p:nvSpPr>
        <p:spPr bwMode="auto">
          <a:xfrm>
            <a:off x="3352800" y="34290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1277" name="Rectangle 13"/>
          <p:cNvSpPr>
            <a:spLocks noChangeArrowheads="1"/>
          </p:cNvSpPr>
          <p:nvPr/>
        </p:nvSpPr>
        <p:spPr bwMode="auto">
          <a:xfrm>
            <a:off x="1219200" y="37338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15" name="Rectangle 14"/>
          <p:cNvSpPr>
            <a:spLocks noChangeArrowheads="1"/>
          </p:cNvSpPr>
          <p:nvPr/>
        </p:nvSpPr>
        <p:spPr bwMode="auto">
          <a:xfrm>
            <a:off x="1524000" y="37338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11279" name="Rectangle 15"/>
          <p:cNvSpPr>
            <a:spLocks noChangeArrowheads="1"/>
          </p:cNvSpPr>
          <p:nvPr/>
        </p:nvSpPr>
        <p:spPr bwMode="auto">
          <a:xfrm>
            <a:off x="1828800" y="37338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11280" name="Rectangle 16"/>
          <p:cNvSpPr>
            <a:spLocks noChangeArrowheads="1"/>
          </p:cNvSpPr>
          <p:nvPr/>
        </p:nvSpPr>
        <p:spPr bwMode="auto">
          <a:xfrm>
            <a:off x="2133600" y="37338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11281" name="Rectangle 17"/>
          <p:cNvSpPr>
            <a:spLocks noChangeArrowheads="1"/>
          </p:cNvSpPr>
          <p:nvPr/>
        </p:nvSpPr>
        <p:spPr bwMode="auto">
          <a:xfrm>
            <a:off x="2438400" y="37338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11282" name="Rectangle 18"/>
          <p:cNvSpPr>
            <a:spLocks noChangeArrowheads="1"/>
          </p:cNvSpPr>
          <p:nvPr/>
        </p:nvSpPr>
        <p:spPr bwMode="auto">
          <a:xfrm>
            <a:off x="2743200" y="37338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11283" name="Rectangle 19"/>
          <p:cNvSpPr>
            <a:spLocks noChangeArrowheads="1"/>
          </p:cNvSpPr>
          <p:nvPr/>
        </p:nvSpPr>
        <p:spPr bwMode="auto">
          <a:xfrm>
            <a:off x="3048000" y="37338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1284" name="Rectangle 20"/>
          <p:cNvSpPr>
            <a:spLocks noChangeArrowheads="1"/>
          </p:cNvSpPr>
          <p:nvPr/>
        </p:nvSpPr>
        <p:spPr bwMode="auto">
          <a:xfrm>
            <a:off x="3352800" y="37338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1285" name="Rectangle 21"/>
          <p:cNvSpPr>
            <a:spLocks noChangeArrowheads="1"/>
          </p:cNvSpPr>
          <p:nvPr/>
        </p:nvSpPr>
        <p:spPr bwMode="auto">
          <a:xfrm>
            <a:off x="1219200" y="40386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11286" name="Rectangle 22"/>
          <p:cNvSpPr>
            <a:spLocks noChangeArrowheads="1"/>
          </p:cNvSpPr>
          <p:nvPr/>
        </p:nvSpPr>
        <p:spPr bwMode="auto">
          <a:xfrm>
            <a:off x="1524000" y="40386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11287" name="Rectangle 23"/>
          <p:cNvSpPr>
            <a:spLocks noChangeArrowheads="1"/>
          </p:cNvSpPr>
          <p:nvPr/>
        </p:nvSpPr>
        <p:spPr bwMode="auto">
          <a:xfrm>
            <a:off x="1828800" y="40386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11288" name="Rectangle 24"/>
          <p:cNvSpPr>
            <a:spLocks noChangeArrowheads="1"/>
          </p:cNvSpPr>
          <p:nvPr/>
        </p:nvSpPr>
        <p:spPr bwMode="auto">
          <a:xfrm>
            <a:off x="2133600" y="40386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11289" name="Rectangle 25"/>
          <p:cNvSpPr>
            <a:spLocks noChangeArrowheads="1"/>
          </p:cNvSpPr>
          <p:nvPr/>
        </p:nvSpPr>
        <p:spPr bwMode="auto">
          <a:xfrm>
            <a:off x="2438400" y="40386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11290" name="Rectangle 26"/>
          <p:cNvSpPr>
            <a:spLocks noChangeArrowheads="1"/>
          </p:cNvSpPr>
          <p:nvPr/>
        </p:nvSpPr>
        <p:spPr bwMode="auto">
          <a:xfrm>
            <a:off x="2743200" y="40386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1291" name="Rectangle 27"/>
          <p:cNvSpPr>
            <a:spLocks noChangeArrowheads="1"/>
          </p:cNvSpPr>
          <p:nvPr/>
        </p:nvSpPr>
        <p:spPr bwMode="auto">
          <a:xfrm>
            <a:off x="3048000" y="40386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1292" name="Rectangle 28"/>
          <p:cNvSpPr>
            <a:spLocks noChangeArrowheads="1"/>
          </p:cNvSpPr>
          <p:nvPr/>
        </p:nvSpPr>
        <p:spPr bwMode="auto">
          <a:xfrm>
            <a:off x="3352800" y="40386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1293" name="Rectangle 29"/>
          <p:cNvSpPr>
            <a:spLocks noChangeArrowheads="1"/>
          </p:cNvSpPr>
          <p:nvPr/>
        </p:nvSpPr>
        <p:spPr bwMode="auto">
          <a:xfrm>
            <a:off x="1219200" y="43434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11294" name="Rectangle 30"/>
          <p:cNvSpPr>
            <a:spLocks noChangeArrowheads="1"/>
          </p:cNvSpPr>
          <p:nvPr/>
        </p:nvSpPr>
        <p:spPr bwMode="auto">
          <a:xfrm>
            <a:off x="1524000" y="43434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11295" name="Rectangle 31"/>
          <p:cNvSpPr>
            <a:spLocks noChangeArrowheads="1"/>
          </p:cNvSpPr>
          <p:nvPr/>
        </p:nvSpPr>
        <p:spPr bwMode="auto">
          <a:xfrm>
            <a:off x="1828800" y="43434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11296" name="Rectangle 32"/>
          <p:cNvSpPr>
            <a:spLocks noChangeArrowheads="1"/>
          </p:cNvSpPr>
          <p:nvPr/>
        </p:nvSpPr>
        <p:spPr bwMode="auto">
          <a:xfrm>
            <a:off x="2133600" y="43434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11297" name="Rectangle 33"/>
          <p:cNvSpPr>
            <a:spLocks noChangeArrowheads="1"/>
          </p:cNvSpPr>
          <p:nvPr/>
        </p:nvSpPr>
        <p:spPr bwMode="auto">
          <a:xfrm>
            <a:off x="2438400" y="43434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1298" name="Rectangle 34"/>
          <p:cNvSpPr>
            <a:spLocks noChangeArrowheads="1"/>
          </p:cNvSpPr>
          <p:nvPr/>
        </p:nvSpPr>
        <p:spPr bwMode="auto">
          <a:xfrm>
            <a:off x="2743200" y="43434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1299" name="Rectangle 35"/>
          <p:cNvSpPr>
            <a:spLocks noChangeArrowheads="1"/>
          </p:cNvSpPr>
          <p:nvPr/>
        </p:nvSpPr>
        <p:spPr bwMode="auto">
          <a:xfrm>
            <a:off x="3048000" y="43434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1300" name="Rectangle 36"/>
          <p:cNvSpPr>
            <a:spLocks noChangeArrowheads="1"/>
          </p:cNvSpPr>
          <p:nvPr/>
        </p:nvSpPr>
        <p:spPr bwMode="auto">
          <a:xfrm>
            <a:off x="3352800" y="43434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1301" name="Rectangle 37"/>
          <p:cNvSpPr>
            <a:spLocks noChangeArrowheads="1"/>
          </p:cNvSpPr>
          <p:nvPr/>
        </p:nvSpPr>
        <p:spPr bwMode="auto">
          <a:xfrm>
            <a:off x="1219200" y="46482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11302" name="Rectangle 38"/>
          <p:cNvSpPr>
            <a:spLocks noChangeArrowheads="1"/>
          </p:cNvSpPr>
          <p:nvPr/>
        </p:nvSpPr>
        <p:spPr bwMode="auto">
          <a:xfrm>
            <a:off x="1524000" y="46482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11303" name="Rectangle 39"/>
          <p:cNvSpPr>
            <a:spLocks noChangeArrowheads="1"/>
          </p:cNvSpPr>
          <p:nvPr/>
        </p:nvSpPr>
        <p:spPr bwMode="auto">
          <a:xfrm>
            <a:off x="1828800" y="46482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11304" name="Rectangle 40"/>
          <p:cNvSpPr>
            <a:spLocks noChangeArrowheads="1"/>
          </p:cNvSpPr>
          <p:nvPr/>
        </p:nvSpPr>
        <p:spPr bwMode="auto">
          <a:xfrm>
            <a:off x="2133600" y="46482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42" name="Rectangle 41"/>
          <p:cNvSpPr>
            <a:spLocks noChangeArrowheads="1"/>
          </p:cNvSpPr>
          <p:nvPr/>
        </p:nvSpPr>
        <p:spPr bwMode="auto">
          <a:xfrm>
            <a:off x="2438400" y="46482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1306" name="Rectangle 42"/>
          <p:cNvSpPr>
            <a:spLocks noChangeArrowheads="1"/>
          </p:cNvSpPr>
          <p:nvPr/>
        </p:nvSpPr>
        <p:spPr bwMode="auto">
          <a:xfrm>
            <a:off x="2743200" y="46482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1307" name="Rectangle 43"/>
          <p:cNvSpPr>
            <a:spLocks noChangeArrowheads="1"/>
          </p:cNvSpPr>
          <p:nvPr/>
        </p:nvSpPr>
        <p:spPr bwMode="auto">
          <a:xfrm>
            <a:off x="3048000" y="46482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1308" name="Rectangle 44"/>
          <p:cNvSpPr>
            <a:spLocks noChangeArrowheads="1"/>
          </p:cNvSpPr>
          <p:nvPr/>
        </p:nvSpPr>
        <p:spPr bwMode="auto">
          <a:xfrm>
            <a:off x="3352800" y="46482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1309" name="Rectangle 45"/>
          <p:cNvSpPr>
            <a:spLocks noChangeArrowheads="1"/>
          </p:cNvSpPr>
          <p:nvPr/>
        </p:nvSpPr>
        <p:spPr bwMode="auto">
          <a:xfrm>
            <a:off x="1219200" y="49530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11310" name="Rectangle 46"/>
          <p:cNvSpPr>
            <a:spLocks noChangeArrowheads="1"/>
          </p:cNvSpPr>
          <p:nvPr/>
        </p:nvSpPr>
        <p:spPr bwMode="auto">
          <a:xfrm>
            <a:off x="1524000" y="49530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11311" name="Rectangle 47"/>
          <p:cNvSpPr>
            <a:spLocks noChangeArrowheads="1"/>
          </p:cNvSpPr>
          <p:nvPr/>
        </p:nvSpPr>
        <p:spPr bwMode="auto">
          <a:xfrm>
            <a:off x="1828800" y="49530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1312" name="Rectangle 48"/>
          <p:cNvSpPr>
            <a:spLocks noChangeArrowheads="1"/>
          </p:cNvSpPr>
          <p:nvPr/>
        </p:nvSpPr>
        <p:spPr bwMode="auto">
          <a:xfrm>
            <a:off x="2133600" y="49530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1313" name="Rectangle 49"/>
          <p:cNvSpPr>
            <a:spLocks noChangeArrowheads="1"/>
          </p:cNvSpPr>
          <p:nvPr/>
        </p:nvSpPr>
        <p:spPr bwMode="auto">
          <a:xfrm>
            <a:off x="2438400" y="49530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1314" name="Rectangle 50"/>
          <p:cNvSpPr>
            <a:spLocks noChangeArrowheads="1"/>
          </p:cNvSpPr>
          <p:nvPr/>
        </p:nvSpPr>
        <p:spPr bwMode="auto">
          <a:xfrm>
            <a:off x="2743200" y="49530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1315" name="Rectangle 51"/>
          <p:cNvSpPr>
            <a:spLocks noChangeArrowheads="1"/>
          </p:cNvSpPr>
          <p:nvPr/>
        </p:nvSpPr>
        <p:spPr bwMode="auto">
          <a:xfrm>
            <a:off x="3048000" y="49530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1316" name="Rectangle 52"/>
          <p:cNvSpPr>
            <a:spLocks noChangeArrowheads="1"/>
          </p:cNvSpPr>
          <p:nvPr/>
        </p:nvSpPr>
        <p:spPr bwMode="auto">
          <a:xfrm>
            <a:off x="3352800" y="49530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1317" name="Rectangle 53"/>
          <p:cNvSpPr>
            <a:spLocks noChangeArrowheads="1"/>
          </p:cNvSpPr>
          <p:nvPr/>
        </p:nvSpPr>
        <p:spPr bwMode="auto">
          <a:xfrm>
            <a:off x="1219200" y="5257800"/>
            <a:ext cx="304800" cy="304800"/>
          </a:xfrm>
          <a:prstGeom prst="rect">
            <a:avLst/>
          </a:prstGeom>
          <a:solidFill>
            <a:schemeClr val="bg1"/>
          </a:solidFill>
          <a:ln w="9525" algn="ctr">
            <a:solidFill>
              <a:schemeClr val="tx1"/>
            </a:solidFill>
            <a:round/>
            <a:headEnd/>
            <a:tailEnd/>
          </a:ln>
        </p:spPr>
        <p:txBody>
          <a:bodyPr/>
          <a:lstStyle/>
          <a:p>
            <a:endParaRPr lang="en-US"/>
          </a:p>
        </p:txBody>
      </p:sp>
      <p:sp>
        <p:nvSpPr>
          <p:cNvPr id="11318" name="Rectangle 54"/>
          <p:cNvSpPr>
            <a:spLocks noChangeArrowheads="1"/>
          </p:cNvSpPr>
          <p:nvPr/>
        </p:nvSpPr>
        <p:spPr bwMode="auto">
          <a:xfrm>
            <a:off x="1524000" y="52578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1319" name="Rectangle 55"/>
          <p:cNvSpPr>
            <a:spLocks noChangeArrowheads="1"/>
          </p:cNvSpPr>
          <p:nvPr/>
        </p:nvSpPr>
        <p:spPr bwMode="auto">
          <a:xfrm>
            <a:off x="1828800" y="52578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1320" name="Rectangle 56"/>
          <p:cNvSpPr>
            <a:spLocks noChangeArrowheads="1"/>
          </p:cNvSpPr>
          <p:nvPr/>
        </p:nvSpPr>
        <p:spPr bwMode="auto">
          <a:xfrm>
            <a:off x="2133600" y="52578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1321" name="Rectangle 57"/>
          <p:cNvSpPr>
            <a:spLocks noChangeArrowheads="1"/>
          </p:cNvSpPr>
          <p:nvPr/>
        </p:nvSpPr>
        <p:spPr bwMode="auto">
          <a:xfrm>
            <a:off x="2438400" y="52578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1322" name="Rectangle 58"/>
          <p:cNvSpPr>
            <a:spLocks noChangeArrowheads="1"/>
          </p:cNvSpPr>
          <p:nvPr/>
        </p:nvSpPr>
        <p:spPr bwMode="auto">
          <a:xfrm>
            <a:off x="2743200" y="52578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1323" name="Rectangle 59"/>
          <p:cNvSpPr>
            <a:spLocks noChangeArrowheads="1"/>
          </p:cNvSpPr>
          <p:nvPr/>
        </p:nvSpPr>
        <p:spPr bwMode="auto">
          <a:xfrm>
            <a:off x="3048000" y="52578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1324" name="Rectangle 60"/>
          <p:cNvSpPr>
            <a:spLocks noChangeArrowheads="1"/>
          </p:cNvSpPr>
          <p:nvPr/>
        </p:nvSpPr>
        <p:spPr bwMode="auto">
          <a:xfrm>
            <a:off x="3352800" y="52578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1325" name="Rectangle 61"/>
          <p:cNvSpPr>
            <a:spLocks noChangeArrowheads="1"/>
          </p:cNvSpPr>
          <p:nvPr/>
        </p:nvSpPr>
        <p:spPr bwMode="auto">
          <a:xfrm>
            <a:off x="1219200" y="55626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1326" name="Rectangle 62"/>
          <p:cNvSpPr>
            <a:spLocks noChangeArrowheads="1"/>
          </p:cNvSpPr>
          <p:nvPr/>
        </p:nvSpPr>
        <p:spPr bwMode="auto">
          <a:xfrm>
            <a:off x="1524000" y="55626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1327" name="Rectangle 63"/>
          <p:cNvSpPr>
            <a:spLocks noChangeArrowheads="1"/>
          </p:cNvSpPr>
          <p:nvPr/>
        </p:nvSpPr>
        <p:spPr bwMode="auto">
          <a:xfrm>
            <a:off x="1828800" y="55626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1328" name="Rectangle 64"/>
          <p:cNvSpPr>
            <a:spLocks noChangeArrowheads="1"/>
          </p:cNvSpPr>
          <p:nvPr/>
        </p:nvSpPr>
        <p:spPr bwMode="auto">
          <a:xfrm>
            <a:off x="2133600" y="55626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1329" name="Rectangle 65"/>
          <p:cNvSpPr>
            <a:spLocks noChangeArrowheads="1"/>
          </p:cNvSpPr>
          <p:nvPr/>
        </p:nvSpPr>
        <p:spPr bwMode="auto">
          <a:xfrm>
            <a:off x="2438400" y="55626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1330" name="Rectangle 66"/>
          <p:cNvSpPr>
            <a:spLocks noChangeArrowheads="1"/>
          </p:cNvSpPr>
          <p:nvPr/>
        </p:nvSpPr>
        <p:spPr bwMode="auto">
          <a:xfrm>
            <a:off x="2743200" y="55626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1331" name="Rectangle 67"/>
          <p:cNvSpPr>
            <a:spLocks noChangeArrowheads="1"/>
          </p:cNvSpPr>
          <p:nvPr/>
        </p:nvSpPr>
        <p:spPr bwMode="auto">
          <a:xfrm>
            <a:off x="3048000" y="55626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11332" name="Rectangle 68"/>
          <p:cNvSpPr>
            <a:spLocks noChangeArrowheads="1"/>
          </p:cNvSpPr>
          <p:nvPr/>
        </p:nvSpPr>
        <p:spPr bwMode="auto">
          <a:xfrm>
            <a:off x="3352800" y="5562600"/>
            <a:ext cx="304800" cy="304800"/>
          </a:xfrm>
          <a:prstGeom prst="rect">
            <a:avLst/>
          </a:prstGeom>
          <a:solidFill>
            <a:schemeClr val="tx1"/>
          </a:solidFill>
          <a:ln w="9525" algn="ctr">
            <a:solidFill>
              <a:schemeClr val="tx1"/>
            </a:solidFill>
            <a:round/>
            <a:headEnd/>
            <a:tailEnd/>
          </a:ln>
        </p:spPr>
        <p:txBody>
          <a:bodyPr/>
          <a:lstStyle/>
          <a:p>
            <a:endParaRPr lang="en-US"/>
          </a:p>
        </p:txBody>
      </p:sp>
      <p:sp>
        <p:nvSpPr>
          <p:cNvPr id="70" name="Rectangle 69"/>
          <p:cNvSpPr>
            <a:spLocks noChangeArrowheads="1"/>
          </p:cNvSpPr>
          <p:nvPr/>
        </p:nvSpPr>
        <p:spPr bwMode="auto">
          <a:xfrm>
            <a:off x="2057400" y="4267200"/>
            <a:ext cx="1066800" cy="1143000"/>
          </a:xfrm>
          <a:prstGeom prst="rect">
            <a:avLst/>
          </a:prstGeom>
          <a:noFill/>
          <a:ln w="25400" algn="ctr">
            <a:solidFill>
              <a:srgbClr val="C00000"/>
            </a:solidFill>
            <a:round/>
            <a:headEnd/>
            <a:tailEnd/>
          </a:ln>
        </p:spPr>
        <p:txBody>
          <a:bodyPr/>
          <a:lstStyle/>
          <a:p>
            <a:endParaRPr lang="en-US"/>
          </a:p>
        </p:txBody>
      </p:sp>
      <p:sp>
        <p:nvSpPr>
          <p:cNvPr id="71" name="Rectangle 70"/>
          <p:cNvSpPr>
            <a:spLocks noChangeArrowheads="1"/>
          </p:cNvSpPr>
          <p:nvPr/>
        </p:nvSpPr>
        <p:spPr bwMode="auto">
          <a:xfrm>
            <a:off x="1143000" y="3352800"/>
            <a:ext cx="1066800" cy="1143000"/>
          </a:xfrm>
          <a:prstGeom prst="rect">
            <a:avLst/>
          </a:prstGeom>
          <a:noFill/>
          <a:ln w="25400" algn="ctr">
            <a:solidFill>
              <a:srgbClr val="0000FF"/>
            </a:solidFill>
            <a:round/>
            <a:headEnd/>
            <a:tailEnd/>
          </a:ln>
        </p:spPr>
        <p:txBody>
          <a:bodyPr/>
          <a:lstStyle/>
          <a:p>
            <a:endParaRPr lang="en-US"/>
          </a:p>
        </p:txBody>
      </p:sp>
      <p:sp>
        <p:nvSpPr>
          <p:cNvPr id="11335"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graphicFrame>
        <p:nvGraphicFramePr>
          <p:cNvPr id="11266" name="Object 1"/>
          <p:cNvGraphicFramePr>
            <a:graphicFrameLocks noChangeAspect="1"/>
          </p:cNvGraphicFramePr>
          <p:nvPr/>
        </p:nvGraphicFramePr>
        <p:xfrm>
          <a:off x="4364038" y="2819400"/>
          <a:ext cx="4633912" cy="609600"/>
        </p:xfrm>
        <a:graphic>
          <a:graphicData uri="http://schemas.openxmlformats.org/presentationml/2006/ole">
            <p:oleObj spid="_x0000_s98306" name="Equation" r:id="rId3" imgW="3593880" imgH="45720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42"/>
                                        </p:tgtEl>
                                      </p:cBhvr>
                                    </p:animEffect>
                                    <p:animScale>
                                      <p:cBhvr>
                                        <p:cTn id="7" dur="250" autoRev="1" fill="hold"/>
                                        <p:tgtEl>
                                          <p:spTgt spid="42"/>
                                        </p:tgtEl>
                                      </p:cBhvr>
                                      <p:by x="105000" y="105000"/>
                                    </p:animScale>
                                  </p:childTnLst>
                                  <p:subTnLst>
                                    <p:animClr>
                                      <p:cBhvr override="childStyle">
                                        <p:cTn dur="1" fill="hold" display="0" masterRel="nextClick" afterEffect="1"/>
                                        <p:tgtEl>
                                          <p:spTgt spid="42"/>
                                        </p:tgtEl>
                                        <p:attrNameLst>
                                          <p:attrName>ppt_c</p:attrName>
                                        </p:attrNameLst>
                                      </p:cBhvr>
                                      <p:to>
                                        <a:srgbClr val="CC0000"/>
                                      </p:to>
                                    </p:animClr>
                                  </p:sub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6" presetClass="emph" presetSubtype="0" fill="hold" grpId="0" nodeType="clickEffect">
                                  <p:stCondLst>
                                    <p:cond delay="0"/>
                                  </p:stCondLst>
                                  <p:childTnLst>
                                    <p:animEffect transition="out" filter="fade">
                                      <p:cBhvr>
                                        <p:cTn id="15" dur="500" tmFilter="0, 0; .2, .5; .8, .5; 1, 0"/>
                                        <p:tgtEl>
                                          <p:spTgt spid="15"/>
                                        </p:tgtEl>
                                      </p:cBhvr>
                                    </p:animEffect>
                                    <p:animScale>
                                      <p:cBhvr>
                                        <p:cTn id="16" dur="250" autoRev="1" fill="hold"/>
                                        <p:tgtEl>
                                          <p:spTgt spid="15"/>
                                        </p:tgtEl>
                                      </p:cBhvr>
                                      <p:by x="105000" y="105000"/>
                                    </p:animScale>
                                  </p:childTnLst>
                                  <p:subTnLst>
                                    <p:animClr>
                                      <p:cBhvr override="childStyle">
                                        <p:cTn dur="1" fill="hold" display="0" masterRel="nextClick" afterEffect="1"/>
                                        <p:tgtEl>
                                          <p:spTgt spid="15"/>
                                        </p:tgtEl>
                                        <p:attrNameLst>
                                          <p:attrName>ppt_c</p:attrName>
                                        </p:attrNameLst>
                                      </p:cBhvr>
                                      <p:to>
                                        <a:srgbClr val="000099"/>
                                      </p:to>
                                    </p:animClr>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2" grpId="0" animBg="1"/>
      <p:bldP spid="70" grpId="0" animBg="1"/>
      <p:bldP spid="7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3"/>
          <p:cNvSpPr>
            <a:spLocks noGrp="1"/>
          </p:cNvSpPr>
          <p:nvPr>
            <p:ph type="title"/>
          </p:nvPr>
        </p:nvSpPr>
        <p:spPr/>
        <p:txBody>
          <a:bodyPr/>
          <a:lstStyle/>
          <a:p>
            <a:r>
              <a:rPr lang="en-US" smtClean="0"/>
              <a:t>Non Local Means</a:t>
            </a:r>
          </a:p>
        </p:txBody>
      </p:sp>
      <p:sp>
        <p:nvSpPr>
          <p:cNvPr id="36867" name="Content Placeholder 4"/>
          <p:cNvSpPr>
            <a:spLocks noGrp="1"/>
          </p:cNvSpPr>
          <p:nvPr>
            <p:ph idx="1"/>
          </p:nvPr>
        </p:nvSpPr>
        <p:spPr/>
        <p:txBody>
          <a:bodyPr/>
          <a:lstStyle/>
          <a:p>
            <a:r>
              <a:rPr lang="ru-RU" smtClean="0"/>
              <a:t>На вычисление одного веса:</a:t>
            </a:r>
          </a:p>
          <a:p>
            <a:pPr lvl="1"/>
            <a:r>
              <a:rPr lang="ru-RU" smtClean="0"/>
              <a:t> </a:t>
            </a:r>
            <a:r>
              <a:rPr lang="en-US" smtClean="0"/>
              <a:t>N</a:t>
            </a:r>
            <a:r>
              <a:rPr lang="en-US" baseline="-25000" smtClean="0"/>
              <a:t>b</a:t>
            </a:r>
            <a:r>
              <a:rPr lang="en-US" smtClean="0"/>
              <a:t>xN</a:t>
            </a:r>
            <a:r>
              <a:rPr lang="en-US" baseline="-25000" smtClean="0"/>
              <a:t>b </a:t>
            </a:r>
            <a:r>
              <a:rPr lang="ru-RU" smtClean="0"/>
              <a:t>вычислений</a:t>
            </a:r>
            <a:r>
              <a:rPr lang="en-US" smtClean="0"/>
              <a:t>, N </a:t>
            </a:r>
            <a:r>
              <a:rPr lang="ru-RU" smtClean="0"/>
              <a:t>размер блока</a:t>
            </a:r>
          </a:p>
          <a:p>
            <a:r>
              <a:rPr lang="ru-RU" smtClean="0"/>
              <a:t>На фильтрацую одного пиксела:</a:t>
            </a:r>
          </a:p>
          <a:p>
            <a:pPr lvl="1"/>
            <a:r>
              <a:rPr lang="en-US" smtClean="0"/>
              <a:t>N</a:t>
            </a:r>
            <a:r>
              <a:rPr lang="en-US" baseline="-25000" smtClean="0"/>
              <a:t>b</a:t>
            </a:r>
            <a:r>
              <a:rPr lang="en-US" smtClean="0"/>
              <a:t>xN</a:t>
            </a:r>
            <a:r>
              <a:rPr lang="en-US" baseline="-25000" smtClean="0"/>
              <a:t>b </a:t>
            </a:r>
            <a:r>
              <a:rPr lang="en-US" smtClean="0"/>
              <a:t>x RxR</a:t>
            </a:r>
            <a:r>
              <a:rPr lang="ru-RU" smtClean="0"/>
              <a:t>, </a:t>
            </a:r>
            <a:r>
              <a:rPr lang="en-US" smtClean="0"/>
              <a:t>R </a:t>
            </a:r>
            <a:r>
              <a:rPr lang="ru-RU" smtClean="0"/>
              <a:t>размер окна</a:t>
            </a:r>
            <a:endParaRPr lang="en-US" smtClean="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3"/>
          <p:cNvSpPr>
            <a:spLocks noGrp="1"/>
          </p:cNvSpPr>
          <p:nvPr>
            <p:ph type="title"/>
          </p:nvPr>
        </p:nvSpPr>
        <p:spPr/>
        <p:txBody>
          <a:bodyPr/>
          <a:lstStyle/>
          <a:p>
            <a:r>
              <a:rPr lang="ru-RU" smtClean="0"/>
              <a:t>Сравнение</a:t>
            </a:r>
            <a:endParaRPr lang="en-US" smtClean="0"/>
          </a:p>
        </p:txBody>
      </p:sp>
      <p:pic>
        <p:nvPicPr>
          <p:cNvPr id="37891" name="Content Placeholder 5" descr="Port_noise.PNG"/>
          <p:cNvPicPr>
            <a:picLocks noGrp="1" noChangeAspect="1"/>
          </p:cNvPicPr>
          <p:nvPr>
            <p:ph idx="1"/>
          </p:nvPr>
        </p:nvPicPr>
        <p:blipFill>
          <a:blip r:embed="rId2" cstate="print"/>
          <a:srcRect/>
          <a:stretch>
            <a:fillRect/>
          </a:stretch>
        </p:blipFill>
        <p:spPr>
          <a:xfrm>
            <a:off x="4114800" y="1981200"/>
            <a:ext cx="3048000" cy="3886200"/>
          </a:xfrm>
        </p:spPr>
      </p:pic>
      <p:pic>
        <p:nvPicPr>
          <p:cNvPr id="37892" name="Picture 6" descr="Clean.png"/>
          <p:cNvPicPr>
            <a:picLocks noChangeAspect="1"/>
          </p:cNvPicPr>
          <p:nvPr/>
        </p:nvPicPr>
        <p:blipFill>
          <a:blip r:embed="rId3" cstate="print"/>
          <a:srcRect/>
          <a:stretch>
            <a:fillRect/>
          </a:stretch>
        </p:blipFill>
        <p:spPr bwMode="auto">
          <a:xfrm>
            <a:off x="685800" y="1981200"/>
            <a:ext cx="3048000" cy="3886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3"/>
          <p:cNvSpPr>
            <a:spLocks noGrp="1"/>
          </p:cNvSpPr>
          <p:nvPr>
            <p:ph type="title"/>
          </p:nvPr>
        </p:nvSpPr>
        <p:spPr/>
        <p:txBody>
          <a:bodyPr/>
          <a:lstStyle/>
          <a:p>
            <a:r>
              <a:rPr lang="ru-RU" smtClean="0"/>
              <a:t>Сравнение </a:t>
            </a:r>
            <a:r>
              <a:rPr lang="en-US" smtClean="0"/>
              <a:t>Bilateral</a:t>
            </a:r>
          </a:p>
        </p:txBody>
      </p:sp>
      <p:pic>
        <p:nvPicPr>
          <p:cNvPr id="38915" name="Content Placeholder 5" descr="Clean.png"/>
          <p:cNvPicPr>
            <a:picLocks noGrp="1" noChangeAspect="1"/>
          </p:cNvPicPr>
          <p:nvPr>
            <p:ph idx="1"/>
          </p:nvPr>
        </p:nvPicPr>
        <p:blipFill>
          <a:blip r:embed="rId2" cstate="print"/>
          <a:srcRect/>
          <a:stretch>
            <a:fillRect/>
          </a:stretch>
        </p:blipFill>
        <p:spPr>
          <a:xfrm>
            <a:off x="685800" y="1981200"/>
            <a:ext cx="3048000" cy="3886200"/>
          </a:xfrm>
        </p:spPr>
      </p:pic>
      <p:pic>
        <p:nvPicPr>
          <p:cNvPr id="38916" name="Picture 6" descr="Port_bilateral.PNG"/>
          <p:cNvPicPr>
            <a:picLocks noChangeAspect="1"/>
          </p:cNvPicPr>
          <p:nvPr/>
        </p:nvPicPr>
        <p:blipFill>
          <a:blip r:embed="rId3" cstate="print"/>
          <a:srcRect/>
          <a:stretch>
            <a:fillRect/>
          </a:stretch>
        </p:blipFill>
        <p:spPr bwMode="auto">
          <a:xfrm>
            <a:off x="4114800" y="1981200"/>
            <a:ext cx="3048000" cy="3886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3"/>
          <p:cNvSpPr>
            <a:spLocks noGrp="1"/>
          </p:cNvSpPr>
          <p:nvPr>
            <p:ph type="title"/>
          </p:nvPr>
        </p:nvSpPr>
        <p:spPr/>
        <p:txBody>
          <a:bodyPr/>
          <a:lstStyle/>
          <a:p>
            <a:r>
              <a:rPr lang="ru-RU" smtClean="0"/>
              <a:t>Сравнение</a:t>
            </a:r>
            <a:r>
              <a:rPr lang="en-US" smtClean="0"/>
              <a:t> NLM</a:t>
            </a:r>
          </a:p>
        </p:txBody>
      </p:sp>
      <p:pic>
        <p:nvPicPr>
          <p:cNvPr id="39939" name="Content Placeholder 9" descr="Clean.png"/>
          <p:cNvPicPr>
            <a:picLocks noGrp="1" noChangeAspect="1"/>
          </p:cNvPicPr>
          <p:nvPr>
            <p:ph idx="1"/>
          </p:nvPr>
        </p:nvPicPr>
        <p:blipFill>
          <a:blip r:embed="rId2" cstate="print"/>
          <a:srcRect/>
          <a:stretch>
            <a:fillRect/>
          </a:stretch>
        </p:blipFill>
        <p:spPr>
          <a:xfrm>
            <a:off x="685800" y="1981200"/>
            <a:ext cx="3048000" cy="3886200"/>
          </a:xfrm>
        </p:spPr>
      </p:pic>
      <p:pic>
        <p:nvPicPr>
          <p:cNvPr id="39940" name="Picture 10" descr="Port_nlm.PNG"/>
          <p:cNvPicPr>
            <a:picLocks noChangeAspect="1"/>
          </p:cNvPicPr>
          <p:nvPr/>
        </p:nvPicPr>
        <p:blipFill>
          <a:blip r:embed="rId3" cstate="print"/>
          <a:srcRect/>
          <a:stretch>
            <a:fillRect/>
          </a:stretch>
        </p:blipFill>
        <p:spPr bwMode="auto">
          <a:xfrm>
            <a:off x="4114800" y="1981200"/>
            <a:ext cx="3028950" cy="3876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Масштабирование изображений</a:t>
            </a:r>
            <a:endParaRPr lang="en-US" dirty="0"/>
          </a:p>
        </p:txBody>
      </p:sp>
      <p:sp>
        <p:nvSpPr>
          <p:cNvPr id="3" name="Text Placeholder 2"/>
          <p:cNvSpPr>
            <a:spLocks noGrp="1"/>
          </p:cNvSpPr>
          <p:nvPr>
            <p:ph type="body" idx="1"/>
          </p:nvPr>
        </p:nvSpPr>
        <p:spPr/>
        <p:txBody>
          <a:bodyPr/>
          <a:lstStyle/>
          <a:p>
            <a:endParaRPr lang="en-US"/>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57200" y="274638"/>
            <a:ext cx="7391400" cy="1066800"/>
          </a:xfrm>
        </p:spPr>
        <p:txBody>
          <a:bodyPr/>
          <a:lstStyle/>
          <a:p>
            <a:r>
              <a:rPr lang="ru-RU" smtClean="0"/>
              <a:t>Артифакты</a:t>
            </a:r>
          </a:p>
        </p:txBody>
      </p:sp>
      <p:sp>
        <p:nvSpPr>
          <p:cNvPr id="40963" name="Rectangle 62"/>
          <p:cNvSpPr>
            <a:spLocks noGrp="1" noChangeArrowheads="1"/>
          </p:cNvSpPr>
          <p:nvPr>
            <p:ph type="body" idx="1"/>
          </p:nvPr>
        </p:nvSpPr>
        <p:spPr>
          <a:xfrm>
            <a:off x="457200" y="1600200"/>
            <a:ext cx="4343400" cy="4648200"/>
          </a:xfrm>
          <a:noFill/>
        </p:spPr>
        <p:txBody>
          <a:bodyPr/>
          <a:lstStyle/>
          <a:p>
            <a:pPr>
              <a:lnSpc>
                <a:spcPct val="90000"/>
              </a:lnSpc>
            </a:pPr>
            <a:r>
              <a:rPr lang="ru-RU" sz="2800" smtClean="0"/>
              <a:t>Алиасинг</a:t>
            </a:r>
          </a:p>
          <a:p>
            <a:pPr lvl="1">
              <a:lnSpc>
                <a:spcPct val="90000"/>
              </a:lnSpc>
            </a:pPr>
            <a:r>
              <a:rPr lang="ru-RU" sz="2000" smtClean="0"/>
              <a:t>При увелечении – ступенчатость</a:t>
            </a:r>
          </a:p>
          <a:p>
            <a:pPr lvl="1">
              <a:lnSpc>
                <a:spcPct val="90000"/>
              </a:lnSpc>
            </a:pPr>
            <a:r>
              <a:rPr lang="ru-RU" sz="2000" smtClean="0"/>
              <a:t>При уменьшении - муар</a:t>
            </a:r>
            <a:endParaRPr lang="en-US" sz="2000" smtClean="0"/>
          </a:p>
          <a:p>
            <a:pPr>
              <a:lnSpc>
                <a:spcPct val="90000"/>
              </a:lnSpc>
            </a:pPr>
            <a:r>
              <a:rPr lang="en-US" sz="2800" smtClean="0"/>
              <a:t>Ringing</a:t>
            </a:r>
          </a:p>
          <a:p>
            <a:pPr>
              <a:lnSpc>
                <a:spcPct val="90000"/>
              </a:lnSpc>
            </a:pPr>
            <a:r>
              <a:rPr lang="ru-RU" sz="2800" smtClean="0"/>
              <a:t>Потеря четкости</a:t>
            </a:r>
            <a:endParaRPr lang="en-US" sz="2800" smtClean="0"/>
          </a:p>
          <a:p>
            <a:pPr>
              <a:lnSpc>
                <a:spcPct val="90000"/>
              </a:lnSpc>
            </a:pPr>
            <a:r>
              <a:rPr lang="ru-RU" sz="2800" smtClean="0"/>
              <a:t>Субпиксельный сдвиг</a:t>
            </a:r>
          </a:p>
          <a:p>
            <a:pPr lvl="1">
              <a:lnSpc>
                <a:spcPct val="90000"/>
              </a:lnSpc>
            </a:pPr>
            <a:r>
              <a:rPr lang="ru-RU" sz="1800" smtClean="0"/>
              <a:t>Влияет на формальные метрики</a:t>
            </a:r>
          </a:p>
        </p:txBody>
      </p:sp>
      <p:pic>
        <p:nvPicPr>
          <p:cNvPr id="40964" name="Picture 5" descr="lhouse_nearest_"/>
          <p:cNvPicPr>
            <a:picLocks noChangeAspect="1" noChangeArrowheads="1"/>
          </p:cNvPicPr>
          <p:nvPr/>
        </p:nvPicPr>
        <p:blipFill>
          <a:blip r:embed="rId3" cstate="print"/>
          <a:srcRect/>
          <a:stretch>
            <a:fillRect/>
          </a:stretch>
        </p:blipFill>
        <p:spPr bwMode="auto">
          <a:xfrm>
            <a:off x="6875463" y="908050"/>
            <a:ext cx="1905000" cy="1905000"/>
          </a:xfrm>
          <a:prstGeom prst="rect">
            <a:avLst/>
          </a:prstGeom>
          <a:noFill/>
          <a:ln w="9525">
            <a:noFill/>
            <a:miter lim="800000"/>
            <a:headEnd/>
            <a:tailEnd/>
          </a:ln>
        </p:spPr>
      </p:pic>
      <p:pic>
        <p:nvPicPr>
          <p:cNvPr id="40965" name="Picture 6" descr="lhouse_bilinear_"/>
          <p:cNvPicPr>
            <a:picLocks noChangeAspect="1" noChangeArrowheads="1"/>
          </p:cNvPicPr>
          <p:nvPr/>
        </p:nvPicPr>
        <p:blipFill>
          <a:blip r:embed="rId4" cstate="print"/>
          <a:srcRect/>
          <a:stretch>
            <a:fillRect/>
          </a:stretch>
        </p:blipFill>
        <p:spPr bwMode="auto">
          <a:xfrm>
            <a:off x="4932363" y="4797425"/>
            <a:ext cx="1905000" cy="1905000"/>
          </a:xfrm>
          <a:prstGeom prst="rect">
            <a:avLst/>
          </a:prstGeom>
          <a:noFill/>
          <a:ln w="9525">
            <a:noFill/>
            <a:miter lim="800000"/>
            <a:headEnd/>
            <a:tailEnd/>
          </a:ln>
        </p:spPr>
      </p:pic>
      <p:pic>
        <p:nvPicPr>
          <p:cNvPr id="40966" name="Picture 8" descr="lhouse_bicubicusm_"/>
          <p:cNvPicPr>
            <a:picLocks noChangeAspect="1" noChangeArrowheads="1"/>
          </p:cNvPicPr>
          <p:nvPr/>
        </p:nvPicPr>
        <p:blipFill>
          <a:blip r:embed="rId5" cstate="print"/>
          <a:srcRect/>
          <a:stretch>
            <a:fillRect/>
          </a:stretch>
        </p:blipFill>
        <p:spPr bwMode="auto">
          <a:xfrm>
            <a:off x="4932363" y="908050"/>
            <a:ext cx="1905000" cy="1905000"/>
          </a:xfrm>
          <a:prstGeom prst="rect">
            <a:avLst/>
          </a:prstGeom>
          <a:noFill/>
          <a:ln w="9525">
            <a:noFill/>
            <a:miter lim="800000"/>
            <a:headEnd/>
            <a:tailEnd/>
          </a:ln>
        </p:spPr>
      </p:pic>
      <p:pic>
        <p:nvPicPr>
          <p:cNvPr id="40967" name="Picture 9" descr="lhouse_sinc_"/>
          <p:cNvPicPr>
            <a:picLocks noChangeAspect="1" noChangeArrowheads="1"/>
          </p:cNvPicPr>
          <p:nvPr/>
        </p:nvPicPr>
        <p:blipFill>
          <a:blip r:embed="rId6" cstate="print"/>
          <a:srcRect/>
          <a:stretch>
            <a:fillRect/>
          </a:stretch>
        </p:blipFill>
        <p:spPr bwMode="auto">
          <a:xfrm>
            <a:off x="6875463" y="4797425"/>
            <a:ext cx="1905000" cy="1905000"/>
          </a:xfrm>
          <a:prstGeom prst="rect">
            <a:avLst/>
          </a:prstGeom>
          <a:noFill/>
          <a:ln w="9525">
            <a:noFill/>
            <a:miter lim="800000"/>
            <a:headEnd/>
            <a:tailEnd/>
          </a:ln>
        </p:spPr>
      </p:pic>
      <p:pic>
        <p:nvPicPr>
          <p:cNvPr id="40968" name="Picture 10" descr="lhouse_gaussian_"/>
          <p:cNvPicPr>
            <a:picLocks noChangeAspect="1" noChangeArrowheads="1"/>
          </p:cNvPicPr>
          <p:nvPr/>
        </p:nvPicPr>
        <p:blipFill>
          <a:blip r:embed="rId7" cstate="print"/>
          <a:srcRect/>
          <a:stretch>
            <a:fillRect/>
          </a:stretch>
        </p:blipFill>
        <p:spPr bwMode="auto">
          <a:xfrm>
            <a:off x="6875463" y="2852738"/>
            <a:ext cx="1905000" cy="19050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3"/>
          <p:cNvSpPr>
            <a:spLocks noGrp="1"/>
          </p:cNvSpPr>
          <p:nvPr>
            <p:ph type="title"/>
          </p:nvPr>
        </p:nvSpPr>
        <p:spPr/>
        <p:txBody>
          <a:bodyPr/>
          <a:lstStyle/>
          <a:p>
            <a:r>
              <a:rPr lang="en-US" dirty="0" smtClean="0"/>
              <a:t>Texture HW</a:t>
            </a:r>
          </a:p>
        </p:txBody>
      </p:sp>
      <p:sp>
        <p:nvSpPr>
          <p:cNvPr id="20483" name="Content Placeholder 4"/>
          <p:cNvSpPr>
            <a:spLocks noGrp="1"/>
          </p:cNvSpPr>
          <p:nvPr>
            <p:ph idx="1"/>
          </p:nvPr>
        </p:nvSpPr>
        <p:spPr>
          <a:xfrm>
            <a:off x="457200" y="1600200"/>
            <a:ext cx="7772400" cy="1695450"/>
          </a:xfrm>
        </p:spPr>
        <p:txBody>
          <a:bodyPr/>
          <a:lstStyle/>
          <a:p>
            <a:r>
              <a:rPr lang="ru-RU" smtClean="0"/>
              <a:t>Преобразование координат:</a:t>
            </a:r>
          </a:p>
          <a:p>
            <a:pPr lvl="1"/>
            <a:r>
              <a:rPr lang="ru-RU" smtClean="0"/>
              <a:t>Координаты, которые не лежат в диапазоне </a:t>
            </a:r>
            <a:r>
              <a:rPr lang="en-US" smtClean="0"/>
              <a:t>[0,1]</a:t>
            </a:r>
            <a:r>
              <a:rPr lang="ru-RU" smtClean="0"/>
              <a:t> (или </a:t>
            </a:r>
            <a:r>
              <a:rPr lang="en-US" smtClean="0"/>
              <a:t>[w, h])</a:t>
            </a:r>
            <a:endParaRPr lang="ru-RU" smtClean="0"/>
          </a:p>
          <a:p>
            <a:pPr lvl="1"/>
            <a:endParaRPr lang="en-US" smtClean="0"/>
          </a:p>
        </p:txBody>
      </p:sp>
      <p:pic>
        <p:nvPicPr>
          <p:cNvPr id="14" name="Picture 13" descr="wall3_base.jpg"/>
          <p:cNvPicPr>
            <a:picLocks noChangeAspect="1"/>
          </p:cNvPicPr>
          <p:nvPr/>
        </p:nvPicPr>
        <p:blipFill>
          <a:blip r:embed="rId2" cstate="print"/>
          <a:srcRect/>
          <a:stretch>
            <a:fillRect/>
          </a:stretch>
        </p:blipFill>
        <p:spPr bwMode="auto">
          <a:xfrm>
            <a:off x="990600" y="3733800"/>
            <a:ext cx="2514600" cy="2514600"/>
          </a:xfrm>
          <a:prstGeom prst="rect">
            <a:avLst/>
          </a:prstGeom>
          <a:noFill/>
          <a:ln w="9525">
            <a:noFill/>
            <a:miter lim="800000"/>
            <a:headEnd/>
            <a:tailEnd/>
          </a:ln>
        </p:spPr>
      </p:pic>
      <p:grpSp>
        <p:nvGrpSpPr>
          <p:cNvPr id="2" name="Group 30"/>
          <p:cNvGrpSpPr>
            <a:grpSpLocks/>
          </p:cNvGrpSpPr>
          <p:nvPr/>
        </p:nvGrpSpPr>
        <p:grpSpPr bwMode="auto">
          <a:xfrm>
            <a:off x="533400" y="3733800"/>
            <a:ext cx="3429000" cy="2819400"/>
            <a:chOff x="2743200" y="3200400"/>
            <a:chExt cx="3429000" cy="2819400"/>
          </a:xfrm>
        </p:grpSpPr>
        <p:sp>
          <p:nvSpPr>
            <p:cNvPr id="20503" name="Rectangle 14"/>
            <p:cNvSpPr>
              <a:spLocks noChangeArrowheads="1"/>
            </p:cNvSpPr>
            <p:nvPr/>
          </p:nvSpPr>
          <p:spPr bwMode="auto">
            <a:xfrm>
              <a:off x="2971800" y="5715000"/>
              <a:ext cx="457200" cy="304800"/>
            </a:xfrm>
            <a:prstGeom prst="rect">
              <a:avLst/>
            </a:prstGeom>
            <a:noFill/>
            <a:ln w="9525" algn="ctr">
              <a:noFill/>
              <a:round/>
              <a:headEnd/>
              <a:tailEnd/>
            </a:ln>
          </p:spPr>
          <p:txBody>
            <a:bodyPr/>
            <a:lstStyle/>
            <a:p>
              <a:r>
                <a:rPr lang="ru-RU" sz="1600"/>
                <a:t>0,0</a:t>
              </a:r>
              <a:endParaRPr lang="en-US"/>
            </a:p>
          </p:txBody>
        </p:sp>
        <p:sp>
          <p:nvSpPr>
            <p:cNvPr id="20504" name="Rectangle 22"/>
            <p:cNvSpPr>
              <a:spLocks noChangeArrowheads="1"/>
            </p:cNvSpPr>
            <p:nvPr/>
          </p:nvSpPr>
          <p:spPr bwMode="auto">
            <a:xfrm>
              <a:off x="5486400" y="5715000"/>
              <a:ext cx="457200" cy="304800"/>
            </a:xfrm>
            <a:prstGeom prst="rect">
              <a:avLst/>
            </a:prstGeom>
            <a:noFill/>
            <a:ln w="9525" algn="ctr">
              <a:noFill/>
              <a:round/>
              <a:headEnd/>
              <a:tailEnd/>
            </a:ln>
          </p:spPr>
          <p:txBody>
            <a:bodyPr/>
            <a:lstStyle/>
            <a:p>
              <a:r>
                <a:rPr lang="ru-RU" sz="1600"/>
                <a:t>1,0</a:t>
              </a:r>
              <a:endParaRPr lang="en-US"/>
            </a:p>
          </p:txBody>
        </p:sp>
        <p:sp>
          <p:nvSpPr>
            <p:cNvPr id="20505" name="Rectangle 23"/>
            <p:cNvSpPr>
              <a:spLocks noChangeArrowheads="1"/>
            </p:cNvSpPr>
            <p:nvPr/>
          </p:nvSpPr>
          <p:spPr bwMode="auto">
            <a:xfrm>
              <a:off x="5715000" y="3200400"/>
              <a:ext cx="457200" cy="304800"/>
            </a:xfrm>
            <a:prstGeom prst="rect">
              <a:avLst/>
            </a:prstGeom>
            <a:noFill/>
            <a:ln w="9525" algn="ctr">
              <a:noFill/>
              <a:round/>
              <a:headEnd/>
              <a:tailEnd/>
            </a:ln>
          </p:spPr>
          <p:txBody>
            <a:bodyPr/>
            <a:lstStyle/>
            <a:p>
              <a:r>
                <a:rPr lang="ru-RU" sz="1600"/>
                <a:t>1,1</a:t>
              </a:r>
              <a:endParaRPr lang="en-US"/>
            </a:p>
          </p:txBody>
        </p:sp>
        <p:sp>
          <p:nvSpPr>
            <p:cNvPr id="20506" name="Rectangle 24"/>
            <p:cNvSpPr>
              <a:spLocks noChangeArrowheads="1"/>
            </p:cNvSpPr>
            <p:nvPr/>
          </p:nvSpPr>
          <p:spPr bwMode="auto">
            <a:xfrm>
              <a:off x="2743200" y="3200400"/>
              <a:ext cx="457200" cy="304800"/>
            </a:xfrm>
            <a:prstGeom prst="rect">
              <a:avLst/>
            </a:prstGeom>
            <a:noFill/>
            <a:ln w="9525" algn="ctr">
              <a:noFill/>
              <a:round/>
              <a:headEnd/>
              <a:tailEnd/>
            </a:ln>
          </p:spPr>
          <p:txBody>
            <a:bodyPr/>
            <a:lstStyle/>
            <a:p>
              <a:r>
                <a:rPr lang="ru-RU" sz="1600"/>
                <a:t>0,1</a:t>
              </a:r>
              <a:endParaRPr lang="en-US"/>
            </a:p>
          </p:txBody>
        </p:sp>
      </p:grpSp>
      <p:grpSp>
        <p:nvGrpSpPr>
          <p:cNvPr id="3" name="Group 29"/>
          <p:cNvGrpSpPr>
            <a:grpSpLocks/>
          </p:cNvGrpSpPr>
          <p:nvPr/>
        </p:nvGrpSpPr>
        <p:grpSpPr bwMode="auto">
          <a:xfrm>
            <a:off x="457200" y="3048000"/>
            <a:ext cx="4572000" cy="3505200"/>
            <a:chOff x="2667000" y="2514600"/>
            <a:chExt cx="4572000" cy="3505200"/>
          </a:xfrm>
        </p:grpSpPr>
        <p:grpSp>
          <p:nvGrpSpPr>
            <p:cNvPr id="20498" name="Group 21"/>
            <p:cNvGrpSpPr>
              <a:grpSpLocks/>
            </p:cNvGrpSpPr>
            <p:nvPr/>
          </p:nvGrpSpPr>
          <p:grpSpPr bwMode="auto">
            <a:xfrm>
              <a:off x="3199606" y="2591594"/>
              <a:ext cx="3658394" cy="3124994"/>
              <a:chOff x="3199606" y="1981994"/>
              <a:chExt cx="3658394" cy="3124994"/>
            </a:xfrm>
          </p:grpSpPr>
          <p:cxnSp>
            <p:nvCxnSpPr>
              <p:cNvPr id="20501" name="Straight Arrow Connector 16"/>
              <p:cNvCxnSpPr>
                <a:cxnSpLocks noChangeShapeType="1"/>
              </p:cNvCxnSpPr>
              <p:nvPr/>
            </p:nvCxnSpPr>
            <p:spPr bwMode="auto">
              <a:xfrm rot="5400000">
                <a:off x="1638697" y="3542903"/>
                <a:ext cx="3123406" cy="1588"/>
              </a:xfrm>
              <a:prstGeom prst="straightConnector1">
                <a:avLst/>
              </a:prstGeom>
              <a:noFill/>
              <a:ln w="25400" algn="ctr">
                <a:solidFill>
                  <a:srgbClr val="FF0000"/>
                </a:solidFill>
                <a:round/>
                <a:headEnd type="arrow" w="med" len="med"/>
                <a:tailEnd/>
              </a:ln>
            </p:spPr>
          </p:cxnSp>
          <p:cxnSp>
            <p:nvCxnSpPr>
              <p:cNvPr id="20502" name="Straight Arrow Connector 19"/>
              <p:cNvCxnSpPr>
                <a:cxnSpLocks noChangeShapeType="1"/>
              </p:cNvCxnSpPr>
              <p:nvPr/>
            </p:nvCxnSpPr>
            <p:spPr bwMode="auto">
              <a:xfrm>
                <a:off x="3200400" y="5105400"/>
                <a:ext cx="3657600" cy="1588"/>
              </a:xfrm>
              <a:prstGeom prst="straightConnector1">
                <a:avLst/>
              </a:prstGeom>
              <a:noFill/>
              <a:ln w="25400" algn="ctr">
                <a:solidFill>
                  <a:srgbClr val="FF0000"/>
                </a:solidFill>
                <a:round/>
                <a:headEnd/>
                <a:tailEnd type="arrow" w="med" len="med"/>
              </a:ln>
            </p:spPr>
          </p:cxnSp>
        </p:grpSp>
        <p:sp>
          <p:nvSpPr>
            <p:cNvPr id="20499" name="Rectangle 25"/>
            <p:cNvSpPr>
              <a:spLocks noChangeArrowheads="1"/>
            </p:cNvSpPr>
            <p:nvPr/>
          </p:nvSpPr>
          <p:spPr bwMode="auto">
            <a:xfrm>
              <a:off x="6781800" y="5715000"/>
              <a:ext cx="457200" cy="304800"/>
            </a:xfrm>
            <a:prstGeom prst="rect">
              <a:avLst/>
            </a:prstGeom>
            <a:noFill/>
            <a:ln w="9525" algn="ctr">
              <a:noFill/>
              <a:round/>
              <a:headEnd/>
              <a:tailEnd/>
            </a:ln>
          </p:spPr>
          <p:txBody>
            <a:bodyPr anchor="ctr"/>
            <a:lstStyle/>
            <a:p>
              <a:pPr algn="ctr"/>
              <a:r>
                <a:rPr lang="en-US" sz="1800"/>
                <a:t>u</a:t>
              </a:r>
              <a:endParaRPr lang="en-US"/>
            </a:p>
          </p:txBody>
        </p:sp>
        <p:sp>
          <p:nvSpPr>
            <p:cNvPr id="20500" name="Rectangle 26"/>
            <p:cNvSpPr>
              <a:spLocks noChangeArrowheads="1"/>
            </p:cNvSpPr>
            <p:nvPr/>
          </p:nvSpPr>
          <p:spPr bwMode="auto">
            <a:xfrm>
              <a:off x="2667000" y="2514600"/>
              <a:ext cx="457200" cy="304800"/>
            </a:xfrm>
            <a:prstGeom prst="rect">
              <a:avLst/>
            </a:prstGeom>
            <a:noFill/>
            <a:ln w="9525" algn="ctr">
              <a:noFill/>
              <a:round/>
              <a:headEnd/>
              <a:tailEnd/>
            </a:ln>
          </p:spPr>
          <p:txBody>
            <a:bodyPr anchor="ctr"/>
            <a:lstStyle/>
            <a:p>
              <a:pPr algn="ctr"/>
              <a:r>
                <a:rPr lang="en-US" sz="1800"/>
                <a:t>v</a:t>
              </a:r>
              <a:endParaRPr lang="en-US"/>
            </a:p>
          </p:txBody>
        </p:sp>
      </p:grpSp>
      <p:sp>
        <p:nvSpPr>
          <p:cNvPr id="20487" name="TextBox 19"/>
          <p:cNvSpPr txBox="1">
            <a:spLocks noChangeArrowheads="1"/>
          </p:cNvSpPr>
          <p:nvPr/>
        </p:nvSpPr>
        <p:spPr bwMode="auto">
          <a:xfrm>
            <a:off x="4953000" y="3200400"/>
            <a:ext cx="3733800" cy="2678113"/>
          </a:xfrm>
          <a:prstGeom prst="rect">
            <a:avLst/>
          </a:prstGeom>
          <a:noFill/>
          <a:ln w="9525">
            <a:noFill/>
            <a:miter lim="800000"/>
            <a:headEnd/>
            <a:tailEnd/>
          </a:ln>
        </p:spPr>
        <p:txBody>
          <a:bodyPr>
            <a:spAutoFit/>
          </a:bodyPr>
          <a:lstStyle/>
          <a:p>
            <a:r>
              <a:rPr lang="en-US" u="sng">
                <a:solidFill>
                  <a:srgbClr val="002060"/>
                </a:solidFill>
              </a:rPr>
              <a:t>Clamp:</a:t>
            </a:r>
          </a:p>
          <a:p>
            <a:pPr>
              <a:buFontTx/>
              <a:buChar char="-"/>
            </a:pPr>
            <a:r>
              <a:rPr lang="ru-RU"/>
              <a:t>Координата «обрубается» по допустимым границам</a:t>
            </a:r>
          </a:p>
          <a:p>
            <a:r>
              <a:rPr lang="en-US" u="sng">
                <a:solidFill>
                  <a:srgbClr val="C00000"/>
                </a:solidFill>
              </a:rPr>
              <a:t>Wrap</a:t>
            </a:r>
          </a:p>
          <a:p>
            <a:r>
              <a:rPr lang="en-US"/>
              <a:t>- </a:t>
            </a:r>
            <a:r>
              <a:rPr lang="ru-RU"/>
              <a:t>Координата «заворачивается» в допустимый диапозон</a:t>
            </a:r>
            <a:endParaRPr lang="en-US"/>
          </a:p>
        </p:txBody>
      </p:sp>
      <p:sp>
        <p:nvSpPr>
          <p:cNvPr id="21" name="Oval 20"/>
          <p:cNvSpPr>
            <a:spLocks noChangeArrowheads="1"/>
          </p:cNvSpPr>
          <p:nvPr/>
        </p:nvSpPr>
        <p:spPr bwMode="auto">
          <a:xfrm>
            <a:off x="3962400" y="4419600"/>
            <a:ext cx="152400" cy="152400"/>
          </a:xfrm>
          <a:prstGeom prst="ellipse">
            <a:avLst/>
          </a:prstGeom>
          <a:solidFill>
            <a:schemeClr val="accent1"/>
          </a:solidFill>
          <a:ln w="9525" algn="ctr">
            <a:solidFill>
              <a:schemeClr val="tx1"/>
            </a:solidFill>
            <a:round/>
            <a:headEnd/>
            <a:tailEnd/>
          </a:ln>
        </p:spPr>
        <p:txBody>
          <a:bodyPr/>
          <a:lstStyle/>
          <a:p>
            <a:endParaRPr lang="en-US"/>
          </a:p>
        </p:txBody>
      </p:sp>
      <p:sp>
        <p:nvSpPr>
          <p:cNvPr id="26" name="TextBox 25"/>
          <p:cNvSpPr txBox="1"/>
          <p:nvPr/>
        </p:nvSpPr>
        <p:spPr>
          <a:xfrm>
            <a:off x="3810000" y="4114800"/>
            <a:ext cx="685800" cy="254000"/>
          </a:xfrm>
          <a:prstGeom prst="rect">
            <a:avLst/>
          </a:prstGeom>
          <a:noFill/>
        </p:spPr>
        <p:txBody>
          <a:bodyPr>
            <a:spAutoFit/>
          </a:bodyPr>
          <a:lstStyle/>
          <a:p>
            <a:pPr>
              <a:defRPr/>
            </a:pPr>
            <a:r>
              <a:rPr lang="en-US" sz="1050" b="1" dirty="0">
                <a:solidFill>
                  <a:srgbClr val="002060"/>
                </a:solidFill>
              </a:rPr>
              <a:t>[</a:t>
            </a:r>
            <a:r>
              <a:rPr lang="ru-RU" sz="1050" b="1" dirty="0">
                <a:solidFill>
                  <a:srgbClr val="002060"/>
                </a:solidFill>
              </a:rPr>
              <a:t>1.1, 0.7</a:t>
            </a:r>
            <a:r>
              <a:rPr lang="en-US" sz="1050" b="1" dirty="0">
                <a:solidFill>
                  <a:srgbClr val="002060"/>
                </a:solidFill>
              </a:rPr>
              <a:t>]</a:t>
            </a:r>
          </a:p>
        </p:txBody>
      </p:sp>
      <p:cxnSp>
        <p:nvCxnSpPr>
          <p:cNvPr id="28" name="Straight Arrow Connector 27"/>
          <p:cNvCxnSpPr>
            <a:cxnSpLocks noChangeShapeType="1"/>
            <a:stCxn id="21" idx="2"/>
            <a:endCxn id="29" idx="6"/>
          </p:cNvCxnSpPr>
          <p:nvPr/>
        </p:nvCxnSpPr>
        <p:spPr bwMode="auto">
          <a:xfrm rot="10800000">
            <a:off x="3505200" y="4495800"/>
            <a:ext cx="457200" cy="1588"/>
          </a:xfrm>
          <a:prstGeom prst="straightConnector1">
            <a:avLst/>
          </a:prstGeom>
          <a:noFill/>
          <a:ln w="9525" algn="ctr">
            <a:solidFill>
              <a:schemeClr val="tx1"/>
            </a:solidFill>
            <a:round/>
            <a:headEnd/>
            <a:tailEnd type="arrow" w="med" len="med"/>
          </a:ln>
        </p:spPr>
      </p:cxnSp>
      <p:sp>
        <p:nvSpPr>
          <p:cNvPr id="29" name="Oval 28"/>
          <p:cNvSpPr>
            <a:spLocks noChangeArrowheads="1"/>
          </p:cNvSpPr>
          <p:nvPr/>
        </p:nvSpPr>
        <p:spPr bwMode="auto">
          <a:xfrm>
            <a:off x="3352800" y="4419600"/>
            <a:ext cx="152400" cy="152400"/>
          </a:xfrm>
          <a:prstGeom prst="ellipse">
            <a:avLst/>
          </a:prstGeom>
          <a:solidFill>
            <a:schemeClr val="accent1"/>
          </a:solidFill>
          <a:ln w="9525" algn="ctr">
            <a:solidFill>
              <a:schemeClr val="tx1"/>
            </a:solidFill>
            <a:round/>
            <a:headEnd/>
            <a:tailEnd/>
          </a:ln>
        </p:spPr>
        <p:txBody>
          <a:bodyPr/>
          <a:lstStyle/>
          <a:p>
            <a:endParaRPr lang="en-US"/>
          </a:p>
        </p:txBody>
      </p:sp>
      <p:sp>
        <p:nvSpPr>
          <p:cNvPr id="31" name="Oval 30"/>
          <p:cNvSpPr>
            <a:spLocks noChangeArrowheads="1"/>
          </p:cNvSpPr>
          <p:nvPr/>
        </p:nvSpPr>
        <p:spPr bwMode="auto">
          <a:xfrm>
            <a:off x="3962400" y="5410200"/>
            <a:ext cx="152400" cy="152400"/>
          </a:xfrm>
          <a:prstGeom prst="ellipse">
            <a:avLst/>
          </a:prstGeom>
          <a:solidFill>
            <a:schemeClr val="accent1"/>
          </a:solidFill>
          <a:ln w="9525" algn="ctr">
            <a:solidFill>
              <a:schemeClr val="tx1"/>
            </a:solidFill>
            <a:round/>
            <a:headEnd/>
            <a:tailEnd/>
          </a:ln>
        </p:spPr>
        <p:txBody>
          <a:bodyPr/>
          <a:lstStyle/>
          <a:p>
            <a:endParaRPr lang="en-US"/>
          </a:p>
        </p:txBody>
      </p:sp>
      <p:sp>
        <p:nvSpPr>
          <p:cNvPr id="32" name="TextBox 31"/>
          <p:cNvSpPr txBox="1"/>
          <p:nvPr/>
        </p:nvSpPr>
        <p:spPr>
          <a:xfrm>
            <a:off x="3810000" y="5105400"/>
            <a:ext cx="685800" cy="254000"/>
          </a:xfrm>
          <a:prstGeom prst="rect">
            <a:avLst/>
          </a:prstGeom>
          <a:noFill/>
        </p:spPr>
        <p:txBody>
          <a:bodyPr>
            <a:spAutoFit/>
          </a:bodyPr>
          <a:lstStyle/>
          <a:p>
            <a:pPr>
              <a:defRPr/>
            </a:pPr>
            <a:r>
              <a:rPr lang="en-US" sz="1050" b="1" dirty="0">
                <a:solidFill>
                  <a:srgbClr val="C00000"/>
                </a:solidFill>
              </a:rPr>
              <a:t>[</a:t>
            </a:r>
            <a:r>
              <a:rPr lang="ru-RU" sz="1050" b="1" dirty="0">
                <a:solidFill>
                  <a:srgbClr val="C00000"/>
                </a:solidFill>
              </a:rPr>
              <a:t>1.1, 0.</a:t>
            </a:r>
            <a:r>
              <a:rPr lang="en-US" sz="1050" b="1" dirty="0">
                <a:solidFill>
                  <a:srgbClr val="C00000"/>
                </a:solidFill>
              </a:rPr>
              <a:t>3]</a:t>
            </a:r>
          </a:p>
        </p:txBody>
      </p:sp>
      <p:cxnSp>
        <p:nvCxnSpPr>
          <p:cNvPr id="33" name="Straight Arrow Connector 32"/>
          <p:cNvCxnSpPr>
            <a:cxnSpLocks noChangeShapeType="1"/>
            <a:stCxn id="31" idx="2"/>
            <a:endCxn id="34" idx="6"/>
          </p:cNvCxnSpPr>
          <p:nvPr/>
        </p:nvCxnSpPr>
        <p:spPr bwMode="auto">
          <a:xfrm rot="10800000">
            <a:off x="1524000" y="5486400"/>
            <a:ext cx="2438400" cy="1588"/>
          </a:xfrm>
          <a:prstGeom prst="straightConnector1">
            <a:avLst/>
          </a:prstGeom>
          <a:noFill/>
          <a:ln w="9525" algn="ctr">
            <a:solidFill>
              <a:schemeClr val="tx1"/>
            </a:solidFill>
            <a:round/>
            <a:headEnd/>
            <a:tailEnd type="arrow" w="med" len="med"/>
          </a:ln>
        </p:spPr>
      </p:cxnSp>
      <p:sp>
        <p:nvSpPr>
          <p:cNvPr id="34" name="Oval 33"/>
          <p:cNvSpPr>
            <a:spLocks noChangeArrowheads="1"/>
          </p:cNvSpPr>
          <p:nvPr/>
        </p:nvSpPr>
        <p:spPr bwMode="auto">
          <a:xfrm>
            <a:off x="1371600" y="5410200"/>
            <a:ext cx="152400" cy="152400"/>
          </a:xfrm>
          <a:prstGeom prst="ellipse">
            <a:avLst/>
          </a:prstGeom>
          <a:solidFill>
            <a:schemeClr val="accent1"/>
          </a:solidFill>
          <a:ln w="9525" algn="ctr">
            <a:solidFill>
              <a:schemeClr val="tx1"/>
            </a:solidFill>
            <a:round/>
            <a:headEnd/>
            <a:tailEnd/>
          </a:ln>
        </p:spPr>
        <p:txBody>
          <a:bodyPr/>
          <a:lstStyle/>
          <a:p>
            <a:endParaRPr lang="en-US"/>
          </a:p>
        </p:txBody>
      </p:sp>
      <p:sp>
        <p:nvSpPr>
          <p:cNvPr id="35" name="TextBox 34"/>
          <p:cNvSpPr txBox="1"/>
          <p:nvPr/>
        </p:nvSpPr>
        <p:spPr>
          <a:xfrm>
            <a:off x="2819400" y="4114800"/>
            <a:ext cx="685800" cy="254000"/>
          </a:xfrm>
          <a:prstGeom prst="rect">
            <a:avLst/>
          </a:prstGeom>
          <a:noFill/>
        </p:spPr>
        <p:txBody>
          <a:bodyPr>
            <a:spAutoFit/>
          </a:bodyPr>
          <a:lstStyle/>
          <a:p>
            <a:pPr>
              <a:defRPr/>
            </a:pPr>
            <a:r>
              <a:rPr lang="en-US" sz="1050" b="1" dirty="0">
                <a:solidFill>
                  <a:schemeClr val="bg1"/>
                </a:solidFill>
              </a:rPr>
              <a:t>[</a:t>
            </a:r>
            <a:r>
              <a:rPr lang="ru-RU" sz="1050" b="1" dirty="0">
                <a:solidFill>
                  <a:schemeClr val="bg1"/>
                </a:solidFill>
              </a:rPr>
              <a:t>1.</a:t>
            </a:r>
            <a:r>
              <a:rPr lang="en-US" sz="1050" b="1" dirty="0">
                <a:solidFill>
                  <a:schemeClr val="bg1"/>
                </a:solidFill>
              </a:rPr>
              <a:t>0</a:t>
            </a:r>
            <a:r>
              <a:rPr lang="ru-RU" sz="1050" b="1" dirty="0">
                <a:solidFill>
                  <a:schemeClr val="bg1"/>
                </a:solidFill>
              </a:rPr>
              <a:t>, 0.7</a:t>
            </a:r>
            <a:r>
              <a:rPr lang="en-US" sz="1050" b="1" dirty="0">
                <a:solidFill>
                  <a:schemeClr val="bg1"/>
                </a:solidFill>
              </a:rPr>
              <a:t>]</a:t>
            </a:r>
          </a:p>
        </p:txBody>
      </p:sp>
      <p:sp>
        <p:nvSpPr>
          <p:cNvPr id="36" name="TextBox 35"/>
          <p:cNvSpPr txBox="1"/>
          <p:nvPr/>
        </p:nvSpPr>
        <p:spPr>
          <a:xfrm>
            <a:off x="1143000" y="5105400"/>
            <a:ext cx="685800" cy="254000"/>
          </a:xfrm>
          <a:prstGeom prst="rect">
            <a:avLst/>
          </a:prstGeom>
          <a:noFill/>
        </p:spPr>
        <p:txBody>
          <a:bodyPr>
            <a:spAutoFit/>
          </a:bodyPr>
          <a:lstStyle/>
          <a:p>
            <a:pPr>
              <a:defRPr/>
            </a:pPr>
            <a:r>
              <a:rPr lang="en-US" sz="1050" b="1" dirty="0">
                <a:solidFill>
                  <a:srgbClr val="FFFFFF"/>
                </a:solidFill>
              </a:rPr>
              <a:t>[0</a:t>
            </a:r>
            <a:r>
              <a:rPr lang="ru-RU" sz="1050" b="1" dirty="0">
                <a:solidFill>
                  <a:srgbClr val="FFFFFF"/>
                </a:solidFill>
              </a:rPr>
              <a:t>.1, 0.</a:t>
            </a:r>
            <a:r>
              <a:rPr lang="en-US" sz="1050" b="1" dirty="0">
                <a:solidFill>
                  <a:srgbClr val="FFFFFF"/>
                </a:solidFill>
              </a:rPr>
              <a:t>3]</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itle 5"/>
          <p:cNvSpPr>
            <a:spLocks noGrp="1"/>
          </p:cNvSpPr>
          <p:nvPr>
            <p:ph type="title"/>
          </p:nvPr>
        </p:nvSpPr>
        <p:spPr/>
        <p:txBody>
          <a:bodyPr/>
          <a:lstStyle/>
          <a:p>
            <a:r>
              <a:rPr lang="ru-RU" smtClean="0"/>
              <a:t>Простые методы</a:t>
            </a:r>
            <a:endParaRPr lang="en-US" smtClean="0"/>
          </a:p>
        </p:txBody>
      </p:sp>
      <p:sp>
        <p:nvSpPr>
          <p:cNvPr id="12292" name="Content Placeholder 6"/>
          <p:cNvSpPr>
            <a:spLocks noGrp="1"/>
          </p:cNvSpPr>
          <p:nvPr>
            <p:ph idx="1"/>
          </p:nvPr>
        </p:nvSpPr>
        <p:spPr>
          <a:xfrm>
            <a:off x="457200" y="1885950"/>
            <a:ext cx="8178800" cy="857250"/>
          </a:xfrm>
        </p:spPr>
        <p:txBody>
          <a:bodyPr/>
          <a:lstStyle/>
          <a:p>
            <a:r>
              <a:rPr lang="ru-RU" smtClean="0"/>
              <a:t>Билинейная интерполяция</a:t>
            </a:r>
            <a:endParaRPr lang="en-US" smtClean="0"/>
          </a:p>
        </p:txBody>
      </p:sp>
      <p:sp>
        <p:nvSpPr>
          <p:cNvPr id="12293" name="Oval 95"/>
          <p:cNvSpPr>
            <a:spLocks noChangeArrowheads="1"/>
          </p:cNvSpPr>
          <p:nvPr/>
        </p:nvSpPr>
        <p:spPr bwMode="auto">
          <a:xfrm>
            <a:off x="898525" y="3094038"/>
            <a:ext cx="792163" cy="792162"/>
          </a:xfrm>
          <a:prstGeom prst="ellipse">
            <a:avLst/>
          </a:prstGeom>
          <a:solidFill>
            <a:schemeClr val="tx2"/>
          </a:solidFill>
          <a:ln w="9525">
            <a:solidFill>
              <a:schemeClr val="tx1"/>
            </a:solidFill>
            <a:round/>
            <a:headEnd/>
            <a:tailEnd/>
          </a:ln>
        </p:spPr>
        <p:txBody>
          <a:bodyPr wrap="none" anchor="ctr"/>
          <a:lstStyle/>
          <a:p>
            <a:r>
              <a:rPr lang="en-US">
                <a:solidFill>
                  <a:schemeClr val="bg1"/>
                </a:solidFill>
              </a:rPr>
              <a:t>P1</a:t>
            </a:r>
          </a:p>
        </p:txBody>
      </p:sp>
      <p:sp>
        <p:nvSpPr>
          <p:cNvPr id="12294" name="Oval 96"/>
          <p:cNvSpPr>
            <a:spLocks noChangeArrowheads="1"/>
          </p:cNvSpPr>
          <p:nvPr/>
        </p:nvSpPr>
        <p:spPr bwMode="auto">
          <a:xfrm>
            <a:off x="898525" y="4965700"/>
            <a:ext cx="792163" cy="792163"/>
          </a:xfrm>
          <a:prstGeom prst="ellipse">
            <a:avLst/>
          </a:prstGeom>
          <a:solidFill>
            <a:schemeClr val="tx2"/>
          </a:solidFill>
          <a:ln w="9525">
            <a:solidFill>
              <a:schemeClr val="tx1"/>
            </a:solidFill>
            <a:round/>
            <a:headEnd/>
            <a:tailEnd/>
          </a:ln>
        </p:spPr>
        <p:txBody>
          <a:bodyPr wrap="none" anchor="ctr"/>
          <a:lstStyle/>
          <a:p>
            <a:r>
              <a:rPr lang="en-US">
                <a:solidFill>
                  <a:schemeClr val="bg1"/>
                </a:solidFill>
              </a:rPr>
              <a:t>P7</a:t>
            </a:r>
          </a:p>
        </p:txBody>
      </p:sp>
      <p:sp>
        <p:nvSpPr>
          <p:cNvPr id="12295" name="Oval 97"/>
          <p:cNvSpPr>
            <a:spLocks noChangeArrowheads="1"/>
          </p:cNvSpPr>
          <p:nvPr/>
        </p:nvSpPr>
        <p:spPr bwMode="auto">
          <a:xfrm>
            <a:off x="2771775" y="3094038"/>
            <a:ext cx="792163" cy="792162"/>
          </a:xfrm>
          <a:prstGeom prst="ellipse">
            <a:avLst/>
          </a:prstGeom>
          <a:solidFill>
            <a:schemeClr val="tx2"/>
          </a:solidFill>
          <a:ln w="9525">
            <a:solidFill>
              <a:schemeClr val="tx1"/>
            </a:solidFill>
            <a:round/>
            <a:headEnd/>
            <a:tailEnd/>
          </a:ln>
        </p:spPr>
        <p:txBody>
          <a:bodyPr wrap="none" anchor="ctr"/>
          <a:lstStyle/>
          <a:p>
            <a:r>
              <a:rPr lang="en-US">
                <a:solidFill>
                  <a:schemeClr val="bg1"/>
                </a:solidFill>
              </a:rPr>
              <a:t>P3</a:t>
            </a:r>
          </a:p>
        </p:txBody>
      </p:sp>
      <p:sp>
        <p:nvSpPr>
          <p:cNvPr id="12296" name="Oval 98"/>
          <p:cNvSpPr>
            <a:spLocks noChangeArrowheads="1"/>
          </p:cNvSpPr>
          <p:nvPr/>
        </p:nvSpPr>
        <p:spPr bwMode="auto">
          <a:xfrm>
            <a:off x="2771775" y="4965700"/>
            <a:ext cx="792163" cy="792163"/>
          </a:xfrm>
          <a:prstGeom prst="ellipse">
            <a:avLst/>
          </a:prstGeom>
          <a:solidFill>
            <a:schemeClr val="tx2"/>
          </a:solidFill>
          <a:ln w="9525">
            <a:solidFill>
              <a:schemeClr val="tx1"/>
            </a:solidFill>
            <a:round/>
            <a:headEnd/>
            <a:tailEnd/>
          </a:ln>
        </p:spPr>
        <p:txBody>
          <a:bodyPr wrap="none" anchor="ctr"/>
          <a:lstStyle/>
          <a:p>
            <a:r>
              <a:rPr lang="en-US">
                <a:solidFill>
                  <a:schemeClr val="bg1"/>
                </a:solidFill>
              </a:rPr>
              <a:t>P9</a:t>
            </a:r>
          </a:p>
        </p:txBody>
      </p:sp>
      <p:sp>
        <p:nvSpPr>
          <p:cNvPr id="16" name="Oval 99"/>
          <p:cNvSpPr>
            <a:spLocks noChangeArrowheads="1"/>
          </p:cNvSpPr>
          <p:nvPr/>
        </p:nvSpPr>
        <p:spPr bwMode="auto">
          <a:xfrm>
            <a:off x="898525" y="4030663"/>
            <a:ext cx="792163" cy="792162"/>
          </a:xfrm>
          <a:prstGeom prst="ellipse">
            <a:avLst/>
          </a:prstGeom>
          <a:solidFill>
            <a:srgbClr val="FF6600"/>
          </a:solidFill>
          <a:ln w="9525">
            <a:solidFill>
              <a:schemeClr val="tx1"/>
            </a:solidFill>
            <a:round/>
            <a:headEnd/>
            <a:tailEnd/>
          </a:ln>
        </p:spPr>
        <p:txBody>
          <a:bodyPr wrap="none" anchor="ctr"/>
          <a:lstStyle/>
          <a:p>
            <a:r>
              <a:rPr lang="en-US"/>
              <a:t>P</a:t>
            </a:r>
            <a:r>
              <a:rPr lang="ru-RU"/>
              <a:t>4</a:t>
            </a:r>
            <a:r>
              <a:rPr lang="en-US"/>
              <a:t>?</a:t>
            </a:r>
          </a:p>
        </p:txBody>
      </p:sp>
      <p:sp>
        <p:nvSpPr>
          <p:cNvPr id="17" name="Oval 100"/>
          <p:cNvSpPr>
            <a:spLocks noChangeArrowheads="1"/>
          </p:cNvSpPr>
          <p:nvPr/>
        </p:nvSpPr>
        <p:spPr bwMode="auto">
          <a:xfrm>
            <a:off x="1835150" y="3094038"/>
            <a:ext cx="792163" cy="792162"/>
          </a:xfrm>
          <a:prstGeom prst="ellipse">
            <a:avLst/>
          </a:prstGeom>
          <a:solidFill>
            <a:srgbClr val="FF6600"/>
          </a:solidFill>
          <a:ln w="9525">
            <a:solidFill>
              <a:schemeClr val="tx1"/>
            </a:solidFill>
            <a:round/>
            <a:headEnd/>
            <a:tailEnd/>
          </a:ln>
        </p:spPr>
        <p:txBody>
          <a:bodyPr wrap="none" anchor="ctr"/>
          <a:lstStyle/>
          <a:p>
            <a:r>
              <a:rPr lang="en-US"/>
              <a:t>P2?</a:t>
            </a:r>
          </a:p>
        </p:txBody>
      </p:sp>
      <p:sp>
        <p:nvSpPr>
          <p:cNvPr id="18" name="Oval 101"/>
          <p:cNvSpPr>
            <a:spLocks noChangeArrowheads="1"/>
          </p:cNvSpPr>
          <p:nvPr/>
        </p:nvSpPr>
        <p:spPr bwMode="auto">
          <a:xfrm>
            <a:off x="1835150" y="4030663"/>
            <a:ext cx="792163" cy="792162"/>
          </a:xfrm>
          <a:prstGeom prst="ellipse">
            <a:avLst/>
          </a:prstGeom>
          <a:solidFill>
            <a:srgbClr val="FF6600"/>
          </a:solidFill>
          <a:ln w="9525">
            <a:solidFill>
              <a:schemeClr val="tx1"/>
            </a:solidFill>
            <a:round/>
            <a:headEnd/>
            <a:tailEnd/>
          </a:ln>
        </p:spPr>
        <p:txBody>
          <a:bodyPr wrap="none" anchor="ctr"/>
          <a:lstStyle/>
          <a:p>
            <a:r>
              <a:rPr lang="en-US"/>
              <a:t>P5?</a:t>
            </a:r>
          </a:p>
        </p:txBody>
      </p:sp>
      <p:sp>
        <p:nvSpPr>
          <p:cNvPr id="19" name="Oval 102"/>
          <p:cNvSpPr>
            <a:spLocks noChangeArrowheads="1"/>
          </p:cNvSpPr>
          <p:nvPr/>
        </p:nvSpPr>
        <p:spPr bwMode="auto">
          <a:xfrm>
            <a:off x="2771775" y="4030663"/>
            <a:ext cx="792163" cy="792162"/>
          </a:xfrm>
          <a:prstGeom prst="ellipse">
            <a:avLst/>
          </a:prstGeom>
          <a:solidFill>
            <a:srgbClr val="FF6600"/>
          </a:solidFill>
          <a:ln w="9525">
            <a:solidFill>
              <a:schemeClr val="tx1"/>
            </a:solidFill>
            <a:round/>
            <a:headEnd/>
            <a:tailEnd/>
          </a:ln>
        </p:spPr>
        <p:txBody>
          <a:bodyPr wrap="none" anchor="ctr"/>
          <a:lstStyle/>
          <a:p>
            <a:r>
              <a:rPr lang="en-US"/>
              <a:t>P6?</a:t>
            </a:r>
          </a:p>
        </p:txBody>
      </p:sp>
      <p:sp>
        <p:nvSpPr>
          <p:cNvPr id="20" name="Oval 103"/>
          <p:cNvSpPr>
            <a:spLocks noChangeArrowheads="1"/>
          </p:cNvSpPr>
          <p:nvPr/>
        </p:nvSpPr>
        <p:spPr bwMode="auto">
          <a:xfrm>
            <a:off x="1835150" y="4965700"/>
            <a:ext cx="792163" cy="792163"/>
          </a:xfrm>
          <a:prstGeom prst="ellipse">
            <a:avLst/>
          </a:prstGeom>
          <a:solidFill>
            <a:srgbClr val="FF6600"/>
          </a:solidFill>
          <a:ln w="9525">
            <a:solidFill>
              <a:schemeClr val="tx1"/>
            </a:solidFill>
            <a:round/>
            <a:headEnd/>
            <a:tailEnd/>
          </a:ln>
        </p:spPr>
        <p:txBody>
          <a:bodyPr wrap="none" anchor="ctr"/>
          <a:lstStyle/>
          <a:p>
            <a:r>
              <a:rPr lang="en-US"/>
              <a:t>P8?</a:t>
            </a:r>
          </a:p>
        </p:txBody>
      </p:sp>
      <p:graphicFrame>
        <p:nvGraphicFramePr>
          <p:cNvPr id="12290" name="Object 2"/>
          <p:cNvGraphicFramePr>
            <a:graphicFrameLocks noChangeAspect="1"/>
          </p:cNvGraphicFramePr>
          <p:nvPr/>
        </p:nvGraphicFramePr>
        <p:xfrm>
          <a:off x="4724400" y="2514600"/>
          <a:ext cx="2698750" cy="3432175"/>
        </p:xfrm>
        <a:graphic>
          <a:graphicData uri="http://schemas.openxmlformats.org/presentationml/2006/ole">
            <p:oleObj spid="_x0000_s99330" name="Equation" r:id="rId3" imgW="1587240" imgH="2019240" progId="Equation.3">
              <p:embed/>
            </p:oleObj>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par>
                                <p:cTn id="8" presetID="3" presetClass="exit" presetSubtype="10" fill="hold" grpId="0" nodeType="withEffect">
                                  <p:stCondLst>
                                    <p:cond delay="0"/>
                                  </p:stCondLst>
                                  <p:childTnLst>
                                    <p:animEffect transition="out" filter="blinds(horizontal)">
                                      <p:cBhvr>
                                        <p:cTn id="9" dur="500"/>
                                        <p:tgtEl>
                                          <p:spTgt spid="16"/>
                                        </p:tgtEl>
                                      </p:cBhvr>
                                    </p:animEffect>
                                    <p:set>
                                      <p:cBhvr>
                                        <p:cTn id="10" dur="1" fill="hold">
                                          <p:stCondLst>
                                            <p:cond delay="499"/>
                                          </p:stCondLst>
                                        </p:cTn>
                                        <p:tgtEl>
                                          <p:spTgt spid="16"/>
                                        </p:tgtEl>
                                        <p:attrNameLst>
                                          <p:attrName>style.visibility</p:attrName>
                                        </p:attrNameLst>
                                      </p:cBhvr>
                                      <p:to>
                                        <p:strVal val="hidden"/>
                                      </p:to>
                                    </p:set>
                                  </p:childTnLst>
                                </p:cTn>
                              </p:par>
                              <p:par>
                                <p:cTn id="11" presetID="3" presetClass="exit" presetSubtype="10" fill="hold" grpId="0" nodeType="withEffect">
                                  <p:stCondLst>
                                    <p:cond delay="0"/>
                                  </p:stCondLst>
                                  <p:childTnLst>
                                    <p:animEffect transition="out" filter="blinds(horizontal)">
                                      <p:cBhvr>
                                        <p:cTn id="12" dur="500"/>
                                        <p:tgtEl>
                                          <p:spTgt spid="20"/>
                                        </p:tgtEl>
                                      </p:cBhvr>
                                    </p:animEffect>
                                    <p:set>
                                      <p:cBhvr>
                                        <p:cTn id="13" dur="1" fill="hold">
                                          <p:stCondLst>
                                            <p:cond delay="499"/>
                                          </p:stCondLst>
                                        </p:cTn>
                                        <p:tgtEl>
                                          <p:spTgt spid="20"/>
                                        </p:tgtEl>
                                        <p:attrNameLst>
                                          <p:attrName>style.visibility</p:attrName>
                                        </p:attrNameLst>
                                      </p:cBhvr>
                                      <p:to>
                                        <p:strVal val="hidden"/>
                                      </p:to>
                                    </p:set>
                                  </p:childTnLst>
                                </p:cTn>
                              </p:par>
                              <p:par>
                                <p:cTn id="14" presetID="3" presetClass="exit" presetSubtype="10" fill="hold" grpId="0" nodeType="withEffect">
                                  <p:stCondLst>
                                    <p:cond delay="0"/>
                                  </p:stCondLst>
                                  <p:childTnLst>
                                    <p:animEffect transition="out" filter="blinds(horizontal)">
                                      <p:cBhvr>
                                        <p:cTn id="15" dur="500"/>
                                        <p:tgtEl>
                                          <p:spTgt spid="19"/>
                                        </p:tgtEl>
                                      </p:cBhvr>
                                    </p:animEffect>
                                    <p:set>
                                      <p:cBhvr>
                                        <p:cTn id="16" dur="1" fill="hold">
                                          <p:stCondLst>
                                            <p:cond delay="499"/>
                                          </p:stCondLst>
                                        </p:cTn>
                                        <p:tgtEl>
                                          <p:spTgt spid="19"/>
                                        </p:tgtEl>
                                        <p:attrNameLst>
                                          <p:attrName>style.visibility</p:attrName>
                                        </p:attrNameLst>
                                      </p:cBhvr>
                                      <p:to>
                                        <p:strVal val="hidden"/>
                                      </p:to>
                                    </p:set>
                                  </p:childTnLst>
                                </p:cTn>
                              </p:par>
                              <p:par>
                                <p:cTn id="17" presetID="1" presetClass="emph" presetSubtype="2" fill="hold" nodeType="withEffect">
                                  <p:stCondLst>
                                    <p:cond delay="0"/>
                                  </p:stCondLst>
                                  <p:childTnLst>
                                    <p:animClr clrSpc="rgb" dir="cw">
                                      <p:cBhvr>
                                        <p:cTn id="18" dur="2000" fill="hold"/>
                                        <p:tgtEl>
                                          <p:spTgt spid="18"/>
                                        </p:tgtEl>
                                        <p:attrNameLst>
                                          <p:attrName>fillcolor</p:attrName>
                                        </p:attrNameLst>
                                      </p:cBhvr>
                                      <p:to>
                                        <a:schemeClr val="folHlink"/>
                                      </p:to>
                                    </p:animClr>
                                    <p:set>
                                      <p:cBhvr>
                                        <p:cTn id="19" dur="2000" fill="hold"/>
                                        <p:tgtEl>
                                          <p:spTgt spid="18"/>
                                        </p:tgtEl>
                                        <p:attrNameLst>
                                          <p:attrName>fill.type</p:attrName>
                                        </p:attrNameLst>
                                      </p:cBhvr>
                                      <p:to>
                                        <p:strVal val="solid"/>
                                      </p:to>
                                    </p:set>
                                    <p:set>
                                      <p:cBhvr>
                                        <p:cTn id="20" dur="2000" fill="hold"/>
                                        <p:tgtEl>
                                          <p:spTgt spid="1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9" grpId="0" animBg="1"/>
      <p:bldP spid="20"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5"/>
          <p:cNvSpPr>
            <a:spLocks noGrp="1"/>
          </p:cNvSpPr>
          <p:nvPr>
            <p:ph type="title"/>
          </p:nvPr>
        </p:nvSpPr>
        <p:spPr/>
        <p:txBody>
          <a:bodyPr/>
          <a:lstStyle/>
          <a:p>
            <a:r>
              <a:rPr lang="ru-RU" smtClean="0"/>
              <a:t>Простые методы</a:t>
            </a:r>
            <a:endParaRPr lang="en-US" smtClean="0"/>
          </a:p>
        </p:txBody>
      </p:sp>
      <p:sp>
        <p:nvSpPr>
          <p:cNvPr id="41987" name="Content Placeholder 6"/>
          <p:cNvSpPr>
            <a:spLocks noGrp="1"/>
          </p:cNvSpPr>
          <p:nvPr>
            <p:ph idx="1"/>
          </p:nvPr>
        </p:nvSpPr>
        <p:spPr>
          <a:xfrm>
            <a:off x="457200" y="1885950"/>
            <a:ext cx="8178800" cy="3600450"/>
          </a:xfrm>
        </p:spPr>
        <p:txBody>
          <a:bodyPr/>
          <a:lstStyle/>
          <a:p>
            <a:r>
              <a:rPr lang="ru-RU" smtClean="0"/>
              <a:t>Билинейная интерполяция</a:t>
            </a:r>
          </a:p>
          <a:p>
            <a:pPr lvl="1"/>
            <a:r>
              <a:rPr lang="ru-RU" smtClean="0"/>
              <a:t>Сепарабельная</a:t>
            </a:r>
          </a:p>
          <a:p>
            <a:pPr lvl="1"/>
            <a:r>
              <a:rPr lang="ru-RU" smtClean="0"/>
              <a:t>Очень быстрая</a:t>
            </a:r>
          </a:p>
          <a:p>
            <a:pPr lvl="1"/>
            <a:r>
              <a:rPr lang="ru-RU" smtClean="0"/>
              <a:t>Поддерживается в </a:t>
            </a:r>
            <a:r>
              <a:rPr lang="en-US" smtClean="0"/>
              <a:t>HW</a:t>
            </a:r>
          </a:p>
          <a:p>
            <a:pPr lvl="2"/>
            <a:r>
              <a:rPr lang="ru-RU" smtClean="0"/>
              <a:t>Точность фильтрации</a:t>
            </a:r>
            <a:endParaRPr lang="en-US" smtClean="0"/>
          </a:p>
        </p:txBody>
      </p:sp>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p(t) =&#10;\tfrac{1}{2}&#10;\begin{bmatrix}&#10;&#10;1 &amp; t &amp; t^2 &amp; t^3 \\&#10;&#10;\end{bmatrix}&#10;\begin{bmatrix}&#10;&#10;0 &amp; 2 &amp; 0 &amp; 0 \\&#10;-1 &amp; 0 &amp; 1 &amp; 0 \\&#10;2 &amp; -5 &amp; 4 &amp; -1 \\&#10;-1 &amp; 3 &amp; -3 &amp; 1 \\&#10;&#10;\end{bmatrix}&#10;\begin{bmatrix}&#10;&#10;a_{-1} \\&#10;a_0 \\&#10;a_1 \\&#10;a_2 \\&#10;&#10;\end{bmatrix}"/>
          <p:cNvPicPr>
            <a:picLocks noChangeAspect="1" noChangeArrowheads="1"/>
          </p:cNvPicPr>
          <p:nvPr/>
        </p:nvPicPr>
        <p:blipFill>
          <a:blip r:embed="rId3" cstate="print"/>
          <a:srcRect/>
          <a:stretch>
            <a:fillRect/>
          </a:stretch>
        </p:blipFill>
        <p:spPr bwMode="auto">
          <a:xfrm>
            <a:off x="914400" y="4953000"/>
            <a:ext cx="6858000" cy="1622425"/>
          </a:xfrm>
          <a:prstGeom prst="rect">
            <a:avLst/>
          </a:prstGeom>
          <a:noFill/>
          <a:ln w="9525">
            <a:noFill/>
            <a:miter lim="800000"/>
            <a:headEnd/>
            <a:tailEnd/>
          </a:ln>
        </p:spPr>
      </p:pic>
      <p:sp>
        <p:nvSpPr>
          <p:cNvPr id="43011" name="Title 3"/>
          <p:cNvSpPr>
            <a:spLocks noGrp="1"/>
          </p:cNvSpPr>
          <p:nvPr>
            <p:ph type="title"/>
          </p:nvPr>
        </p:nvSpPr>
        <p:spPr/>
        <p:txBody>
          <a:bodyPr/>
          <a:lstStyle/>
          <a:p>
            <a:r>
              <a:rPr lang="ru-RU" smtClean="0"/>
              <a:t>Простые методы</a:t>
            </a:r>
            <a:endParaRPr lang="en-US" smtClean="0"/>
          </a:p>
        </p:txBody>
      </p:sp>
      <p:sp>
        <p:nvSpPr>
          <p:cNvPr id="43012" name="Content Placeholder 4"/>
          <p:cNvSpPr>
            <a:spLocks noGrp="1"/>
          </p:cNvSpPr>
          <p:nvPr>
            <p:ph idx="1"/>
          </p:nvPr>
        </p:nvSpPr>
        <p:spPr>
          <a:xfrm>
            <a:off x="457200" y="1885950"/>
            <a:ext cx="8178800" cy="1847850"/>
          </a:xfrm>
        </p:spPr>
        <p:txBody>
          <a:bodyPr/>
          <a:lstStyle/>
          <a:p>
            <a:r>
              <a:rPr lang="ru-RU" smtClean="0"/>
              <a:t>Бикубическая интерполяция</a:t>
            </a:r>
          </a:p>
          <a:p>
            <a:pPr lvl="1"/>
            <a:r>
              <a:rPr lang="ru-RU" smtClean="0"/>
              <a:t>Сепарабельная</a:t>
            </a:r>
          </a:p>
          <a:p>
            <a:pPr lvl="1"/>
            <a:r>
              <a:rPr lang="ru-RU" smtClean="0"/>
              <a:t>Лучше качество</a:t>
            </a:r>
            <a:endParaRPr lang="en-US" smtClean="0"/>
          </a:p>
        </p:txBody>
      </p:sp>
      <p:grpSp>
        <p:nvGrpSpPr>
          <p:cNvPr id="2" name="Group 12"/>
          <p:cNvGrpSpPr>
            <a:grpSpLocks/>
          </p:cNvGrpSpPr>
          <p:nvPr/>
        </p:nvGrpSpPr>
        <p:grpSpPr bwMode="auto">
          <a:xfrm>
            <a:off x="985838" y="3810000"/>
            <a:ext cx="3317875" cy="977900"/>
            <a:chOff x="986118" y="4114800"/>
            <a:chExt cx="3316941" cy="977153"/>
          </a:xfrm>
        </p:grpSpPr>
        <p:sp>
          <p:nvSpPr>
            <p:cNvPr id="43018" name="Freeform 11"/>
            <p:cNvSpPr>
              <a:spLocks noChangeArrowheads="1"/>
            </p:cNvSpPr>
            <p:nvPr/>
          </p:nvSpPr>
          <p:spPr bwMode="auto">
            <a:xfrm>
              <a:off x="986118" y="4162612"/>
              <a:ext cx="3316941" cy="929341"/>
            </a:xfrm>
            <a:custGeom>
              <a:avLst/>
              <a:gdLst>
                <a:gd name="T0" fmla="*/ 0 w 3316941"/>
                <a:gd name="T1" fmla="*/ 929341 h 929341"/>
                <a:gd name="T2" fmla="*/ 1093696 w 3316941"/>
                <a:gd name="T3" fmla="*/ 14941 h 929341"/>
                <a:gd name="T4" fmla="*/ 2312895 w 3316941"/>
                <a:gd name="T5" fmla="*/ 839694 h 929341"/>
                <a:gd name="T6" fmla="*/ 3316941 w 3316941"/>
                <a:gd name="T7" fmla="*/ 391459 h 929341"/>
                <a:gd name="T8" fmla="*/ 0 60000 65536"/>
                <a:gd name="T9" fmla="*/ 0 60000 65536"/>
                <a:gd name="T10" fmla="*/ 0 60000 65536"/>
                <a:gd name="T11" fmla="*/ 0 60000 65536"/>
                <a:gd name="T12" fmla="*/ 0 w 3316941"/>
                <a:gd name="T13" fmla="*/ 0 h 929341"/>
                <a:gd name="T14" fmla="*/ 3316941 w 3316941"/>
                <a:gd name="T15" fmla="*/ 929341 h 929341"/>
              </a:gdLst>
              <a:ahLst/>
              <a:cxnLst>
                <a:cxn ang="T8">
                  <a:pos x="T0" y="T1"/>
                </a:cxn>
                <a:cxn ang="T9">
                  <a:pos x="T2" y="T3"/>
                </a:cxn>
                <a:cxn ang="T10">
                  <a:pos x="T4" y="T5"/>
                </a:cxn>
                <a:cxn ang="T11">
                  <a:pos x="T6" y="T7"/>
                </a:cxn>
              </a:cxnLst>
              <a:rect l="T12" t="T13" r="T14" b="T15"/>
              <a:pathLst>
                <a:path w="3316941" h="929341">
                  <a:moveTo>
                    <a:pt x="0" y="929341"/>
                  </a:moveTo>
                  <a:cubicBezTo>
                    <a:pt x="354106" y="479611"/>
                    <a:pt x="708212" y="29882"/>
                    <a:pt x="1093694" y="14941"/>
                  </a:cubicBezTo>
                  <a:cubicBezTo>
                    <a:pt x="1479176" y="0"/>
                    <a:pt x="1942353" y="776941"/>
                    <a:pt x="2312894" y="839694"/>
                  </a:cubicBezTo>
                  <a:cubicBezTo>
                    <a:pt x="2683435" y="902447"/>
                    <a:pt x="3089835" y="481106"/>
                    <a:pt x="3316941" y="391459"/>
                  </a:cubicBezTo>
                </a:path>
              </a:pathLst>
            </a:custGeom>
            <a:noFill/>
            <a:ln w="9525" algn="ctr">
              <a:solidFill>
                <a:schemeClr val="tx1"/>
              </a:solidFill>
              <a:round/>
              <a:headEnd/>
              <a:tailEnd/>
            </a:ln>
          </p:spPr>
          <p:txBody>
            <a:bodyPr/>
            <a:lstStyle/>
            <a:p>
              <a:endParaRPr lang="en-US"/>
            </a:p>
          </p:txBody>
        </p:sp>
        <p:sp>
          <p:nvSpPr>
            <p:cNvPr id="43019" name="Oval 6"/>
            <p:cNvSpPr>
              <a:spLocks noChangeArrowheads="1"/>
            </p:cNvSpPr>
            <p:nvPr/>
          </p:nvSpPr>
          <p:spPr bwMode="auto">
            <a:xfrm flipV="1">
              <a:off x="1143000" y="4648200"/>
              <a:ext cx="152400" cy="152400"/>
            </a:xfrm>
            <a:prstGeom prst="ellipse">
              <a:avLst/>
            </a:prstGeom>
            <a:solidFill>
              <a:schemeClr val="accent1"/>
            </a:solidFill>
            <a:ln w="9525" algn="ctr">
              <a:solidFill>
                <a:schemeClr val="tx1"/>
              </a:solidFill>
              <a:round/>
              <a:headEnd/>
              <a:tailEnd/>
            </a:ln>
          </p:spPr>
          <p:txBody>
            <a:bodyPr/>
            <a:lstStyle/>
            <a:p>
              <a:endParaRPr lang="en-US"/>
            </a:p>
          </p:txBody>
        </p:sp>
        <p:sp>
          <p:nvSpPr>
            <p:cNvPr id="43020" name="Oval 7"/>
            <p:cNvSpPr>
              <a:spLocks noChangeArrowheads="1"/>
            </p:cNvSpPr>
            <p:nvPr/>
          </p:nvSpPr>
          <p:spPr bwMode="auto">
            <a:xfrm flipV="1">
              <a:off x="1981200" y="4114800"/>
              <a:ext cx="152400" cy="152400"/>
            </a:xfrm>
            <a:prstGeom prst="ellipse">
              <a:avLst/>
            </a:prstGeom>
            <a:solidFill>
              <a:schemeClr val="accent1"/>
            </a:solidFill>
            <a:ln w="9525" algn="ctr">
              <a:solidFill>
                <a:schemeClr val="tx1"/>
              </a:solidFill>
              <a:round/>
              <a:headEnd/>
              <a:tailEnd/>
            </a:ln>
          </p:spPr>
          <p:txBody>
            <a:bodyPr/>
            <a:lstStyle/>
            <a:p>
              <a:endParaRPr lang="en-US"/>
            </a:p>
          </p:txBody>
        </p:sp>
        <p:sp>
          <p:nvSpPr>
            <p:cNvPr id="43021" name="Oval 8"/>
            <p:cNvSpPr>
              <a:spLocks noChangeArrowheads="1"/>
            </p:cNvSpPr>
            <p:nvPr/>
          </p:nvSpPr>
          <p:spPr bwMode="auto">
            <a:xfrm flipV="1">
              <a:off x="4038600" y="4572000"/>
              <a:ext cx="152400" cy="152400"/>
            </a:xfrm>
            <a:prstGeom prst="ellipse">
              <a:avLst/>
            </a:prstGeom>
            <a:solidFill>
              <a:schemeClr val="accent1"/>
            </a:solidFill>
            <a:ln w="9525" algn="ctr">
              <a:solidFill>
                <a:schemeClr val="tx1"/>
              </a:solidFill>
              <a:round/>
              <a:headEnd/>
              <a:tailEnd/>
            </a:ln>
          </p:spPr>
          <p:txBody>
            <a:bodyPr/>
            <a:lstStyle/>
            <a:p>
              <a:endParaRPr lang="en-US"/>
            </a:p>
          </p:txBody>
        </p:sp>
        <p:sp>
          <p:nvSpPr>
            <p:cNvPr id="43022" name="Oval 9"/>
            <p:cNvSpPr>
              <a:spLocks noChangeArrowheads="1"/>
            </p:cNvSpPr>
            <p:nvPr/>
          </p:nvSpPr>
          <p:spPr bwMode="auto">
            <a:xfrm flipV="1">
              <a:off x="2819400" y="4648200"/>
              <a:ext cx="152400" cy="152400"/>
            </a:xfrm>
            <a:prstGeom prst="ellipse">
              <a:avLst/>
            </a:prstGeom>
            <a:solidFill>
              <a:schemeClr val="accent1"/>
            </a:solidFill>
            <a:ln w="9525" algn="ctr">
              <a:solidFill>
                <a:schemeClr val="tx1"/>
              </a:solidFill>
              <a:round/>
              <a:headEnd/>
              <a:tailEnd/>
            </a:ln>
          </p:spPr>
          <p:txBody>
            <a:bodyPr/>
            <a:lstStyle/>
            <a:p>
              <a:endParaRPr lang="en-US"/>
            </a:p>
          </p:txBody>
        </p:sp>
      </p:grpSp>
      <p:sp>
        <p:nvSpPr>
          <p:cNvPr id="43014" name="Oval 15"/>
          <p:cNvSpPr>
            <a:spLocks noChangeArrowheads="1"/>
          </p:cNvSpPr>
          <p:nvPr/>
        </p:nvSpPr>
        <p:spPr bwMode="auto">
          <a:xfrm>
            <a:off x="2438400" y="4038600"/>
            <a:ext cx="152400" cy="152400"/>
          </a:xfrm>
          <a:prstGeom prst="ellipse">
            <a:avLst/>
          </a:prstGeom>
          <a:solidFill>
            <a:schemeClr val="tx1"/>
          </a:solidFill>
          <a:ln w="9525" algn="ctr">
            <a:solidFill>
              <a:schemeClr val="tx1"/>
            </a:solidFill>
            <a:round/>
            <a:headEnd/>
            <a:tailEnd/>
          </a:ln>
        </p:spPr>
        <p:txBody>
          <a:bodyPr/>
          <a:lstStyle/>
          <a:p>
            <a:endParaRPr lang="en-US"/>
          </a:p>
        </p:txBody>
      </p:sp>
      <p:sp>
        <p:nvSpPr>
          <p:cNvPr id="43015" name="TextBox 16"/>
          <p:cNvSpPr txBox="1">
            <a:spLocks noChangeArrowheads="1"/>
          </p:cNvSpPr>
          <p:nvPr/>
        </p:nvSpPr>
        <p:spPr bwMode="auto">
          <a:xfrm>
            <a:off x="1752600" y="3962400"/>
            <a:ext cx="609600" cy="338138"/>
          </a:xfrm>
          <a:prstGeom prst="rect">
            <a:avLst/>
          </a:prstGeom>
          <a:noFill/>
          <a:ln w="9525">
            <a:noFill/>
            <a:miter lim="800000"/>
            <a:headEnd/>
            <a:tailEnd/>
          </a:ln>
        </p:spPr>
        <p:txBody>
          <a:bodyPr>
            <a:spAutoFit/>
          </a:bodyPr>
          <a:lstStyle/>
          <a:p>
            <a:r>
              <a:rPr lang="en-US" sz="1600" b="1"/>
              <a:t>t=0</a:t>
            </a:r>
            <a:endParaRPr lang="en-US" b="1"/>
          </a:p>
        </p:txBody>
      </p:sp>
      <p:sp>
        <p:nvSpPr>
          <p:cNvPr id="43016" name="TextBox 17"/>
          <p:cNvSpPr txBox="1">
            <a:spLocks noChangeArrowheads="1"/>
          </p:cNvSpPr>
          <p:nvPr/>
        </p:nvSpPr>
        <p:spPr bwMode="auto">
          <a:xfrm>
            <a:off x="2971800" y="4038600"/>
            <a:ext cx="609600" cy="338138"/>
          </a:xfrm>
          <a:prstGeom prst="rect">
            <a:avLst/>
          </a:prstGeom>
          <a:noFill/>
          <a:ln w="9525">
            <a:noFill/>
            <a:miter lim="800000"/>
            <a:headEnd/>
            <a:tailEnd/>
          </a:ln>
        </p:spPr>
        <p:txBody>
          <a:bodyPr>
            <a:spAutoFit/>
          </a:bodyPr>
          <a:lstStyle/>
          <a:p>
            <a:r>
              <a:rPr lang="en-US" sz="1600" b="1"/>
              <a:t>t=1</a:t>
            </a:r>
            <a:endParaRPr lang="en-US" b="1"/>
          </a:p>
        </p:txBody>
      </p:sp>
      <p:sp>
        <p:nvSpPr>
          <p:cNvPr id="43017" name="TextBox 18"/>
          <p:cNvSpPr txBox="1">
            <a:spLocks noChangeArrowheads="1"/>
          </p:cNvSpPr>
          <p:nvPr/>
        </p:nvSpPr>
        <p:spPr bwMode="auto">
          <a:xfrm>
            <a:off x="2438400" y="3657600"/>
            <a:ext cx="914400" cy="338138"/>
          </a:xfrm>
          <a:prstGeom prst="rect">
            <a:avLst/>
          </a:prstGeom>
          <a:noFill/>
          <a:ln w="9525">
            <a:noFill/>
            <a:miter lim="800000"/>
            <a:headEnd/>
            <a:tailEnd/>
          </a:ln>
        </p:spPr>
        <p:txBody>
          <a:bodyPr>
            <a:spAutoFit/>
          </a:bodyPr>
          <a:lstStyle/>
          <a:p>
            <a:r>
              <a:rPr lang="en-US" sz="1600" b="1"/>
              <a:t>t=0.5</a:t>
            </a:r>
            <a:endParaRPr lang="en-US" b="1"/>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6"/>
          <p:cNvSpPr>
            <a:spLocks noGrp="1"/>
          </p:cNvSpPr>
          <p:nvPr>
            <p:ph type="title"/>
          </p:nvPr>
        </p:nvSpPr>
        <p:spPr/>
        <p:txBody>
          <a:bodyPr/>
          <a:lstStyle/>
          <a:p>
            <a:r>
              <a:rPr lang="ru-RU" smtClean="0"/>
              <a:t>Сравнение</a:t>
            </a:r>
            <a:endParaRPr lang="en-US" smtClean="0"/>
          </a:p>
        </p:txBody>
      </p:sp>
      <p:pic>
        <p:nvPicPr>
          <p:cNvPr id="44035" name="Picture 2" descr="D:\akharlamov\Lections\Bicubic_interpolation_files\180px-Nearest2DInterpolExample.png"/>
          <p:cNvPicPr>
            <a:picLocks noChangeAspect="1" noChangeArrowheads="1"/>
          </p:cNvPicPr>
          <p:nvPr/>
        </p:nvPicPr>
        <p:blipFill>
          <a:blip r:embed="rId2" cstate="print"/>
          <a:srcRect/>
          <a:stretch>
            <a:fillRect/>
          </a:stretch>
        </p:blipFill>
        <p:spPr bwMode="auto">
          <a:xfrm>
            <a:off x="1219200" y="2819400"/>
            <a:ext cx="2913063" cy="2300288"/>
          </a:xfrm>
          <a:prstGeom prst="rect">
            <a:avLst/>
          </a:prstGeom>
          <a:noFill/>
          <a:ln w="9525">
            <a:noFill/>
            <a:miter lim="800000"/>
            <a:headEnd/>
            <a:tailEnd/>
          </a:ln>
        </p:spPr>
      </p:pic>
      <p:pic>
        <p:nvPicPr>
          <p:cNvPr id="44036" name="Picture 3" descr="D:\akharlamov\Lections\Bicubic_interpolation_files\180px-BilinearInterpolExample.png"/>
          <p:cNvPicPr>
            <a:picLocks noChangeAspect="1" noChangeArrowheads="1"/>
          </p:cNvPicPr>
          <p:nvPr/>
        </p:nvPicPr>
        <p:blipFill>
          <a:blip r:embed="rId3" cstate="print"/>
          <a:srcRect/>
          <a:stretch>
            <a:fillRect/>
          </a:stretch>
        </p:blipFill>
        <p:spPr bwMode="auto">
          <a:xfrm>
            <a:off x="5486400" y="4114800"/>
            <a:ext cx="3124200" cy="2428875"/>
          </a:xfrm>
          <a:prstGeom prst="rect">
            <a:avLst/>
          </a:prstGeom>
          <a:noFill/>
          <a:ln w="9525">
            <a:noFill/>
            <a:miter lim="800000"/>
            <a:headEnd/>
            <a:tailEnd/>
          </a:ln>
        </p:spPr>
      </p:pic>
      <p:pic>
        <p:nvPicPr>
          <p:cNvPr id="44037" name="Picture 4" descr="D:\akharlamov\Lections\Bicubic_interpolation_files\180px-BicubicInterpolationExample.png"/>
          <p:cNvPicPr>
            <a:picLocks noChangeAspect="1" noChangeArrowheads="1"/>
          </p:cNvPicPr>
          <p:nvPr/>
        </p:nvPicPr>
        <p:blipFill>
          <a:blip r:embed="rId4" cstate="print"/>
          <a:srcRect/>
          <a:stretch>
            <a:fillRect/>
          </a:stretch>
        </p:blipFill>
        <p:spPr bwMode="auto">
          <a:xfrm>
            <a:off x="5486400" y="1676400"/>
            <a:ext cx="3124200" cy="2428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Lanczos</a:t>
            </a:r>
            <a:endParaRPr lang="en-US" dirty="0"/>
          </a:p>
        </p:txBody>
      </p:sp>
      <p:sp>
        <p:nvSpPr>
          <p:cNvPr id="23757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37569" name="Object 1"/>
          <p:cNvGraphicFramePr>
            <a:graphicFrameLocks noChangeAspect="1"/>
          </p:cNvGraphicFramePr>
          <p:nvPr/>
        </p:nvGraphicFramePr>
        <p:xfrm>
          <a:off x="381000" y="3429000"/>
          <a:ext cx="5451348" cy="1400175"/>
        </p:xfrm>
        <a:graphic>
          <a:graphicData uri="http://schemas.openxmlformats.org/presentationml/2006/ole">
            <p:oleObj spid="_x0000_s237569" name="Equation" r:id="rId4" imgW="2781300" imgH="711200" progId="Equation.3">
              <p:embed/>
            </p:oleObj>
          </a:graphicData>
        </a:graphic>
      </p:graphicFrame>
      <p:pic>
        <p:nvPicPr>
          <p:cNvPr id="9" name="Picture 8" descr="300px-Lanczos-windows.svg.png"/>
          <p:cNvPicPr>
            <a:picLocks noChangeAspect="1"/>
          </p:cNvPicPr>
          <p:nvPr/>
        </p:nvPicPr>
        <p:blipFill>
          <a:blip r:embed="rId5" cstate="print"/>
          <a:stretch>
            <a:fillRect/>
          </a:stretch>
        </p:blipFill>
        <p:spPr>
          <a:xfrm>
            <a:off x="2552700" y="4800600"/>
            <a:ext cx="2857500" cy="1905000"/>
          </a:xfrm>
          <a:prstGeom prst="rect">
            <a:avLst/>
          </a:prstGeom>
        </p:spPr>
      </p:pic>
      <p:pic>
        <p:nvPicPr>
          <p:cNvPr id="10" name="Picture 9" descr="400px-Lanczos-kernel.svg.png"/>
          <p:cNvPicPr>
            <a:picLocks noChangeAspect="1"/>
          </p:cNvPicPr>
          <p:nvPr/>
        </p:nvPicPr>
        <p:blipFill>
          <a:blip r:embed="rId6" cstate="print"/>
          <a:stretch>
            <a:fillRect/>
          </a:stretch>
        </p:blipFill>
        <p:spPr>
          <a:xfrm>
            <a:off x="5791200" y="1828800"/>
            <a:ext cx="3352800" cy="5029200"/>
          </a:xfrm>
          <a:prstGeom prst="rect">
            <a:avLst/>
          </a:prstGeom>
        </p:spPr>
      </p:pic>
      <p:sp>
        <p:nvSpPr>
          <p:cNvPr id="23757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37572" name="Object 4"/>
          <p:cNvGraphicFramePr>
            <a:graphicFrameLocks noChangeAspect="1"/>
          </p:cNvGraphicFramePr>
          <p:nvPr/>
        </p:nvGraphicFramePr>
        <p:xfrm>
          <a:off x="609600" y="2057400"/>
          <a:ext cx="5156200" cy="1049905"/>
        </p:xfrm>
        <a:graphic>
          <a:graphicData uri="http://schemas.openxmlformats.org/presentationml/2006/ole">
            <p:oleObj spid="_x0000_s237572" name="Equation" r:id="rId7" imgW="2108200" imgH="431800" progId="Equation.3">
              <p:embed/>
            </p:oleObj>
          </a:graphicData>
        </a:graphic>
      </p:graphicFrame>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9"/>
          <p:cNvGrpSpPr>
            <a:grpSpLocks/>
          </p:cNvGrpSpPr>
          <p:nvPr/>
        </p:nvGrpSpPr>
        <p:grpSpPr bwMode="auto">
          <a:xfrm>
            <a:off x="755650" y="1484313"/>
            <a:ext cx="2895600" cy="2917825"/>
            <a:chOff x="1782" y="2432"/>
            <a:chExt cx="2004" cy="2020"/>
          </a:xfrm>
        </p:grpSpPr>
        <p:sp>
          <p:nvSpPr>
            <p:cNvPr id="45077" name="AutoShape 17"/>
            <p:cNvSpPr>
              <a:spLocks noChangeArrowheads="1"/>
            </p:cNvSpPr>
            <p:nvPr/>
          </p:nvSpPr>
          <p:spPr bwMode="auto">
            <a:xfrm>
              <a:off x="1782" y="2456"/>
              <a:ext cx="1995" cy="1996"/>
            </a:xfrm>
            <a:prstGeom prst="rtTriangle">
              <a:avLst/>
            </a:prstGeom>
            <a:solidFill>
              <a:schemeClr val="accent1">
                <a:alpha val="30196"/>
              </a:schemeClr>
            </a:solidFill>
            <a:ln w="31750" algn="ctr">
              <a:solidFill>
                <a:schemeClr val="hlink"/>
              </a:solidFill>
              <a:miter lim="800000"/>
              <a:headEnd/>
              <a:tailEnd/>
            </a:ln>
          </p:spPr>
          <p:txBody>
            <a:bodyPr wrap="none" anchor="ctr"/>
            <a:lstStyle/>
            <a:p>
              <a:endParaRPr lang="en-US"/>
            </a:p>
          </p:txBody>
        </p:sp>
        <p:sp>
          <p:nvSpPr>
            <p:cNvPr id="45078" name="AutoShape 18"/>
            <p:cNvSpPr>
              <a:spLocks noChangeArrowheads="1"/>
            </p:cNvSpPr>
            <p:nvPr/>
          </p:nvSpPr>
          <p:spPr bwMode="auto">
            <a:xfrm rot="10800000">
              <a:off x="1791" y="2432"/>
              <a:ext cx="1995" cy="1996"/>
            </a:xfrm>
            <a:prstGeom prst="rtTriangle">
              <a:avLst/>
            </a:prstGeom>
            <a:solidFill>
              <a:schemeClr val="accent2">
                <a:alpha val="30196"/>
              </a:schemeClr>
            </a:solidFill>
            <a:ln w="31750" algn="ctr">
              <a:solidFill>
                <a:schemeClr val="accent2"/>
              </a:solidFill>
              <a:miter lim="800000"/>
              <a:headEnd/>
              <a:tailEnd/>
            </a:ln>
          </p:spPr>
          <p:txBody>
            <a:bodyPr wrap="none" anchor="ctr"/>
            <a:lstStyle/>
            <a:p>
              <a:endParaRPr lang="en-US"/>
            </a:p>
          </p:txBody>
        </p:sp>
      </p:grpSp>
      <p:sp>
        <p:nvSpPr>
          <p:cNvPr id="45059" name="Rectangle 2"/>
          <p:cNvSpPr>
            <a:spLocks noGrp="1" noChangeArrowheads="1"/>
          </p:cNvSpPr>
          <p:nvPr>
            <p:ph type="title"/>
          </p:nvPr>
        </p:nvSpPr>
        <p:spPr/>
        <p:txBody>
          <a:bodyPr/>
          <a:lstStyle/>
          <a:p>
            <a:r>
              <a:rPr lang="en-US" smtClean="0"/>
              <a:t>Gradient interpolation</a:t>
            </a:r>
          </a:p>
        </p:txBody>
      </p:sp>
      <p:sp>
        <p:nvSpPr>
          <p:cNvPr id="45060" name="Rectangle 94"/>
          <p:cNvSpPr>
            <a:spLocks noChangeArrowheads="1"/>
          </p:cNvSpPr>
          <p:nvPr/>
        </p:nvSpPr>
        <p:spPr bwMode="auto">
          <a:xfrm>
            <a:off x="827088" y="1557338"/>
            <a:ext cx="2808287" cy="2808287"/>
          </a:xfrm>
          <a:prstGeom prst="rect">
            <a:avLst/>
          </a:prstGeom>
          <a:noFill/>
          <a:ln w="9525" algn="ctr">
            <a:solidFill>
              <a:schemeClr val="folHlink"/>
            </a:solidFill>
            <a:miter lim="800000"/>
            <a:headEnd/>
            <a:tailEnd/>
          </a:ln>
        </p:spPr>
        <p:txBody>
          <a:bodyPr wrap="none" anchor="ctr"/>
          <a:lstStyle/>
          <a:p>
            <a:endParaRPr lang="en-US"/>
          </a:p>
        </p:txBody>
      </p:sp>
      <p:sp>
        <p:nvSpPr>
          <p:cNvPr id="45061" name="Oval 95"/>
          <p:cNvSpPr>
            <a:spLocks noChangeArrowheads="1"/>
          </p:cNvSpPr>
          <p:nvPr/>
        </p:nvSpPr>
        <p:spPr bwMode="auto">
          <a:xfrm>
            <a:off x="898525" y="1628775"/>
            <a:ext cx="792163" cy="792163"/>
          </a:xfrm>
          <a:prstGeom prst="ellipse">
            <a:avLst/>
          </a:prstGeom>
          <a:solidFill>
            <a:schemeClr val="tx2"/>
          </a:solidFill>
          <a:ln w="9525">
            <a:solidFill>
              <a:schemeClr val="tx1"/>
            </a:solidFill>
            <a:round/>
            <a:headEnd/>
            <a:tailEnd/>
          </a:ln>
        </p:spPr>
        <p:txBody>
          <a:bodyPr wrap="none" anchor="ctr"/>
          <a:lstStyle/>
          <a:p>
            <a:r>
              <a:rPr lang="en-US">
                <a:solidFill>
                  <a:schemeClr val="bg1"/>
                </a:solidFill>
              </a:rPr>
              <a:t>P1</a:t>
            </a:r>
          </a:p>
        </p:txBody>
      </p:sp>
      <p:sp>
        <p:nvSpPr>
          <p:cNvPr id="45062" name="Oval 96"/>
          <p:cNvSpPr>
            <a:spLocks noChangeArrowheads="1"/>
          </p:cNvSpPr>
          <p:nvPr/>
        </p:nvSpPr>
        <p:spPr bwMode="auto">
          <a:xfrm>
            <a:off x="898525" y="3500438"/>
            <a:ext cx="792163" cy="792162"/>
          </a:xfrm>
          <a:prstGeom prst="ellipse">
            <a:avLst/>
          </a:prstGeom>
          <a:solidFill>
            <a:schemeClr val="tx2"/>
          </a:solidFill>
          <a:ln w="9525">
            <a:solidFill>
              <a:schemeClr val="tx1"/>
            </a:solidFill>
            <a:round/>
            <a:headEnd/>
            <a:tailEnd/>
          </a:ln>
        </p:spPr>
        <p:txBody>
          <a:bodyPr wrap="none" anchor="ctr"/>
          <a:lstStyle/>
          <a:p>
            <a:r>
              <a:rPr lang="en-US">
                <a:solidFill>
                  <a:schemeClr val="bg1"/>
                </a:solidFill>
              </a:rPr>
              <a:t>P7</a:t>
            </a:r>
          </a:p>
        </p:txBody>
      </p:sp>
      <p:sp>
        <p:nvSpPr>
          <p:cNvPr id="45063" name="Oval 97"/>
          <p:cNvSpPr>
            <a:spLocks noChangeArrowheads="1"/>
          </p:cNvSpPr>
          <p:nvPr/>
        </p:nvSpPr>
        <p:spPr bwMode="auto">
          <a:xfrm>
            <a:off x="2771775" y="1628775"/>
            <a:ext cx="792163" cy="792163"/>
          </a:xfrm>
          <a:prstGeom prst="ellipse">
            <a:avLst/>
          </a:prstGeom>
          <a:solidFill>
            <a:schemeClr val="tx2"/>
          </a:solidFill>
          <a:ln w="9525">
            <a:solidFill>
              <a:schemeClr val="tx1"/>
            </a:solidFill>
            <a:round/>
            <a:headEnd/>
            <a:tailEnd/>
          </a:ln>
        </p:spPr>
        <p:txBody>
          <a:bodyPr wrap="none" anchor="ctr"/>
          <a:lstStyle/>
          <a:p>
            <a:r>
              <a:rPr lang="en-US">
                <a:solidFill>
                  <a:schemeClr val="bg1"/>
                </a:solidFill>
              </a:rPr>
              <a:t>P3</a:t>
            </a:r>
          </a:p>
        </p:txBody>
      </p:sp>
      <p:sp>
        <p:nvSpPr>
          <p:cNvPr id="45064" name="Oval 98"/>
          <p:cNvSpPr>
            <a:spLocks noChangeArrowheads="1"/>
          </p:cNvSpPr>
          <p:nvPr/>
        </p:nvSpPr>
        <p:spPr bwMode="auto">
          <a:xfrm>
            <a:off x="2771775" y="3500438"/>
            <a:ext cx="792163" cy="792162"/>
          </a:xfrm>
          <a:prstGeom prst="ellipse">
            <a:avLst/>
          </a:prstGeom>
          <a:solidFill>
            <a:schemeClr val="tx2"/>
          </a:solidFill>
          <a:ln w="9525">
            <a:solidFill>
              <a:schemeClr val="tx1"/>
            </a:solidFill>
            <a:round/>
            <a:headEnd/>
            <a:tailEnd/>
          </a:ln>
        </p:spPr>
        <p:txBody>
          <a:bodyPr wrap="none" anchor="ctr"/>
          <a:lstStyle/>
          <a:p>
            <a:r>
              <a:rPr lang="en-US">
                <a:solidFill>
                  <a:schemeClr val="bg1"/>
                </a:solidFill>
              </a:rPr>
              <a:t>P9</a:t>
            </a:r>
          </a:p>
        </p:txBody>
      </p:sp>
      <p:sp>
        <p:nvSpPr>
          <p:cNvPr id="4195" name="Oval 99"/>
          <p:cNvSpPr>
            <a:spLocks noChangeArrowheads="1"/>
          </p:cNvSpPr>
          <p:nvPr/>
        </p:nvSpPr>
        <p:spPr bwMode="auto">
          <a:xfrm>
            <a:off x="898525" y="2565400"/>
            <a:ext cx="792163" cy="792163"/>
          </a:xfrm>
          <a:prstGeom prst="ellipse">
            <a:avLst/>
          </a:prstGeom>
          <a:solidFill>
            <a:srgbClr val="FF6600"/>
          </a:solidFill>
          <a:ln w="9525">
            <a:solidFill>
              <a:schemeClr val="tx1"/>
            </a:solidFill>
            <a:round/>
            <a:headEnd/>
            <a:tailEnd/>
          </a:ln>
        </p:spPr>
        <p:txBody>
          <a:bodyPr wrap="none" anchor="ctr"/>
          <a:lstStyle/>
          <a:p>
            <a:r>
              <a:rPr lang="en-US"/>
              <a:t>P7?</a:t>
            </a:r>
          </a:p>
        </p:txBody>
      </p:sp>
      <p:sp>
        <p:nvSpPr>
          <p:cNvPr id="4196" name="Oval 100"/>
          <p:cNvSpPr>
            <a:spLocks noChangeArrowheads="1"/>
          </p:cNvSpPr>
          <p:nvPr/>
        </p:nvSpPr>
        <p:spPr bwMode="auto">
          <a:xfrm>
            <a:off x="1835150" y="1628775"/>
            <a:ext cx="792163" cy="792163"/>
          </a:xfrm>
          <a:prstGeom prst="ellipse">
            <a:avLst/>
          </a:prstGeom>
          <a:solidFill>
            <a:srgbClr val="FF6600"/>
          </a:solidFill>
          <a:ln w="9525">
            <a:solidFill>
              <a:schemeClr val="tx1"/>
            </a:solidFill>
            <a:round/>
            <a:headEnd/>
            <a:tailEnd/>
          </a:ln>
        </p:spPr>
        <p:txBody>
          <a:bodyPr wrap="none" anchor="ctr"/>
          <a:lstStyle/>
          <a:p>
            <a:r>
              <a:rPr lang="en-US"/>
              <a:t>P2?</a:t>
            </a:r>
          </a:p>
        </p:txBody>
      </p:sp>
      <p:sp>
        <p:nvSpPr>
          <p:cNvPr id="4197" name="Oval 101"/>
          <p:cNvSpPr>
            <a:spLocks noChangeArrowheads="1"/>
          </p:cNvSpPr>
          <p:nvPr/>
        </p:nvSpPr>
        <p:spPr bwMode="auto">
          <a:xfrm>
            <a:off x="1835150" y="2565400"/>
            <a:ext cx="792163" cy="792163"/>
          </a:xfrm>
          <a:prstGeom prst="ellipse">
            <a:avLst/>
          </a:prstGeom>
          <a:solidFill>
            <a:srgbClr val="FF6600"/>
          </a:solidFill>
          <a:ln w="9525">
            <a:solidFill>
              <a:schemeClr val="tx1"/>
            </a:solidFill>
            <a:round/>
            <a:headEnd/>
            <a:tailEnd/>
          </a:ln>
        </p:spPr>
        <p:txBody>
          <a:bodyPr wrap="none" anchor="ctr"/>
          <a:lstStyle/>
          <a:p>
            <a:r>
              <a:rPr lang="en-US"/>
              <a:t>P5?</a:t>
            </a:r>
          </a:p>
        </p:txBody>
      </p:sp>
      <p:sp>
        <p:nvSpPr>
          <p:cNvPr id="4198" name="Oval 102"/>
          <p:cNvSpPr>
            <a:spLocks noChangeArrowheads="1"/>
          </p:cNvSpPr>
          <p:nvPr/>
        </p:nvSpPr>
        <p:spPr bwMode="auto">
          <a:xfrm>
            <a:off x="2771775" y="2565400"/>
            <a:ext cx="792163" cy="792163"/>
          </a:xfrm>
          <a:prstGeom prst="ellipse">
            <a:avLst/>
          </a:prstGeom>
          <a:solidFill>
            <a:srgbClr val="FF6600"/>
          </a:solidFill>
          <a:ln w="9525">
            <a:solidFill>
              <a:schemeClr val="tx1"/>
            </a:solidFill>
            <a:round/>
            <a:headEnd/>
            <a:tailEnd/>
          </a:ln>
        </p:spPr>
        <p:txBody>
          <a:bodyPr wrap="none" anchor="ctr"/>
          <a:lstStyle/>
          <a:p>
            <a:r>
              <a:rPr lang="en-US"/>
              <a:t>P6?</a:t>
            </a:r>
          </a:p>
        </p:txBody>
      </p:sp>
      <p:sp>
        <p:nvSpPr>
          <p:cNvPr id="4199" name="Oval 103"/>
          <p:cNvSpPr>
            <a:spLocks noChangeArrowheads="1"/>
          </p:cNvSpPr>
          <p:nvPr/>
        </p:nvSpPr>
        <p:spPr bwMode="auto">
          <a:xfrm>
            <a:off x="1835150" y="3500438"/>
            <a:ext cx="792163" cy="792162"/>
          </a:xfrm>
          <a:prstGeom prst="ellipse">
            <a:avLst/>
          </a:prstGeom>
          <a:solidFill>
            <a:srgbClr val="FF6600"/>
          </a:solidFill>
          <a:ln w="9525">
            <a:solidFill>
              <a:schemeClr val="tx1"/>
            </a:solidFill>
            <a:round/>
            <a:headEnd/>
            <a:tailEnd/>
          </a:ln>
        </p:spPr>
        <p:txBody>
          <a:bodyPr wrap="none" anchor="ctr"/>
          <a:lstStyle/>
          <a:p>
            <a:r>
              <a:rPr lang="en-US"/>
              <a:t>P8?</a:t>
            </a:r>
          </a:p>
        </p:txBody>
      </p:sp>
      <p:sp>
        <p:nvSpPr>
          <p:cNvPr id="71694" name="Text Box 14"/>
          <p:cNvSpPr txBox="1">
            <a:spLocks noChangeArrowheads="1"/>
          </p:cNvSpPr>
          <p:nvPr/>
        </p:nvSpPr>
        <p:spPr bwMode="auto">
          <a:xfrm>
            <a:off x="4284663" y="1577975"/>
            <a:ext cx="4340225" cy="708025"/>
          </a:xfrm>
          <a:prstGeom prst="rect">
            <a:avLst/>
          </a:prstGeom>
          <a:noFill/>
          <a:ln w="19050" algn="ctr">
            <a:solidFill>
              <a:srgbClr val="FF0000"/>
            </a:solidFill>
            <a:miter lim="800000"/>
            <a:headEnd/>
            <a:tailEnd/>
          </a:ln>
        </p:spPr>
        <p:txBody>
          <a:bodyPr>
            <a:spAutoFit/>
          </a:bodyPr>
          <a:lstStyle/>
          <a:p>
            <a:r>
              <a:rPr lang="en-US" sz="2000"/>
              <a:t>Dxd = abs(P3 – P5)</a:t>
            </a:r>
          </a:p>
          <a:p>
            <a:r>
              <a:rPr lang="en-US" sz="2000"/>
              <a:t>Dyd = abs(P1 – P9)</a:t>
            </a:r>
          </a:p>
        </p:txBody>
      </p:sp>
      <p:sp>
        <p:nvSpPr>
          <p:cNvPr id="71695" name="Text Box 15"/>
          <p:cNvSpPr txBox="1">
            <a:spLocks noChangeArrowheads="1"/>
          </p:cNvSpPr>
          <p:nvPr/>
        </p:nvSpPr>
        <p:spPr bwMode="auto">
          <a:xfrm>
            <a:off x="4284663" y="2409825"/>
            <a:ext cx="4321175" cy="1323975"/>
          </a:xfrm>
          <a:prstGeom prst="rect">
            <a:avLst/>
          </a:prstGeom>
          <a:noFill/>
          <a:ln w="19050" algn="ctr">
            <a:solidFill>
              <a:srgbClr val="66CCFF"/>
            </a:solidFill>
            <a:miter lim="800000"/>
            <a:headEnd/>
            <a:tailEnd/>
          </a:ln>
        </p:spPr>
        <p:txBody>
          <a:bodyPr>
            <a:spAutoFit/>
          </a:bodyPr>
          <a:lstStyle/>
          <a:p>
            <a:pPr>
              <a:spcBef>
                <a:spcPct val="50000"/>
              </a:spcBef>
            </a:pPr>
            <a:r>
              <a:rPr lang="en-US" sz="2000"/>
              <a:t>If (Dxd &gt; Dyd)</a:t>
            </a:r>
          </a:p>
          <a:p>
            <a:pPr>
              <a:spcBef>
                <a:spcPct val="50000"/>
              </a:spcBef>
            </a:pPr>
            <a:r>
              <a:rPr lang="en-US" sz="2000"/>
              <a:t>//</a:t>
            </a:r>
            <a:r>
              <a:rPr lang="ru-RU" sz="2000"/>
              <a:t>граница </a:t>
            </a:r>
            <a:r>
              <a:rPr lang="en-US" sz="2000"/>
              <a:t>P1P5P9</a:t>
            </a:r>
          </a:p>
          <a:p>
            <a:pPr>
              <a:spcBef>
                <a:spcPct val="50000"/>
              </a:spcBef>
            </a:pPr>
            <a:r>
              <a:rPr lang="en-US" sz="2000"/>
              <a:t>P5 = (P1 + P9) * 0.5f;</a:t>
            </a:r>
          </a:p>
        </p:txBody>
      </p:sp>
      <p:sp>
        <p:nvSpPr>
          <p:cNvPr id="71700" name="Text Box 20"/>
          <p:cNvSpPr txBox="1">
            <a:spLocks noChangeArrowheads="1"/>
          </p:cNvSpPr>
          <p:nvPr/>
        </p:nvSpPr>
        <p:spPr bwMode="auto">
          <a:xfrm>
            <a:off x="4284663" y="3857625"/>
            <a:ext cx="4321175" cy="1323975"/>
          </a:xfrm>
          <a:prstGeom prst="rect">
            <a:avLst/>
          </a:prstGeom>
          <a:noFill/>
          <a:ln w="19050" algn="ctr">
            <a:solidFill>
              <a:schemeClr val="accent2"/>
            </a:solidFill>
            <a:miter lim="800000"/>
            <a:headEnd/>
            <a:tailEnd/>
          </a:ln>
        </p:spPr>
        <p:txBody>
          <a:bodyPr>
            <a:spAutoFit/>
          </a:bodyPr>
          <a:lstStyle/>
          <a:p>
            <a:pPr>
              <a:spcBef>
                <a:spcPct val="50000"/>
              </a:spcBef>
            </a:pPr>
            <a:r>
              <a:rPr lang="en-US" sz="2000"/>
              <a:t>If (Dyd &gt; Dxd)</a:t>
            </a:r>
          </a:p>
          <a:p>
            <a:pPr>
              <a:spcBef>
                <a:spcPct val="50000"/>
              </a:spcBef>
            </a:pPr>
            <a:r>
              <a:rPr lang="en-US" sz="2000"/>
              <a:t>//</a:t>
            </a:r>
            <a:r>
              <a:rPr lang="ru-RU" sz="2000"/>
              <a:t>граница </a:t>
            </a:r>
            <a:r>
              <a:rPr lang="en-US" sz="2000"/>
              <a:t>P3P5P7</a:t>
            </a:r>
          </a:p>
          <a:p>
            <a:pPr>
              <a:spcBef>
                <a:spcPct val="50000"/>
              </a:spcBef>
            </a:pPr>
            <a:r>
              <a:rPr lang="en-US" sz="2000"/>
              <a:t>P5 = (P1 + P9) * 0.5f;</a:t>
            </a:r>
          </a:p>
        </p:txBody>
      </p:sp>
      <p:sp>
        <p:nvSpPr>
          <p:cNvPr id="71704" name="Text Box 24"/>
          <p:cNvSpPr txBox="1">
            <a:spLocks noChangeArrowheads="1"/>
          </p:cNvSpPr>
          <p:nvPr/>
        </p:nvSpPr>
        <p:spPr bwMode="auto">
          <a:xfrm>
            <a:off x="4284663" y="5305425"/>
            <a:ext cx="4321175" cy="1323975"/>
          </a:xfrm>
          <a:prstGeom prst="rect">
            <a:avLst/>
          </a:prstGeom>
          <a:noFill/>
          <a:ln w="19050" algn="ctr">
            <a:solidFill>
              <a:srgbClr val="FF0000"/>
            </a:solidFill>
            <a:miter lim="800000"/>
            <a:headEnd/>
            <a:tailEnd/>
          </a:ln>
        </p:spPr>
        <p:txBody>
          <a:bodyPr>
            <a:spAutoFit/>
          </a:bodyPr>
          <a:lstStyle/>
          <a:p>
            <a:pPr>
              <a:spcBef>
                <a:spcPct val="50000"/>
              </a:spcBef>
            </a:pPr>
            <a:r>
              <a:rPr lang="en-US" sz="2000"/>
              <a:t>If (Dyd ~= Dxd)</a:t>
            </a:r>
          </a:p>
          <a:p>
            <a:pPr>
              <a:spcBef>
                <a:spcPct val="50000"/>
              </a:spcBef>
            </a:pPr>
            <a:r>
              <a:rPr lang="en-US" sz="2000"/>
              <a:t>//</a:t>
            </a:r>
            <a:r>
              <a:rPr lang="ru-RU" sz="2000"/>
              <a:t>граница не определена</a:t>
            </a:r>
            <a:endParaRPr lang="en-US" sz="2000"/>
          </a:p>
          <a:p>
            <a:pPr>
              <a:spcBef>
                <a:spcPct val="50000"/>
              </a:spcBef>
            </a:pPr>
            <a:r>
              <a:rPr lang="en-US" sz="2000"/>
              <a:t>P5 = (P1 + P3 + P7 + P9) * 0.25f;</a:t>
            </a:r>
          </a:p>
        </p:txBody>
      </p:sp>
      <p:grpSp>
        <p:nvGrpSpPr>
          <p:cNvPr id="3" name="Group 21"/>
          <p:cNvGrpSpPr>
            <a:grpSpLocks/>
          </p:cNvGrpSpPr>
          <p:nvPr/>
        </p:nvGrpSpPr>
        <p:grpSpPr bwMode="auto">
          <a:xfrm rot="5400000">
            <a:off x="771526" y="1436687"/>
            <a:ext cx="2895600" cy="2917825"/>
            <a:chOff x="1782" y="2432"/>
            <a:chExt cx="2004" cy="2020"/>
          </a:xfrm>
        </p:grpSpPr>
        <p:sp>
          <p:nvSpPr>
            <p:cNvPr id="45075" name="AutoShape 22"/>
            <p:cNvSpPr>
              <a:spLocks noChangeArrowheads="1"/>
            </p:cNvSpPr>
            <p:nvPr/>
          </p:nvSpPr>
          <p:spPr bwMode="auto">
            <a:xfrm>
              <a:off x="1782" y="2456"/>
              <a:ext cx="1995" cy="1996"/>
            </a:xfrm>
            <a:prstGeom prst="rtTriangle">
              <a:avLst/>
            </a:prstGeom>
            <a:solidFill>
              <a:schemeClr val="accent1">
                <a:alpha val="30196"/>
              </a:schemeClr>
            </a:solidFill>
            <a:ln w="31750" algn="ctr">
              <a:solidFill>
                <a:schemeClr val="hlink"/>
              </a:solidFill>
              <a:miter lim="800000"/>
              <a:headEnd/>
              <a:tailEnd/>
            </a:ln>
          </p:spPr>
          <p:txBody>
            <a:bodyPr wrap="none" anchor="ctr"/>
            <a:lstStyle/>
            <a:p>
              <a:endParaRPr lang="en-US"/>
            </a:p>
          </p:txBody>
        </p:sp>
        <p:sp>
          <p:nvSpPr>
            <p:cNvPr id="45076" name="AutoShape 23"/>
            <p:cNvSpPr>
              <a:spLocks noChangeArrowheads="1"/>
            </p:cNvSpPr>
            <p:nvPr/>
          </p:nvSpPr>
          <p:spPr bwMode="auto">
            <a:xfrm rot="10800000">
              <a:off x="1791" y="2432"/>
              <a:ext cx="1995" cy="1996"/>
            </a:xfrm>
            <a:prstGeom prst="rtTriangle">
              <a:avLst/>
            </a:prstGeom>
            <a:solidFill>
              <a:schemeClr val="accent2">
                <a:alpha val="30196"/>
              </a:schemeClr>
            </a:solidFill>
            <a:ln w="31750" algn="ctr">
              <a:solidFill>
                <a:schemeClr val="accent2"/>
              </a:solidFill>
              <a:miter lim="800000"/>
              <a:headEnd/>
              <a:tailEnd/>
            </a:ln>
          </p:spPr>
          <p:txBody>
            <a:bodyPr wrap="none" anchor="ctr"/>
            <a:lstStyle/>
            <a:p>
              <a:endParaRPr 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4196"/>
                                        </p:tgtEl>
                                      </p:cBhvr>
                                    </p:animEffect>
                                    <p:set>
                                      <p:cBhvr>
                                        <p:cTn id="7" dur="1" fill="hold">
                                          <p:stCondLst>
                                            <p:cond delay="499"/>
                                          </p:stCondLst>
                                        </p:cTn>
                                        <p:tgtEl>
                                          <p:spTgt spid="4196"/>
                                        </p:tgtEl>
                                        <p:attrNameLst>
                                          <p:attrName>style.visibility</p:attrName>
                                        </p:attrNameLst>
                                      </p:cBhvr>
                                      <p:to>
                                        <p:strVal val="hidden"/>
                                      </p:to>
                                    </p:set>
                                  </p:childTnLst>
                                </p:cTn>
                              </p:par>
                              <p:par>
                                <p:cTn id="8" presetID="3" presetClass="exit" presetSubtype="10" fill="hold" grpId="0" nodeType="withEffect">
                                  <p:stCondLst>
                                    <p:cond delay="0"/>
                                  </p:stCondLst>
                                  <p:childTnLst>
                                    <p:animEffect transition="out" filter="blinds(horizontal)">
                                      <p:cBhvr>
                                        <p:cTn id="9" dur="500"/>
                                        <p:tgtEl>
                                          <p:spTgt spid="4195"/>
                                        </p:tgtEl>
                                      </p:cBhvr>
                                    </p:animEffect>
                                    <p:set>
                                      <p:cBhvr>
                                        <p:cTn id="10" dur="1" fill="hold">
                                          <p:stCondLst>
                                            <p:cond delay="499"/>
                                          </p:stCondLst>
                                        </p:cTn>
                                        <p:tgtEl>
                                          <p:spTgt spid="4195"/>
                                        </p:tgtEl>
                                        <p:attrNameLst>
                                          <p:attrName>style.visibility</p:attrName>
                                        </p:attrNameLst>
                                      </p:cBhvr>
                                      <p:to>
                                        <p:strVal val="hidden"/>
                                      </p:to>
                                    </p:set>
                                  </p:childTnLst>
                                </p:cTn>
                              </p:par>
                              <p:par>
                                <p:cTn id="11" presetID="3" presetClass="exit" presetSubtype="10" fill="hold" grpId="0" nodeType="withEffect">
                                  <p:stCondLst>
                                    <p:cond delay="0"/>
                                  </p:stCondLst>
                                  <p:childTnLst>
                                    <p:animEffect transition="out" filter="blinds(horizontal)">
                                      <p:cBhvr>
                                        <p:cTn id="12" dur="500"/>
                                        <p:tgtEl>
                                          <p:spTgt spid="4199"/>
                                        </p:tgtEl>
                                      </p:cBhvr>
                                    </p:animEffect>
                                    <p:set>
                                      <p:cBhvr>
                                        <p:cTn id="13" dur="1" fill="hold">
                                          <p:stCondLst>
                                            <p:cond delay="499"/>
                                          </p:stCondLst>
                                        </p:cTn>
                                        <p:tgtEl>
                                          <p:spTgt spid="4199"/>
                                        </p:tgtEl>
                                        <p:attrNameLst>
                                          <p:attrName>style.visibility</p:attrName>
                                        </p:attrNameLst>
                                      </p:cBhvr>
                                      <p:to>
                                        <p:strVal val="hidden"/>
                                      </p:to>
                                    </p:set>
                                  </p:childTnLst>
                                </p:cTn>
                              </p:par>
                              <p:par>
                                <p:cTn id="14" presetID="3" presetClass="exit" presetSubtype="10" fill="hold" grpId="0" nodeType="withEffect">
                                  <p:stCondLst>
                                    <p:cond delay="0"/>
                                  </p:stCondLst>
                                  <p:childTnLst>
                                    <p:animEffect transition="out" filter="blinds(horizontal)">
                                      <p:cBhvr>
                                        <p:cTn id="15" dur="500"/>
                                        <p:tgtEl>
                                          <p:spTgt spid="4198"/>
                                        </p:tgtEl>
                                      </p:cBhvr>
                                    </p:animEffect>
                                    <p:set>
                                      <p:cBhvr>
                                        <p:cTn id="16" dur="1" fill="hold">
                                          <p:stCondLst>
                                            <p:cond delay="499"/>
                                          </p:stCondLst>
                                        </p:cTn>
                                        <p:tgtEl>
                                          <p:spTgt spid="4198"/>
                                        </p:tgtEl>
                                        <p:attrNameLst>
                                          <p:attrName>style.visibility</p:attrName>
                                        </p:attrNameLst>
                                      </p:cBhvr>
                                      <p:to>
                                        <p:strVal val="hidden"/>
                                      </p:to>
                                    </p:set>
                                  </p:childTnLst>
                                </p:cTn>
                              </p:par>
                              <p:par>
                                <p:cTn id="17" presetID="1" presetClass="emph" presetSubtype="2" fill="hold" nodeType="withEffect">
                                  <p:stCondLst>
                                    <p:cond delay="0"/>
                                  </p:stCondLst>
                                  <p:childTnLst>
                                    <p:animClr clrSpc="rgb" dir="cw">
                                      <p:cBhvr>
                                        <p:cTn id="18" dur="2000" fill="hold"/>
                                        <p:tgtEl>
                                          <p:spTgt spid="4197"/>
                                        </p:tgtEl>
                                        <p:attrNameLst>
                                          <p:attrName>fillcolor</p:attrName>
                                        </p:attrNameLst>
                                      </p:cBhvr>
                                      <p:to>
                                        <a:schemeClr val="folHlink"/>
                                      </p:to>
                                    </p:animClr>
                                    <p:set>
                                      <p:cBhvr>
                                        <p:cTn id="19" dur="2000" fill="hold"/>
                                        <p:tgtEl>
                                          <p:spTgt spid="4197"/>
                                        </p:tgtEl>
                                        <p:attrNameLst>
                                          <p:attrName>fill.type</p:attrName>
                                        </p:attrNameLst>
                                      </p:cBhvr>
                                      <p:to>
                                        <p:strVal val="solid"/>
                                      </p:to>
                                    </p:set>
                                    <p:set>
                                      <p:cBhvr>
                                        <p:cTn id="20" dur="2000" fill="hold"/>
                                        <p:tgtEl>
                                          <p:spTgt spid="4197"/>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71694"/>
                                        </p:tgtEl>
                                        <p:attrNameLst>
                                          <p:attrName>style.visibility</p:attrName>
                                        </p:attrNameLst>
                                      </p:cBhvr>
                                      <p:to>
                                        <p:strVal val="visible"/>
                                      </p:to>
                                    </p:set>
                                    <p:animEffect transition="in" filter="blinds(horizontal)">
                                      <p:cBhvr>
                                        <p:cTn id="25" dur="500"/>
                                        <p:tgtEl>
                                          <p:spTgt spid="71694"/>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71695"/>
                                        </p:tgtEl>
                                        <p:attrNameLst>
                                          <p:attrName>style.visibility</p:attrName>
                                        </p:attrNameLst>
                                      </p:cBhvr>
                                      <p:to>
                                        <p:strVal val="visible"/>
                                      </p:to>
                                    </p:set>
                                    <p:animEffect transition="in" filter="blinds(horizontal)">
                                      <p:cBhvr>
                                        <p:cTn id="30" dur="500"/>
                                        <p:tgtEl>
                                          <p:spTgt spid="71695"/>
                                        </p:tgtEl>
                                      </p:cBhvr>
                                    </p:animEffect>
                                  </p:childTnLst>
                                </p:cTn>
                              </p:par>
                              <p:par>
                                <p:cTn id="31" presetID="3" presetClass="entr" presetSubtype="1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blinds(horizontal)">
                                      <p:cBhvr>
                                        <p:cTn id="33" dur="500"/>
                                        <p:tgtEl>
                                          <p:spTgt spid="2"/>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71700"/>
                                        </p:tgtEl>
                                        <p:attrNameLst>
                                          <p:attrName>style.visibility</p:attrName>
                                        </p:attrNameLst>
                                      </p:cBhvr>
                                      <p:to>
                                        <p:strVal val="visible"/>
                                      </p:to>
                                    </p:set>
                                    <p:animEffect transition="in" filter="blinds(horizontal)">
                                      <p:cBhvr>
                                        <p:cTn id="38" dur="500"/>
                                        <p:tgtEl>
                                          <p:spTgt spid="71700"/>
                                        </p:tgtEl>
                                      </p:cBhvr>
                                    </p:animEffect>
                                  </p:childTnLst>
                                </p:cTn>
                              </p:par>
                              <p:par>
                                <p:cTn id="39" presetID="3" presetClass="exit" presetSubtype="10" fill="hold" nodeType="withEffect">
                                  <p:stCondLst>
                                    <p:cond delay="0"/>
                                  </p:stCondLst>
                                  <p:childTnLst>
                                    <p:animEffect transition="out" filter="blinds(horizontal)">
                                      <p:cBhvr>
                                        <p:cTn id="40" dur="500"/>
                                        <p:tgtEl>
                                          <p:spTgt spid="2"/>
                                        </p:tgtEl>
                                      </p:cBhvr>
                                    </p:animEffect>
                                    <p:set>
                                      <p:cBhvr>
                                        <p:cTn id="41" dur="1" fill="hold">
                                          <p:stCondLst>
                                            <p:cond delay="499"/>
                                          </p:stCondLst>
                                        </p:cTn>
                                        <p:tgtEl>
                                          <p:spTgt spid="2"/>
                                        </p:tgtEl>
                                        <p:attrNameLst>
                                          <p:attrName>style.visibility</p:attrName>
                                        </p:attrNameLst>
                                      </p:cBhvr>
                                      <p:to>
                                        <p:strVal val="hidden"/>
                                      </p:to>
                                    </p:set>
                                  </p:childTnLst>
                                </p:cTn>
                              </p:par>
                              <p:par>
                                <p:cTn id="42" presetID="3" presetClass="entr" presetSubtype="10" fill="hold" nodeType="with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blinds(horizontal)">
                                      <p:cBhvr>
                                        <p:cTn id="44" dur="500"/>
                                        <p:tgtEl>
                                          <p:spTgt spid="3"/>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71704"/>
                                        </p:tgtEl>
                                        <p:attrNameLst>
                                          <p:attrName>style.visibility</p:attrName>
                                        </p:attrNameLst>
                                      </p:cBhvr>
                                      <p:to>
                                        <p:strVal val="visible"/>
                                      </p:to>
                                    </p:set>
                                    <p:animEffect transition="in" filter="blinds(horizontal)">
                                      <p:cBhvr>
                                        <p:cTn id="49" dur="500"/>
                                        <p:tgtEl>
                                          <p:spTgt spid="71704"/>
                                        </p:tgtEl>
                                      </p:cBhvr>
                                    </p:animEffect>
                                  </p:childTnLst>
                                </p:cTn>
                              </p:par>
                              <p:par>
                                <p:cTn id="50" presetID="3" presetClass="exit" presetSubtype="10" fill="hold" nodeType="withEffect">
                                  <p:stCondLst>
                                    <p:cond delay="0"/>
                                  </p:stCondLst>
                                  <p:childTnLst>
                                    <p:animEffect transition="out" filter="blinds(horizontal)">
                                      <p:cBhvr>
                                        <p:cTn id="51" dur="500"/>
                                        <p:tgtEl>
                                          <p:spTgt spid="3"/>
                                        </p:tgtEl>
                                      </p:cBhvr>
                                    </p:animEffect>
                                    <p:set>
                                      <p:cBhvr>
                                        <p:cTn id="5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5" grpId="0" animBg="1"/>
      <p:bldP spid="4196" grpId="0" animBg="1"/>
      <p:bldP spid="4198" grpId="0" animBg="1"/>
      <p:bldP spid="4199" grpId="0" animBg="1"/>
      <p:bldP spid="71694" grpId="0" animBg="1"/>
      <p:bldP spid="71695" grpId="0" animBg="1"/>
      <p:bldP spid="71700" grpId="0" animBg="1"/>
      <p:bldP spid="71704"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457200" y="274638"/>
            <a:ext cx="7391400" cy="946150"/>
          </a:xfrm>
        </p:spPr>
        <p:txBody>
          <a:bodyPr/>
          <a:lstStyle/>
          <a:p>
            <a:r>
              <a:rPr lang="en-US" sz="2800" smtClean="0"/>
              <a:t>NEDI</a:t>
            </a:r>
            <a:br>
              <a:rPr lang="en-US" sz="2800" smtClean="0"/>
            </a:br>
            <a:r>
              <a:rPr lang="en-US" sz="2800" smtClean="0"/>
              <a:t>(New Edge-Directed Interpolation)</a:t>
            </a:r>
            <a:endParaRPr lang="ru-RU" sz="2800" smtClean="0"/>
          </a:p>
        </p:txBody>
      </p:sp>
      <p:sp>
        <p:nvSpPr>
          <p:cNvPr id="46083" name="Oval 12"/>
          <p:cNvSpPr>
            <a:spLocks noChangeArrowheads="1"/>
          </p:cNvSpPr>
          <p:nvPr/>
        </p:nvSpPr>
        <p:spPr bwMode="auto">
          <a:xfrm>
            <a:off x="323850" y="1628775"/>
            <a:ext cx="344488" cy="339725"/>
          </a:xfrm>
          <a:prstGeom prst="ellipse">
            <a:avLst/>
          </a:prstGeom>
          <a:solidFill>
            <a:schemeClr val="tx2"/>
          </a:solidFill>
          <a:ln w="9525">
            <a:solidFill>
              <a:schemeClr val="tx1"/>
            </a:solidFill>
            <a:round/>
            <a:headEnd/>
            <a:tailEnd/>
          </a:ln>
        </p:spPr>
        <p:txBody>
          <a:bodyPr wrap="none" anchor="ctr"/>
          <a:lstStyle/>
          <a:p>
            <a:endParaRPr lang="en-US">
              <a:solidFill>
                <a:schemeClr val="bg1"/>
              </a:solidFill>
            </a:endParaRPr>
          </a:p>
        </p:txBody>
      </p:sp>
      <p:sp>
        <p:nvSpPr>
          <p:cNvPr id="46084" name="Oval 15"/>
          <p:cNvSpPr>
            <a:spLocks noChangeArrowheads="1"/>
          </p:cNvSpPr>
          <p:nvPr/>
        </p:nvSpPr>
        <p:spPr bwMode="auto">
          <a:xfrm>
            <a:off x="323850" y="2060575"/>
            <a:ext cx="344488" cy="339725"/>
          </a:xfrm>
          <a:prstGeom prst="ellipse">
            <a:avLst/>
          </a:prstGeom>
          <a:solidFill>
            <a:schemeClr val="tx2"/>
          </a:solidFill>
          <a:ln w="9525">
            <a:solidFill>
              <a:schemeClr val="tx1"/>
            </a:solidFill>
            <a:round/>
            <a:headEnd/>
            <a:tailEnd/>
          </a:ln>
        </p:spPr>
        <p:txBody>
          <a:bodyPr wrap="none" anchor="ctr"/>
          <a:lstStyle/>
          <a:p>
            <a:endParaRPr lang="en-US">
              <a:solidFill>
                <a:schemeClr val="bg1"/>
              </a:solidFill>
            </a:endParaRPr>
          </a:p>
        </p:txBody>
      </p:sp>
      <p:sp>
        <p:nvSpPr>
          <p:cNvPr id="46085" name="Oval 18"/>
          <p:cNvSpPr>
            <a:spLocks noChangeArrowheads="1"/>
          </p:cNvSpPr>
          <p:nvPr/>
        </p:nvSpPr>
        <p:spPr bwMode="auto">
          <a:xfrm>
            <a:off x="323850" y="2565400"/>
            <a:ext cx="344488" cy="339725"/>
          </a:xfrm>
          <a:prstGeom prst="ellipse">
            <a:avLst/>
          </a:prstGeom>
          <a:solidFill>
            <a:schemeClr val="tx2"/>
          </a:solidFill>
          <a:ln w="9525">
            <a:solidFill>
              <a:schemeClr val="tx1"/>
            </a:solidFill>
            <a:round/>
            <a:headEnd/>
            <a:tailEnd/>
          </a:ln>
        </p:spPr>
        <p:txBody>
          <a:bodyPr wrap="none" anchor="ctr"/>
          <a:lstStyle/>
          <a:p>
            <a:endParaRPr lang="en-US">
              <a:solidFill>
                <a:schemeClr val="bg1"/>
              </a:solidFill>
            </a:endParaRPr>
          </a:p>
        </p:txBody>
      </p:sp>
      <p:sp>
        <p:nvSpPr>
          <p:cNvPr id="46086" name="Oval 21"/>
          <p:cNvSpPr>
            <a:spLocks noChangeArrowheads="1"/>
          </p:cNvSpPr>
          <p:nvPr/>
        </p:nvSpPr>
        <p:spPr bwMode="auto">
          <a:xfrm>
            <a:off x="755650" y="1628775"/>
            <a:ext cx="344488" cy="339725"/>
          </a:xfrm>
          <a:prstGeom prst="ellipse">
            <a:avLst/>
          </a:prstGeom>
          <a:solidFill>
            <a:schemeClr val="tx2"/>
          </a:solidFill>
          <a:ln w="9525">
            <a:solidFill>
              <a:schemeClr val="tx1"/>
            </a:solidFill>
            <a:round/>
            <a:headEnd/>
            <a:tailEnd/>
          </a:ln>
        </p:spPr>
        <p:txBody>
          <a:bodyPr wrap="none" anchor="ctr"/>
          <a:lstStyle/>
          <a:p>
            <a:endParaRPr lang="en-US">
              <a:solidFill>
                <a:schemeClr val="bg1"/>
              </a:solidFill>
            </a:endParaRPr>
          </a:p>
        </p:txBody>
      </p:sp>
      <p:sp>
        <p:nvSpPr>
          <p:cNvPr id="46087" name="Oval 22"/>
          <p:cNvSpPr>
            <a:spLocks noChangeArrowheads="1"/>
          </p:cNvSpPr>
          <p:nvPr/>
        </p:nvSpPr>
        <p:spPr bwMode="auto">
          <a:xfrm>
            <a:off x="755650" y="2060575"/>
            <a:ext cx="344488" cy="339725"/>
          </a:xfrm>
          <a:prstGeom prst="ellipse">
            <a:avLst/>
          </a:prstGeom>
          <a:solidFill>
            <a:schemeClr val="tx2"/>
          </a:solidFill>
          <a:ln w="9525">
            <a:solidFill>
              <a:schemeClr val="tx1"/>
            </a:solidFill>
            <a:round/>
            <a:headEnd/>
            <a:tailEnd/>
          </a:ln>
        </p:spPr>
        <p:txBody>
          <a:bodyPr wrap="none" anchor="ctr"/>
          <a:lstStyle/>
          <a:p>
            <a:endParaRPr lang="en-US">
              <a:solidFill>
                <a:schemeClr val="bg1"/>
              </a:solidFill>
            </a:endParaRPr>
          </a:p>
        </p:txBody>
      </p:sp>
      <p:sp>
        <p:nvSpPr>
          <p:cNvPr id="46088" name="Oval 23"/>
          <p:cNvSpPr>
            <a:spLocks noChangeArrowheads="1"/>
          </p:cNvSpPr>
          <p:nvPr/>
        </p:nvSpPr>
        <p:spPr bwMode="auto">
          <a:xfrm>
            <a:off x="755650" y="2565400"/>
            <a:ext cx="344488" cy="339725"/>
          </a:xfrm>
          <a:prstGeom prst="ellipse">
            <a:avLst/>
          </a:prstGeom>
          <a:solidFill>
            <a:schemeClr val="tx2"/>
          </a:solidFill>
          <a:ln w="9525">
            <a:solidFill>
              <a:schemeClr val="tx1"/>
            </a:solidFill>
            <a:round/>
            <a:headEnd/>
            <a:tailEnd/>
          </a:ln>
        </p:spPr>
        <p:txBody>
          <a:bodyPr wrap="none" anchor="ctr"/>
          <a:lstStyle/>
          <a:p>
            <a:endParaRPr lang="en-US">
              <a:solidFill>
                <a:schemeClr val="bg1"/>
              </a:solidFill>
            </a:endParaRPr>
          </a:p>
        </p:txBody>
      </p:sp>
      <p:sp>
        <p:nvSpPr>
          <p:cNvPr id="46089" name="Oval 27"/>
          <p:cNvSpPr>
            <a:spLocks noChangeArrowheads="1"/>
          </p:cNvSpPr>
          <p:nvPr/>
        </p:nvSpPr>
        <p:spPr bwMode="auto">
          <a:xfrm>
            <a:off x="1258888" y="1628775"/>
            <a:ext cx="344487" cy="339725"/>
          </a:xfrm>
          <a:prstGeom prst="ellipse">
            <a:avLst/>
          </a:prstGeom>
          <a:solidFill>
            <a:schemeClr val="tx2"/>
          </a:solidFill>
          <a:ln w="9525">
            <a:solidFill>
              <a:schemeClr val="tx1"/>
            </a:solidFill>
            <a:round/>
            <a:headEnd/>
            <a:tailEnd/>
          </a:ln>
        </p:spPr>
        <p:txBody>
          <a:bodyPr wrap="none" anchor="ctr"/>
          <a:lstStyle/>
          <a:p>
            <a:endParaRPr lang="en-US">
              <a:solidFill>
                <a:schemeClr val="bg1"/>
              </a:solidFill>
            </a:endParaRPr>
          </a:p>
        </p:txBody>
      </p:sp>
      <p:sp>
        <p:nvSpPr>
          <p:cNvPr id="46090" name="Oval 28"/>
          <p:cNvSpPr>
            <a:spLocks noChangeArrowheads="1"/>
          </p:cNvSpPr>
          <p:nvPr/>
        </p:nvSpPr>
        <p:spPr bwMode="auto">
          <a:xfrm>
            <a:off x="1258888" y="2060575"/>
            <a:ext cx="344487" cy="339725"/>
          </a:xfrm>
          <a:prstGeom prst="ellipse">
            <a:avLst/>
          </a:prstGeom>
          <a:solidFill>
            <a:schemeClr val="tx2"/>
          </a:solidFill>
          <a:ln w="9525">
            <a:solidFill>
              <a:schemeClr val="tx1"/>
            </a:solidFill>
            <a:round/>
            <a:headEnd/>
            <a:tailEnd/>
          </a:ln>
        </p:spPr>
        <p:txBody>
          <a:bodyPr wrap="none" anchor="ctr"/>
          <a:lstStyle/>
          <a:p>
            <a:endParaRPr lang="en-US">
              <a:solidFill>
                <a:schemeClr val="bg1"/>
              </a:solidFill>
            </a:endParaRPr>
          </a:p>
        </p:txBody>
      </p:sp>
      <p:sp>
        <p:nvSpPr>
          <p:cNvPr id="46091" name="Oval 29"/>
          <p:cNvSpPr>
            <a:spLocks noChangeArrowheads="1"/>
          </p:cNvSpPr>
          <p:nvPr/>
        </p:nvSpPr>
        <p:spPr bwMode="auto">
          <a:xfrm>
            <a:off x="1258888" y="2565400"/>
            <a:ext cx="344487" cy="339725"/>
          </a:xfrm>
          <a:prstGeom prst="ellipse">
            <a:avLst/>
          </a:prstGeom>
          <a:solidFill>
            <a:schemeClr val="tx2"/>
          </a:solidFill>
          <a:ln w="9525">
            <a:solidFill>
              <a:schemeClr val="tx1"/>
            </a:solidFill>
            <a:round/>
            <a:headEnd/>
            <a:tailEnd/>
          </a:ln>
        </p:spPr>
        <p:txBody>
          <a:bodyPr wrap="none" anchor="ctr"/>
          <a:lstStyle/>
          <a:p>
            <a:endParaRPr lang="en-US">
              <a:solidFill>
                <a:schemeClr val="bg1"/>
              </a:solidFill>
            </a:endParaRPr>
          </a:p>
        </p:txBody>
      </p:sp>
      <p:sp>
        <p:nvSpPr>
          <p:cNvPr id="46092" name="Oval 36"/>
          <p:cNvSpPr>
            <a:spLocks noChangeArrowheads="1"/>
          </p:cNvSpPr>
          <p:nvPr/>
        </p:nvSpPr>
        <p:spPr bwMode="auto">
          <a:xfrm>
            <a:off x="1692275" y="2997200"/>
            <a:ext cx="344488" cy="339725"/>
          </a:xfrm>
          <a:prstGeom prst="ellipse">
            <a:avLst/>
          </a:prstGeom>
          <a:solidFill>
            <a:schemeClr val="tx2"/>
          </a:solidFill>
          <a:ln w="9525">
            <a:solidFill>
              <a:schemeClr val="tx1"/>
            </a:solidFill>
            <a:round/>
            <a:headEnd/>
            <a:tailEnd/>
          </a:ln>
        </p:spPr>
        <p:txBody>
          <a:bodyPr wrap="none" anchor="ctr"/>
          <a:lstStyle/>
          <a:p>
            <a:endParaRPr lang="en-US">
              <a:solidFill>
                <a:schemeClr val="bg1"/>
              </a:solidFill>
            </a:endParaRPr>
          </a:p>
        </p:txBody>
      </p:sp>
      <p:sp>
        <p:nvSpPr>
          <p:cNvPr id="46093" name="Oval 37"/>
          <p:cNvSpPr>
            <a:spLocks noChangeArrowheads="1"/>
          </p:cNvSpPr>
          <p:nvPr/>
        </p:nvSpPr>
        <p:spPr bwMode="auto">
          <a:xfrm>
            <a:off x="1692275" y="3933825"/>
            <a:ext cx="344488" cy="339725"/>
          </a:xfrm>
          <a:prstGeom prst="ellipse">
            <a:avLst/>
          </a:prstGeom>
          <a:solidFill>
            <a:schemeClr val="tx2"/>
          </a:solidFill>
          <a:ln w="9525">
            <a:solidFill>
              <a:schemeClr val="tx1"/>
            </a:solidFill>
            <a:round/>
            <a:headEnd/>
            <a:tailEnd/>
          </a:ln>
        </p:spPr>
        <p:txBody>
          <a:bodyPr wrap="none" anchor="ctr"/>
          <a:lstStyle/>
          <a:p>
            <a:endParaRPr lang="en-US">
              <a:solidFill>
                <a:schemeClr val="bg1"/>
              </a:solidFill>
            </a:endParaRPr>
          </a:p>
        </p:txBody>
      </p:sp>
      <p:sp>
        <p:nvSpPr>
          <p:cNvPr id="46094" name="Oval 39"/>
          <p:cNvSpPr>
            <a:spLocks noChangeArrowheads="1"/>
          </p:cNvSpPr>
          <p:nvPr/>
        </p:nvSpPr>
        <p:spPr bwMode="auto">
          <a:xfrm>
            <a:off x="2195513" y="2997200"/>
            <a:ext cx="344487" cy="339725"/>
          </a:xfrm>
          <a:prstGeom prst="ellipse">
            <a:avLst/>
          </a:prstGeom>
          <a:solidFill>
            <a:schemeClr val="tx2"/>
          </a:solidFill>
          <a:ln w="9525">
            <a:solidFill>
              <a:schemeClr val="tx1"/>
            </a:solidFill>
            <a:round/>
            <a:headEnd/>
            <a:tailEnd/>
          </a:ln>
        </p:spPr>
        <p:txBody>
          <a:bodyPr wrap="none" anchor="ctr"/>
          <a:lstStyle/>
          <a:p>
            <a:endParaRPr lang="en-US">
              <a:solidFill>
                <a:schemeClr val="bg1"/>
              </a:solidFill>
            </a:endParaRPr>
          </a:p>
        </p:txBody>
      </p:sp>
      <p:sp>
        <p:nvSpPr>
          <p:cNvPr id="46095" name="Oval 40"/>
          <p:cNvSpPr>
            <a:spLocks noChangeArrowheads="1"/>
          </p:cNvSpPr>
          <p:nvPr/>
        </p:nvSpPr>
        <p:spPr bwMode="auto">
          <a:xfrm>
            <a:off x="2195513" y="3500438"/>
            <a:ext cx="344487" cy="339725"/>
          </a:xfrm>
          <a:prstGeom prst="ellipse">
            <a:avLst/>
          </a:prstGeom>
          <a:solidFill>
            <a:schemeClr val="tx2"/>
          </a:solidFill>
          <a:ln w="9525">
            <a:solidFill>
              <a:schemeClr val="tx1"/>
            </a:solidFill>
            <a:round/>
            <a:headEnd/>
            <a:tailEnd/>
          </a:ln>
        </p:spPr>
        <p:txBody>
          <a:bodyPr wrap="none" anchor="ctr"/>
          <a:lstStyle/>
          <a:p>
            <a:endParaRPr lang="en-US">
              <a:solidFill>
                <a:schemeClr val="bg1"/>
              </a:solidFill>
            </a:endParaRPr>
          </a:p>
        </p:txBody>
      </p:sp>
      <p:sp>
        <p:nvSpPr>
          <p:cNvPr id="46096" name="Oval 41"/>
          <p:cNvSpPr>
            <a:spLocks noChangeArrowheads="1"/>
          </p:cNvSpPr>
          <p:nvPr/>
        </p:nvSpPr>
        <p:spPr bwMode="auto">
          <a:xfrm>
            <a:off x="2195513" y="3933825"/>
            <a:ext cx="344487" cy="339725"/>
          </a:xfrm>
          <a:prstGeom prst="ellipse">
            <a:avLst/>
          </a:prstGeom>
          <a:solidFill>
            <a:schemeClr val="tx2"/>
          </a:solidFill>
          <a:ln w="9525">
            <a:solidFill>
              <a:schemeClr val="tx1"/>
            </a:solidFill>
            <a:round/>
            <a:headEnd/>
            <a:tailEnd/>
          </a:ln>
        </p:spPr>
        <p:txBody>
          <a:bodyPr wrap="none" anchor="ctr"/>
          <a:lstStyle/>
          <a:p>
            <a:endParaRPr lang="en-US">
              <a:solidFill>
                <a:schemeClr val="bg1"/>
              </a:solidFill>
            </a:endParaRPr>
          </a:p>
        </p:txBody>
      </p:sp>
      <p:sp>
        <p:nvSpPr>
          <p:cNvPr id="46097" name="Oval 42"/>
          <p:cNvSpPr>
            <a:spLocks noChangeArrowheads="1"/>
          </p:cNvSpPr>
          <p:nvPr/>
        </p:nvSpPr>
        <p:spPr bwMode="auto">
          <a:xfrm>
            <a:off x="2627313" y="2997200"/>
            <a:ext cx="344487" cy="339725"/>
          </a:xfrm>
          <a:prstGeom prst="ellipse">
            <a:avLst/>
          </a:prstGeom>
          <a:solidFill>
            <a:schemeClr val="tx2"/>
          </a:solidFill>
          <a:ln w="9525">
            <a:solidFill>
              <a:schemeClr val="tx1"/>
            </a:solidFill>
            <a:round/>
            <a:headEnd/>
            <a:tailEnd/>
          </a:ln>
        </p:spPr>
        <p:txBody>
          <a:bodyPr wrap="none" anchor="ctr"/>
          <a:lstStyle/>
          <a:p>
            <a:endParaRPr lang="en-US">
              <a:solidFill>
                <a:schemeClr val="bg1"/>
              </a:solidFill>
            </a:endParaRPr>
          </a:p>
        </p:txBody>
      </p:sp>
      <p:sp>
        <p:nvSpPr>
          <p:cNvPr id="46098" name="Oval 43"/>
          <p:cNvSpPr>
            <a:spLocks noChangeArrowheads="1"/>
          </p:cNvSpPr>
          <p:nvPr/>
        </p:nvSpPr>
        <p:spPr bwMode="auto">
          <a:xfrm>
            <a:off x="2627313" y="3500438"/>
            <a:ext cx="344487" cy="339725"/>
          </a:xfrm>
          <a:prstGeom prst="ellipse">
            <a:avLst/>
          </a:prstGeom>
          <a:solidFill>
            <a:schemeClr val="tx2"/>
          </a:solidFill>
          <a:ln w="9525">
            <a:solidFill>
              <a:schemeClr val="tx1"/>
            </a:solidFill>
            <a:round/>
            <a:headEnd/>
            <a:tailEnd/>
          </a:ln>
        </p:spPr>
        <p:txBody>
          <a:bodyPr wrap="none" anchor="ctr"/>
          <a:lstStyle/>
          <a:p>
            <a:endParaRPr lang="en-US">
              <a:solidFill>
                <a:schemeClr val="bg1"/>
              </a:solidFill>
            </a:endParaRPr>
          </a:p>
        </p:txBody>
      </p:sp>
      <p:sp>
        <p:nvSpPr>
          <p:cNvPr id="46099" name="Oval 44"/>
          <p:cNvSpPr>
            <a:spLocks noChangeArrowheads="1"/>
          </p:cNvSpPr>
          <p:nvPr/>
        </p:nvSpPr>
        <p:spPr bwMode="auto">
          <a:xfrm>
            <a:off x="2627313" y="3933825"/>
            <a:ext cx="344487" cy="339725"/>
          </a:xfrm>
          <a:prstGeom prst="ellipse">
            <a:avLst/>
          </a:prstGeom>
          <a:solidFill>
            <a:schemeClr val="tx2"/>
          </a:solidFill>
          <a:ln w="9525">
            <a:solidFill>
              <a:schemeClr val="tx1"/>
            </a:solidFill>
            <a:round/>
            <a:headEnd/>
            <a:tailEnd/>
          </a:ln>
        </p:spPr>
        <p:txBody>
          <a:bodyPr wrap="none" anchor="ctr"/>
          <a:lstStyle/>
          <a:p>
            <a:endParaRPr lang="en-US">
              <a:solidFill>
                <a:schemeClr val="bg1"/>
              </a:solidFill>
            </a:endParaRPr>
          </a:p>
        </p:txBody>
      </p:sp>
      <p:sp>
        <p:nvSpPr>
          <p:cNvPr id="46100" name="Oval 47"/>
          <p:cNvSpPr>
            <a:spLocks noChangeArrowheads="1"/>
          </p:cNvSpPr>
          <p:nvPr/>
        </p:nvSpPr>
        <p:spPr bwMode="auto">
          <a:xfrm>
            <a:off x="1692275" y="1628775"/>
            <a:ext cx="344488" cy="339725"/>
          </a:xfrm>
          <a:prstGeom prst="ellipse">
            <a:avLst/>
          </a:prstGeom>
          <a:solidFill>
            <a:schemeClr val="tx2"/>
          </a:solidFill>
          <a:ln w="9525">
            <a:solidFill>
              <a:schemeClr val="tx1"/>
            </a:solidFill>
            <a:round/>
            <a:headEnd/>
            <a:tailEnd/>
          </a:ln>
        </p:spPr>
        <p:txBody>
          <a:bodyPr wrap="none" anchor="ctr"/>
          <a:lstStyle/>
          <a:p>
            <a:endParaRPr lang="en-US">
              <a:solidFill>
                <a:schemeClr val="bg1"/>
              </a:solidFill>
            </a:endParaRPr>
          </a:p>
        </p:txBody>
      </p:sp>
      <p:sp>
        <p:nvSpPr>
          <p:cNvPr id="46101" name="Oval 48"/>
          <p:cNvSpPr>
            <a:spLocks noChangeArrowheads="1"/>
          </p:cNvSpPr>
          <p:nvPr/>
        </p:nvSpPr>
        <p:spPr bwMode="auto">
          <a:xfrm>
            <a:off x="1692275" y="2060575"/>
            <a:ext cx="344488" cy="339725"/>
          </a:xfrm>
          <a:prstGeom prst="ellipse">
            <a:avLst/>
          </a:prstGeom>
          <a:solidFill>
            <a:schemeClr val="tx2"/>
          </a:solidFill>
          <a:ln w="9525">
            <a:solidFill>
              <a:schemeClr val="tx1"/>
            </a:solidFill>
            <a:round/>
            <a:headEnd/>
            <a:tailEnd/>
          </a:ln>
        </p:spPr>
        <p:txBody>
          <a:bodyPr wrap="none" anchor="ctr"/>
          <a:lstStyle/>
          <a:p>
            <a:endParaRPr lang="en-US">
              <a:solidFill>
                <a:schemeClr val="bg1"/>
              </a:solidFill>
            </a:endParaRPr>
          </a:p>
        </p:txBody>
      </p:sp>
      <p:sp>
        <p:nvSpPr>
          <p:cNvPr id="46102" name="Oval 49"/>
          <p:cNvSpPr>
            <a:spLocks noChangeArrowheads="1"/>
          </p:cNvSpPr>
          <p:nvPr/>
        </p:nvSpPr>
        <p:spPr bwMode="auto">
          <a:xfrm>
            <a:off x="1692275" y="2565400"/>
            <a:ext cx="344488" cy="339725"/>
          </a:xfrm>
          <a:prstGeom prst="ellipse">
            <a:avLst/>
          </a:prstGeom>
          <a:solidFill>
            <a:schemeClr val="tx2"/>
          </a:solidFill>
          <a:ln w="9525">
            <a:solidFill>
              <a:schemeClr val="tx1"/>
            </a:solidFill>
            <a:round/>
            <a:headEnd/>
            <a:tailEnd/>
          </a:ln>
        </p:spPr>
        <p:txBody>
          <a:bodyPr wrap="none" anchor="ctr"/>
          <a:lstStyle/>
          <a:p>
            <a:endParaRPr lang="en-US">
              <a:solidFill>
                <a:schemeClr val="bg1"/>
              </a:solidFill>
            </a:endParaRPr>
          </a:p>
        </p:txBody>
      </p:sp>
      <p:sp>
        <p:nvSpPr>
          <p:cNvPr id="46103" name="Oval 50"/>
          <p:cNvSpPr>
            <a:spLocks noChangeArrowheads="1"/>
          </p:cNvSpPr>
          <p:nvPr/>
        </p:nvSpPr>
        <p:spPr bwMode="auto">
          <a:xfrm>
            <a:off x="2195513" y="1628775"/>
            <a:ext cx="344487" cy="339725"/>
          </a:xfrm>
          <a:prstGeom prst="ellipse">
            <a:avLst/>
          </a:prstGeom>
          <a:solidFill>
            <a:schemeClr val="tx2"/>
          </a:solidFill>
          <a:ln w="9525">
            <a:solidFill>
              <a:schemeClr val="tx1"/>
            </a:solidFill>
            <a:round/>
            <a:headEnd/>
            <a:tailEnd/>
          </a:ln>
        </p:spPr>
        <p:txBody>
          <a:bodyPr wrap="none" anchor="ctr"/>
          <a:lstStyle/>
          <a:p>
            <a:endParaRPr lang="en-US">
              <a:solidFill>
                <a:schemeClr val="bg1"/>
              </a:solidFill>
            </a:endParaRPr>
          </a:p>
        </p:txBody>
      </p:sp>
      <p:sp>
        <p:nvSpPr>
          <p:cNvPr id="46104" name="Oval 51"/>
          <p:cNvSpPr>
            <a:spLocks noChangeArrowheads="1"/>
          </p:cNvSpPr>
          <p:nvPr/>
        </p:nvSpPr>
        <p:spPr bwMode="auto">
          <a:xfrm>
            <a:off x="2195513" y="2060575"/>
            <a:ext cx="344487" cy="339725"/>
          </a:xfrm>
          <a:prstGeom prst="ellipse">
            <a:avLst/>
          </a:prstGeom>
          <a:solidFill>
            <a:schemeClr val="tx2"/>
          </a:solidFill>
          <a:ln w="9525">
            <a:solidFill>
              <a:schemeClr val="tx1"/>
            </a:solidFill>
            <a:round/>
            <a:headEnd/>
            <a:tailEnd/>
          </a:ln>
        </p:spPr>
        <p:txBody>
          <a:bodyPr wrap="none" anchor="ctr"/>
          <a:lstStyle/>
          <a:p>
            <a:endParaRPr lang="en-US">
              <a:solidFill>
                <a:schemeClr val="bg1"/>
              </a:solidFill>
            </a:endParaRPr>
          </a:p>
        </p:txBody>
      </p:sp>
      <p:sp>
        <p:nvSpPr>
          <p:cNvPr id="46105" name="Oval 52"/>
          <p:cNvSpPr>
            <a:spLocks noChangeArrowheads="1"/>
          </p:cNvSpPr>
          <p:nvPr/>
        </p:nvSpPr>
        <p:spPr bwMode="auto">
          <a:xfrm>
            <a:off x="2195513" y="2565400"/>
            <a:ext cx="344487" cy="339725"/>
          </a:xfrm>
          <a:prstGeom prst="ellipse">
            <a:avLst/>
          </a:prstGeom>
          <a:solidFill>
            <a:schemeClr val="tx2"/>
          </a:solidFill>
          <a:ln w="9525">
            <a:solidFill>
              <a:schemeClr val="tx1"/>
            </a:solidFill>
            <a:round/>
            <a:headEnd/>
            <a:tailEnd/>
          </a:ln>
        </p:spPr>
        <p:txBody>
          <a:bodyPr wrap="none" anchor="ctr"/>
          <a:lstStyle/>
          <a:p>
            <a:endParaRPr lang="en-US">
              <a:solidFill>
                <a:schemeClr val="bg1"/>
              </a:solidFill>
            </a:endParaRPr>
          </a:p>
        </p:txBody>
      </p:sp>
      <p:sp>
        <p:nvSpPr>
          <p:cNvPr id="46106" name="Oval 53"/>
          <p:cNvSpPr>
            <a:spLocks noChangeArrowheads="1"/>
          </p:cNvSpPr>
          <p:nvPr/>
        </p:nvSpPr>
        <p:spPr bwMode="auto">
          <a:xfrm>
            <a:off x="2627313" y="1628775"/>
            <a:ext cx="344487" cy="339725"/>
          </a:xfrm>
          <a:prstGeom prst="ellipse">
            <a:avLst/>
          </a:prstGeom>
          <a:solidFill>
            <a:schemeClr val="tx2"/>
          </a:solidFill>
          <a:ln w="9525">
            <a:solidFill>
              <a:schemeClr val="tx1"/>
            </a:solidFill>
            <a:round/>
            <a:headEnd/>
            <a:tailEnd/>
          </a:ln>
        </p:spPr>
        <p:txBody>
          <a:bodyPr wrap="none" anchor="ctr"/>
          <a:lstStyle/>
          <a:p>
            <a:endParaRPr lang="en-US">
              <a:solidFill>
                <a:schemeClr val="bg1"/>
              </a:solidFill>
            </a:endParaRPr>
          </a:p>
        </p:txBody>
      </p:sp>
      <p:sp>
        <p:nvSpPr>
          <p:cNvPr id="46107" name="Oval 54"/>
          <p:cNvSpPr>
            <a:spLocks noChangeArrowheads="1"/>
          </p:cNvSpPr>
          <p:nvPr/>
        </p:nvSpPr>
        <p:spPr bwMode="auto">
          <a:xfrm>
            <a:off x="2627313" y="2060575"/>
            <a:ext cx="344487" cy="339725"/>
          </a:xfrm>
          <a:prstGeom prst="ellipse">
            <a:avLst/>
          </a:prstGeom>
          <a:solidFill>
            <a:schemeClr val="tx2"/>
          </a:solidFill>
          <a:ln w="9525">
            <a:solidFill>
              <a:schemeClr val="tx1"/>
            </a:solidFill>
            <a:round/>
            <a:headEnd/>
            <a:tailEnd/>
          </a:ln>
        </p:spPr>
        <p:txBody>
          <a:bodyPr wrap="none" anchor="ctr"/>
          <a:lstStyle/>
          <a:p>
            <a:endParaRPr lang="en-US">
              <a:solidFill>
                <a:schemeClr val="bg1"/>
              </a:solidFill>
            </a:endParaRPr>
          </a:p>
        </p:txBody>
      </p:sp>
      <p:sp>
        <p:nvSpPr>
          <p:cNvPr id="46108" name="Oval 55"/>
          <p:cNvSpPr>
            <a:spLocks noChangeArrowheads="1"/>
          </p:cNvSpPr>
          <p:nvPr/>
        </p:nvSpPr>
        <p:spPr bwMode="auto">
          <a:xfrm>
            <a:off x="2627313" y="2565400"/>
            <a:ext cx="344487" cy="339725"/>
          </a:xfrm>
          <a:prstGeom prst="ellipse">
            <a:avLst/>
          </a:prstGeom>
          <a:solidFill>
            <a:schemeClr val="tx2"/>
          </a:solidFill>
          <a:ln w="9525">
            <a:solidFill>
              <a:schemeClr val="tx1"/>
            </a:solidFill>
            <a:round/>
            <a:headEnd/>
            <a:tailEnd/>
          </a:ln>
        </p:spPr>
        <p:txBody>
          <a:bodyPr wrap="none" anchor="ctr"/>
          <a:lstStyle/>
          <a:p>
            <a:endParaRPr lang="en-US">
              <a:solidFill>
                <a:schemeClr val="bg1"/>
              </a:solidFill>
            </a:endParaRPr>
          </a:p>
        </p:txBody>
      </p:sp>
      <p:sp>
        <p:nvSpPr>
          <p:cNvPr id="46109" name="Oval 58"/>
          <p:cNvSpPr>
            <a:spLocks noChangeArrowheads="1"/>
          </p:cNvSpPr>
          <p:nvPr/>
        </p:nvSpPr>
        <p:spPr bwMode="auto">
          <a:xfrm>
            <a:off x="323850" y="2997200"/>
            <a:ext cx="344488" cy="339725"/>
          </a:xfrm>
          <a:prstGeom prst="ellipse">
            <a:avLst/>
          </a:prstGeom>
          <a:solidFill>
            <a:schemeClr val="tx2"/>
          </a:solidFill>
          <a:ln w="9525">
            <a:solidFill>
              <a:schemeClr val="tx1"/>
            </a:solidFill>
            <a:round/>
            <a:headEnd/>
            <a:tailEnd/>
          </a:ln>
        </p:spPr>
        <p:txBody>
          <a:bodyPr wrap="none" anchor="ctr"/>
          <a:lstStyle/>
          <a:p>
            <a:endParaRPr lang="en-US">
              <a:solidFill>
                <a:schemeClr val="bg1"/>
              </a:solidFill>
            </a:endParaRPr>
          </a:p>
        </p:txBody>
      </p:sp>
      <p:sp>
        <p:nvSpPr>
          <p:cNvPr id="46110" name="Oval 59"/>
          <p:cNvSpPr>
            <a:spLocks noChangeArrowheads="1"/>
          </p:cNvSpPr>
          <p:nvPr/>
        </p:nvSpPr>
        <p:spPr bwMode="auto">
          <a:xfrm>
            <a:off x="323850" y="3500438"/>
            <a:ext cx="344488" cy="339725"/>
          </a:xfrm>
          <a:prstGeom prst="ellipse">
            <a:avLst/>
          </a:prstGeom>
          <a:solidFill>
            <a:schemeClr val="tx2"/>
          </a:solidFill>
          <a:ln w="9525">
            <a:solidFill>
              <a:schemeClr val="tx1"/>
            </a:solidFill>
            <a:round/>
            <a:headEnd/>
            <a:tailEnd/>
          </a:ln>
        </p:spPr>
        <p:txBody>
          <a:bodyPr wrap="none" anchor="ctr"/>
          <a:lstStyle/>
          <a:p>
            <a:endParaRPr lang="en-US">
              <a:solidFill>
                <a:schemeClr val="bg1"/>
              </a:solidFill>
            </a:endParaRPr>
          </a:p>
        </p:txBody>
      </p:sp>
      <p:sp>
        <p:nvSpPr>
          <p:cNvPr id="46111" name="Oval 60"/>
          <p:cNvSpPr>
            <a:spLocks noChangeArrowheads="1"/>
          </p:cNvSpPr>
          <p:nvPr/>
        </p:nvSpPr>
        <p:spPr bwMode="auto">
          <a:xfrm>
            <a:off x="323850" y="3933825"/>
            <a:ext cx="344488" cy="339725"/>
          </a:xfrm>
          <a:prstGeom prst="ellipse">
            <a:avLst/>
          </a:prstGeom>
          <a:solidFill>
            <a:schemeClr val="tx2"/>
          </a:solidFill>
          <a:ln w="9525">
            <a:solidFill>
              <a:schemeClr val="tx1"/>
            </a:solidFill>
            <a:round/>
            <a:headEnd/>
            <a:tailEnd/>
          </a:ln>
        </p:spPr>
        <p:txBody>
          <a:bodyPr wrap="none" anchor="ctr"/>
          <a:lstStyle/>
          <a:p>
            <a:endParaRPr lang="en-US">
              <a:solidFill>
                <a:schemeClr val="bg1"/>
              </a:solidFill>
            </a:endParaRPr>
          </a:p>
        </p:txBody>
      </p:sp>
      <p:sp>
        <p:nvSpPr>
          <p:cNvPr id="46112" name="Oval 61"/>
          <p:cNvSpPr>
            <a:spLocks noChangeArrowheads="1"/>
          </p:cNvSpPr>
          <p:nvPr/>
        </p:nvSpPr>
        <p:spPr bwMode="auto">
          <a:xfrm>
            <a:off x="755650" y="2997200"/>
            <a:ext cx="344488" cy="339725"/>
          </a:xfrm>
          <a:prstGeom prst="ellipse">
            <a:avLst/>
          </a:prstGeom>
          <a:solidFill>
            <a:schemeClr val="tx2"/>
          </a:solidFill>
          <a:ln w="9525">
            <a:solidFill>
              <a:schemeClr val="tx1"/>
            </a:solidFill>
            <a:round/>
            <a:headEnd/>
            <a:tailEnd/>
          </a:ln>
        </p:spPr>
        <p:txBody>
          <a:bodyPr wrap="none" anchor="ctr"/>
          <a:lstStyle/>
          <a:p>
            <a:endParaRPr lang="en-US">
              <a:solidFill>
                <a:schemeClr val="bg1"/>
              </a:solidFill>
            </a:endParaRPr>
          </a:p>
        </p:txBody>
      </p:sp>
      <p:sp>
        <p:nvSpPr>
          <p:cNvPr id="46113" name="Oval 62"/>
          <p:cNvSpPr>
            <a:spLocks noChangeArrowheads="1"/>
          </p:cNvSpPr>
          <p:nvPr/>
        </p:nvSpPr>
        <p:spPr bwMode="auto">
          <a:xfrm>
            <a:off x="755650" y="3500438"/>
            <a:ext cx="344488" cy="339725"/>
          </a:xfrm>
          <a:prstGeom prst="ellipse">
            <a:avLst/>
          </a:prstGeom>
          <a:solidFill>
            <a:schemeClr val="tx2"/>
          </a:solidFill>
          <a:ln w="9525">
            <a:solidFill>
              <a:schemeClr val="tx1"/>
            </a:solidFill>
            <a:round/>
            <a:headEnd/>
            <a:tailEnd/>
          </a:ln>
        </p:spPr>
        <p:txBody>
          <a:bodyPr wrap="none" anchor="ctr"/>
          <a:lstStyle/>
          <a:p>
            <a:endParaRPr lang="en-US">
              <a:solidFill>
                <a:schemeClr val="bg1"/>
              </a:solidFill>
            </a:endParaRPr>
          </a:p>
        </p:txBody>
      </p:sp>
      <p:sp>
        <p:nvSpPr>
          <p:cNvPr id="46114" name="Oval 63"/>
          <p:cNvSpPr>
            <a:spLocks noChangeArrowheads="1"/>
          </p:cNvSpPr>
          <p:nvPr/>
        </p:nvSpPr>
        <p:spPr bwMode="auto">
          <a:xfrm>
            <a:off x="755650" y="3933825"/>
            <a:ext cx="344488" cy="339725"/>
          </a:xfrm>
          <a:prstGeom prst="ellipse">
            <a:avLst/>
          </a:prstGeom>
          <a:solidFill>
            <a:schemeClr val="tx2"/>
          </a:solidFill>
          <a:ln w="9525">
            <a:solidFill>
              <a:schemeClr val="tx1"/>
            </a:solidFill>
            <a:round/>
            <a:headEnd/>
            <a:tailEnd/>
          </a:ln>
        </p:spPr>
        <p:txBody>
          <a:bodyPr wrap="none" anchor="ctr"/>
          <a:lstStyle/>
          <a:p>
            <a:endParaRPr lang="en-US">
              <a:solidFill>
                <a:schemeClr val="bg1"/>
              </a:solidFill>
            </a:endParaRPr>
          </a:p>
        </p:txBody>
      </p:sp>
      <p:sp>
        <p:nvSpPr>
          <p:cNvPr id="46115" name="Oval 64"/>
          <p:cNvSpPr>
            <a:spLocks noChangeArrowheads="1"/>
          </p:cNvSpPr>
          <p:nvPr/>
        </p:nvSpPr>
        <p:spPr bwMode="auto">
          <a:xfrm>
            <a:off x="1258888" y="2997200"/>
            <a:ext cx="344487" cy="339725"/>
          </a:xfrm>
          <a:prstGeom prst="ellipse">
            <a:avLst/>
          </a:prstGeom>
          <a:solidFill>
            <a:schemeClr val="tx2"/>
          </a:solidFill>
          <a:ln w="9525">
            <a:solidFill>
              <a:schemeClr val="tx1"/>
            </a:solidFill>
            <a:round/>
            <a:headEnd/>
            <a:tailEnd/>
          </a:ln>
        </p:spPr>
        <p:txBody>
          <a:bodyPr wrap="none" anchor="ctr"/>
          <a:lstStyle/>
          <a:p>
            <a:endParaRPr lang="en-US">
              <a:solidFill>
                <a:schemeClr val="bg1"/>
              </a:solidFill>
            </a:endParaRPr>
          </a:p>
        </p:txBody>
      </p:sp>
      <p:sp>
        <p:nvSpPr>
          <p:cNvPr id="46116" name="Oval 65"/>
          <p:cNvSpPr>
            <a:spLocks noChangeArrowheads="1"/>
          </p:cNvSpPr>
          <p:nvPr/>
        </p:nvSpPr>
        <p:spPr bwMode="auto">
          <a:xfrm>
            <a:off x="1258888" y="3500438"/>
            <a:ext cx="344487" cy="339725"/>
          </a:xfrm>
          <a:prstGeom prst="ellipse">
            <a:avLst/>
          </a:prstGeom>
          <a:solidFill>
            <a:schemeClr val="tx2"/>
          </a:solidFill>
          <a:ln w="9525">
            <a:solidFill>
              <a:schemeClr val="tx1"/>
            </a:solidFill>
            <a:round/>
            <a:headEnd/>
            <a:tailEnd/>
          </a:ln>
        </p:spPr>
        <p:txBody>
          <a:bodyPr wrap="none" anchor="ctr"/>
          <a:lstStyle/>
          <a:p>
            <a:endParaRPr lang="en-US">
              <a:solidFill>
                <a:schemeClr val="bg1"/>
              </a:solidFill>
            </a:endParaRPr>
          </a:p>
        </p:txBody>
      </p:sp>
      <p:sp>
        <p:nvSpPr>
          <p:cNvPr id="46117" name="Oval 66"/>
          <p:cNvSpPr>
            <a:spLocks noChangeArrowheads="1"/>
          </p:cNvSpPr>
          <p:nvPr/>
        </p:nvSpPr>
        <p:spPr bwMode="auto">
          <a:xfrm>
            <a:off x="1258888" y="3933825"/>
            <a:ext cx="344487" cy="339725"/>
          </a:xfrm>
          <a:prstGeom prst="ellipse">
            <a:avLst/>
          </a:prstGeom>
          <a:solidFill>
            <a:schemeClr val="tx2"/>
          </a:solidFill>
          <a:ln w="9525">
            <a:solidFill>
              <a:schemeClr val="tx1"/>
            </a:solidFill>
            <a:round/>
            <a:headEnd/>
            <a:tailEnd/>
          </a:ln>
        </p:spPr>
        <p:txBody>
          <a:bodyPr wrap="none" anchor="ctr"/>
          <a:lstStyle/>
          <a:p>
            <a:endParaRPr lang="en-US">
              <a:solidFill>
                <a:schemeClr val="bg1"/>
              </a:solidFill>
            </a:endParaRPr>
          </a:p>
        </p:txBody>
      </p:sp>
      <p:sp>
        <p:nvSpPr>
          <p:cNvPr id="46118" name="Oval 91"/>
          <p:cNvSpPr>
            <a:spLocks noChangeArrowheads="1"/>
          </p:cNvSpPr>
          <p:nvPr/>
        </p:nvSpPr>
        <p:spPr bwMode="auto">
          <a:xfrm>
            <a:off x="1692275" y="3500438"/>
            <a:ext cx="344488" cy="339725"/>
          </a:xfrm>
          <a:prstGeom prst="ellipse">
            <a:avLst/>
          </a:prstGeom>
          <a:solidFill>
            <a:schemeClr val="tx2"/>
          </a:solidFill>
          <a:ln w="9525">
            <a:solidFill>
              <a:schemeClr val="tx1"/>
            </a:solidFill>
            <a:round/>
            <a:headEnd/>
            <a:tailEnd/>
          </a:ln>
        </p:spPr>
        <p:txBody>
          <a:bodyPr wrap="none" anchor="ctr"/>
          <a:lstStyle/>
          <a:p>
            <a:endParaRPr lang="en-US">
              <a:solidFill>
                <a:schemeClr val="bg1"/>
              </a:solidFill>
            </a:endParaRPr>
          </a:p>
        </p:txBody>
      </p:sp>
      <p:sp>
        <p:nvSpPr>
          <p:cNvPr id="4189" name="Rectangle 93"/>
          <p:cNvSpPr>
            <a:spLocks noChangeArrowheads="1"/>
          </p:cNvSpPr>
          <p:nvPr/>
        </p:nvSpPr>
        <p:spPr bwMode="auto">
          <a:xfrm>
            <a:off x="1187450" y="2492375"/>
            <a:ext cx="936625" cy="936625"/>
          </a:xfrm>
          <a:prstGeom prst="rect">
            <a:avLst/>
          </a:prstGeom>
          <a:noFill/>
          <a:ln w="9525" algn="ctr">
            <a:solidFill>
              <a:schemeClr val="folHlink"/>
            </a:solidFill>
            <a:miter lim="800000"/>
            <a:headEnd/>
            <a:tailEnd/>
          </a:ln>
        </p:spPr>
        <p:txBody>
          <a:bodyPr wrap="none" anchor="ctr"/>
          <a:lstStyle/>
          <a:p>
            <a:endParaRPr lang="en-US">
              <a:solidFill>
                <a:schemeClr val="bg1"/>
              </a:solidFill>
            </a:endParaRPr>
          </a:p>
        </p:txBody>
      </p:sp>
      <p:sp>
        <p:nvSpPr>
          <p:cNvPr id="4190" name="Rectangle 94"/>
          <p:cNvSpPr>
            <a:spLocks noChangeArrowheads="1"/>
          </p:cNvSpPr>
          <p:nvPr/>
        </p:nvSpPr>
        <p:spPr bwMode="auto">
          <a:xfrm>
            <a:off x="3205163" y="1557338"/>
            <a:ext cx="2808287" cy="2808287"/>
          </a:xfrm>
          <a:prstGeom prst="rect">
            <a:avLst/>
          </a:prstGeom>
          <a:noFill/>
          <a:ln w="9525" algn="ctr">
            <a:solidFill>
              <a:schemeClr val="folHlink"/>
            </a:solidFill>
            <a:miter lim="800000"/>
            <a:headEnd/>
            <a:tailEnd/>
          </a:ln>
        </p:spPr>
        <p:txBody>
          <a:bodyPr wrap="none" anchor="ctr"/>
          <a:lstStyle/>
          <a:p>
            <a:endParaRPr lang="en-US"/>
          </a:p>
        </p:txBody>
      </p:sp>
      <p:sp>
        <p:nvSpPr>
          <p:cNvPr id="4191" name="Oval 95"/>
          <p:cNvSpPr>
            <a:spLocks noChangeArrowheads="1"/>
          </p:cNvSpPr>
          <p:nvPr/>
        </p:nvSpPr>
        <p:spPr bwMode="auto">
          <a:xfrm>
            <a:off x="3276600" y="1628775"/>
            <a:ext cx="792163" cy="792163"/>
          </a:xfrm>
          <a:prstGeom prst="ellipse">
            <a:avLst/>
          </a:prstGeom>
          <a:solidFill>
            <a:schemeClr val="tx2"/>
          </a:solidFill>
          <a:ln w="9525">
            <a:solidFill>
              <a:schemeClr val="tx1"/>
            </a:solidFill>
            <a:round/>
            <a:headEnd/>
            <a:tailEnd/>
          </a:ln>
        </p:spPr>
        <p:txBody>
          <a:bodyPr wrap="none" anchor="ctr"/>
          <a:lstStyle/>
          <a:p>
            <a:endParaRPr lang="en-US"/>
          </a:p>
        </p:txBody>
      </p:sp>
      <p:sp>
        <p:nvSpPr>
          <p:cNvPr id="4192" name="Oval 96"/>
          <p:cNvSpPr>
            <a:spLocks noChangeArrowheads="1"/>
          </p:cNvSpPr>
          <p:nvPr/>
        </p:nvSpPr>
        <p:spPr bwMode="auto">
          <a:xfrm>
            <a:off x="3276600" y="3500438"/>
            <a:ext cx="792163" cy="792162"/>
          </a:xfrm>
          <a:prstGeom prst="ellipse">
            <a:avLst/>
          </a:prstGeom>
          <a:solidFill>
            <a:schemeClr val="tx2"/>
          </a:solidFill>
          <a:ln w="9525">
            <a:solidFill>
              <a:schemeClr val="tx1"/>
            </a:solidFill>
            <a:round/>
            <a:headEnd/>
            <a:tailEnd/>
          </a:ln>
        </p:spPr>
        <p:txBody>
          <a:bodyPr wrap="none" anchor="ctr"/>
          <a:lstStyle/>
          <a:p>
            <a:endParaRPr lang="en-US"/>
          </a:p>
        </p:txBody>
      </p:sp>
      <p:sp>
        <p:nvSpPr>
          <p:cNvPr id="4193" name="Oval 97"/>
          <p:cNvSpPr>
            <a:spLocks noChangeArrowheads="1"/>
          </p:cNvSpPr>
          <p:nvPr/>
        </p:nvSpPr>
        <p:spPr bwMode="auto">
          <a:xfrm>
            <a:off x="5149850" y="1628775"/>
            <a:ext cx="792163" cy="792163"/>
          </a:xfrm>
          <a:prstGeom prst="ellipse">
            <a:avLst/>
          </a:prstGeom>
          <a:solidFill>
            <a:schemeClr val="tx2"/>
          </a:solidFill>
          <a:ln w="9525">
            <a:solidFill>
              <a:schemeClr val="tx1"/>
            </a:solidFill>
            <a:round/>
            <a:headEnd/>
            <a:tailEnd/>
          </a:ln>
        </p:spPr>
        <p:txBody>
          <a:bodyPr wrap="none" anchor="ctr"/>
          <a:lstStyle/>
          <a:p>
            <a:endParaRPr lang="en-US"/>
          </a:p>
        </p:txBody>
      </p:sp>
      <p:sp>
        <p:nvSpPr>
          <p:cNvPr id="4194" name="Oval 98"/>
          <p:cNvSpPr>
            <a:spLocks noChangeArrowheads="1"/>
          </p:cNvSpPr>
          <p:nvPr/>
        </p:nvSpPr>
        <p:spPr bwMode="auto">
          <a:xfrm>
            <a:off x="5149850" y="3500438"/>
            <a:ext cx="792163" cy="792162"/>
          </a:xfrm>
          <a:prstGeom prst="ellipse">
            <a:avLst/>
          </a:prstGeom>
          <a:solidFill>
            <a:schemeClr val="tx2"/>
          </a:solidFill>
          <a:ln w="9525">
            <a:solidFill>
              <a:schemeClr val="tx1"/>
            </a:solidFill>
            <a:round/>
            <a:headEnd/>
            <a:tailEnd/>
          </a:ln>
        </p:spPr>
        <p:txBody>
          <a:bodyPr wrap="none" anchor="ctr"/>
          <a:lstStyle/>
          <a:p>
            <a:endParaRPr lang="en-US"/>
          </a:p>
        </p:txBody>
      </p:sp>
      <p:sp>
        <p:nvSpPr>
          <p:cNvPr id="4195" name="Oval 99"/>
          <p:cNvSpPr>
            <a:spLocks noChangeArrowheads="1"/>
          </p:cNvSpPr>
          <p:nvPr/>
        </p:nvSpPr>
        <p:spPr bwMode="auto">
          <a:xfrm>
            <a:off x="3276600" y="2565400"/>
            <a:ext cx="792163" cy="792163"/>
          </a:xfrm>
          <a:prstGeom prst="ellipse">
            <a:avLst/>
          </a:prstGeom>
          <a:solidFill>
            <a:srgbClr val="FF6600"/>
          </a:solidFill>
          <a:ln w="9525">
            <a:solidFill>
              <a:schemeClr val="tx1"/>
            </a:solidFill>
            <a:round/>
            <a:headEnd/>
            <a:tailEnd/>
          </a:ln>
        </p:spPr>
        <p:txBody>
          <a:bodyPr wrap="none" anchor="ctr"/>
          <a:lstStyle/>
          <a:p>
            <a:endParaRPr lang="en-US"/>
          </a:p>
        </p:txBody>
      </p:sp>
      <p:sp>
        <p:nvSpPr>
          <p:cNvPr id="4196" name="Oval 100"/>
          <p:cNvSpPr>
            <a:spLocks noChangeArrowheads="1"/>
          </p:cNvSpPr>
          <p:nvPr/>
        </p:nvSpPr>
        <p:spPr bwMode="auto">
          <a:xfrm>
            <a:off x="4213225" y="1628775"/>
            <a:ext cx="792163" cy="792163"/>
          </a:xfrm>
          <a:prstGeom prst="ellipse">
            <a:avLst/>
          </a:prstGeom>
          <a:solidFill>
            <a:srgbClr val="FF6600"/>
          </a:solidFill>
          <a:ln w="9525">
            <a:solidFill>
              <a:schemeClr val="tx1"/>
            </a:solidFill>
            <a:round/>
            <a:headEnd/>
            <a:tailEnd/>
          </a:ln>
        </p:spPr>
        <p:txBody>
          <a:bodyPr wrap="none" anchor="ctr"/>
          <a:lstStyle/>
          <a:p>
            <a:endParaRPr lang="en-US"/>
          </a:p>
        </p:txBody>
      </p:sp>
      <p:sp>
        <p:nvSpPr>
          <p:cNvPr id="4197" name="Oval 101"/>
          <p:cNvSpPr>
            <a:spLocks noChangeArrowheads="1"/>
          </p:cNvSpPr>
          <p:nvPr/>
        </p:nvSpPr>
        <p:spPr bwMode="auto">
          <a:xfrm>
            <a:off x="4213225" y="2565400"/>
            <a:ext cx="792163" cy="792163"/>
          </a:xfrm>
          <a:prstGeom prst="ellipse">
            <a:avLst/>
          </a:prstGeom>
          <a:solidFill>
            <a:srgbClr val="FF6600"/>
          </a:solidFill>
          <a:ln w="9525">
            <a:solidFill>
              <a:schemeClr val="tx1"/>
            </a:solidFill>
            <a:round/>
            <a:headEnd/>
            <a:tailEnd/>
          </a:ln>
        </p:spPr>
        <p:txBody>
          <a:bodyPr wrap="none" anchor="ctr"/>
          <a:lstStyle/>
          <a:p>
            <a:endParaRPr lang="en-US"/>
          </a:p>
        </p:txBody>
      </p:sp>
      <p:sp>
        <p:nvSpPr>
          <p:cNvPr id="4198" name="Oval 102"/>
          <p:cNvSpPr>
            <a:spLocks noChangeArrowheads="1"/>
          </p:cNvSpPr>
          <p:nvPr/>
        </p:nvSpPr>
        <p:spPr bwMode="auto">
          <a:xfrm>
            <a:off x="5149850" y="2565400"/>
            <a:ext cx="792163" cy="792163"/>
          </a:xfrm>
          <a:prstGeom prst="ellipse">
            <a:avLst/>
          </a:prstGeom>
          <a:solidFill>
            <a:srgbClr val="FF6600"/>
          </a:solidFill>
          <a:ln w="9525">
            <a:solidFill>
              <a:schemeClr val="tx1"/>
            </a:solidFill>
            <a:round/>
            <a:headEnd/>
            <a:tailEnd/>
          </a:ln>
        </p:spPr>
        <p:txBody>
          <a:bodyPr wrap="none" anchor="ctr"/>
          <a:lstStyle/>
          <a:p>
            <a:endParaRPr lang="en-US"/>
          </a:p>
        </p:txBody>
      </p:sp>
      <p:sp>
        <p:nvSpPr>
          <p:cNvPr id="4199" name="Oval 103"/>
          <p:cNvSpPr>
            <a:spLocks noChangeArrowheads="1"/>
          </p:cNvSpPr>
          <p:nvPr/>
        </p:nvSpPr>
        <p:spPr bwMode="auto">
          <a:xfrm>
            <a:off x="4213225" y="3500438"/>
            <a:ext cx="792163" cy="792162"/>
          </a:xfrm>
          <a:prstGeom prst="ellipse">
            <a:avLst/>
          </a:prstGeom>
          <a:solidFill>
            <a:srgbClr val="FF6600"/>
          </a:solidFill>
          <a:ln w="9525">
            <a:solidFill>
              <a:schemeClr val="tx1"/>
            </a:solidFill>
            <a:round/>
            <a:headEnd/>
            <a:tailEnd/>
          </a:ln>
        </p:spPr>
        <p:txBody>
          <a:bodyPr wrap="none" anchor="ctr"/>
          <a:lstStyle/>
          <a:p>
            <a:endParaRPr lang="en-US"/>
          </a:p>
        </p:txBody>
      </p:sp>
      <p:sp>
        <p:nvSpPr>
          <p:cNvPr id="4200" name="Oval 104"/>
          <p:cNvSpPr>
            <a:spLocks noChangeArrowheads="1"/>
          </p:cNvSpPr>
          <p:nvPr/>
        </p:nvSpPr>
        <p:spPr bwMode="auto">
          <a:xfrm>
            <a:off x="6084888" y="1628775"/>
            <a:ext cx="344487" cy="339725"/>
          </a:xfrm>
          <a:prstGeom prst="ellipse">
            <a:avLst/>
          </a:prstGeom>
          <a:solidFill>
            <a:schemeClr val="tx2"/>
          </a:solidFill>
          <a:ln w="9525">
            <a:solidFill>
              <a:schemeClr val="tx1"/>
            </a:solidFill>
            <a:round/>
            <a:headEnd/>
            <a:tailEnd/>
          </a:ln>
        </p:spPr>
        <p:txBody>
          <a:bodyPr wrap="none" anchor="ctr"/>
          <a:lstStyle/>
          <a:p>
            <a:endParaRPr lang="en-US"/>
          </a:p>
        </p:txBody>
      </p:sp>
      <p:sp>
        <p:nvSpPr>
          <p:cNvPr id="4201" name="Oval 105"/>
          <p:cNvSpPr>
            <a:spLocks noChangeArrowheads="1"/>
          </p:cNvSpPr>
          <p:nvPr/>
        </p:nvSpPr>
        <p:spPr bwMode="auto">
          <a:xfrm>
            <a:off x="6084888" y="2060575"/>
            <a:ext cx="344487"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202" name="Oval 106"/>
          <p:cNvSpPr>
            <a:spLocks noChangeArrowheads="1"/>
          </p:cNvSpPr>
          <p:nvPr/>
        </p:nvSpPr>
        <p:spPr bwMode="auto">
          <a:xfrm>
            <a:off x="6084888" y="2565400"/>
            <a:ext cx="344487" cy="339725"/>
          </a:xfrm>
          <a:prstGeom prst="ellipse">
            <a:avLst/>
          </a:prstGeom>
          <a:solidFill>
            <a:schemeClr val="tx2"/>
          </a:solidFill>
          <a:ln w="9525">
            <a:solidFill>
              <a:schemeClr val="tx1"/>
            </a:solidFill>
            <a:round/>
            <a:headEnd/>
            <a:tailEnd/>
          </a:ln>
        </p:spPr>
        <p:txBody>
          <a:bodyPr wrap="none" anchor="ctr"/>
          <a:lstStyle/>
          <a:p>
            <a:endParaRPr lang="en-US"/>
          </a:p>
        </p:txBody>
      </p:sp>
      <p:sp>
        <p:nvSpPr>
          <p:cNvPr id="4203" name="Oval 107"/>
          <p:cNvSpPr>
            <a:spLocks noChangeArrowheads="1"/>
          </p:cNvSpPr>
          <p:nvPr/>
        </p:nvSpPr>
        <p:spPr bwMode="auto">
          <a:xfrm>
            <a:off x="6516688" y="1628775"/>
            <a:ext cx="344487"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204" name="Oval 108"/>
          <p:cNvSpPr>
            <a:spLocks noChangeArrowheads="1"/>
          </p:cNvSpPr>
          <p:nvPr/>
        </p:nvSpPr>
        <p:spPr bwMode="auto">
          <a:xfrm>
            <a:off x="6516688" y="2060575"/>
            <a:ext cx="344487" cy="339725"/>
          </a:xfrm>
          <a:prstGeom prst="ellipse">
            <a:avLst/>
          </a:prstGeom>
          <a:solidFill>
            <a:schemeClr val="folHlink">
              <a:alpha val="89803"/>
            </a:schemeClr>
          </a:solidFill>
          <a:ln w="9525">
            <a:solidFill>
              <a:schemeClr val="tx1"/>
            </a:solidFill>
            <a:round/>
            <a:headEnd/>
            <a:tailEnd/>
          </a:ln>
        </p:spPr>
        <p:txBody>
          <a:bodyPr wrap="none" anchor="ctr"/>
          <a:lstStyle/>
          <a:p>
            <a:endParaRPr lang="en-US"/>
          </a:p>
        </p:txBody>
      </p:sp>
      <p:sp>
        <p:nvSpPr>
          <p:cNvPr id="4205" name="Oval 109"/>
          <p:cNvSpPr>
            <a:spLocks noChangeArrowheads="1"/>
          </p:cNvSpPr>
          <p:nvPr/>
        </p:nvSpPr>
        <p:spPr bwMode="auto">
          <a:xfrm>
            <a:off x="6516688" y="2565400"/>
            <a:ext cx="344487"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206" name="Oval 110"/>
          <p:cNvSpPr>
            <a:spLocks noChangeArrowheads="1"/>
          </p:cNvSpPr>
          <p:nvPr/>
        </p:nvSpPr>
        <p:spPr bwMode="auto">
          <a:xfrm>
            <a:off x="7019925" y="1628775"/>
            <a:ext cx="344488" cy="339725"/>
          </a:xfrm>
          <a:prstGeom prst="ellipse">
            <a:avLst/>
          </a:prstGeom>
          <a:solidFill>
            <a:schemeClr val="tx2"/>
          </a:solidFill>
          <a:ln w="9525">
            <a:solidFill>
              <a:schemeClr val="tx1"/>
            </a:solidFill>
            <a:round/>
            <a:headEnd/>
            <a:tailEnd/>
          </a:ln>
        </p:spPr>
        <p:txBody>
          <a:bodyPr wrap="none" anchor="ctr"/>
          <a:lstStyle/>
          <a:p>
            <a:endParaRPr lang="en-US"/>
          </a:p>
        </p:txBody>
      </p:sp>
      <p:sp>
        <p:nvSpPr>
          <p:cNvPr id="4207" name="Oval 111"/>
          <p:cNvSpPr>
            <a:spLocks noChangeArrowheads="1"/>
          </p:cNvSpPr>
          <p:nvPr/>
        </p:nvSpPr>
        <p:spPr bwMode="auto">
          <a:xfrm>
            <a:off x="7019925" y="2060575"/>
            <a:ext cx="344488"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208" name="Oval 112"/>
          <p:cNvSpPr>
            <a:spLocks noChangeArrowheads="1"/>
          </p:cNvSpPr>
          <p:nvPr/>
        </p:nvSpPr>
        <p:spPr bwMode="auto">
          <a:xfrm>
            <a:off x="7019925" y="2565400"/>
            <a:ext cx="344488" cy="339725"/>
          </a:xfrm>
          <a:prstGeom prst="ellipse">
            <a:avLst/>
          </a:prstGeom>
          <a:solidFill>
            <a:schemeClr val="tx2"/>
          </a:solidFill>
          <a:ln w="9525">
            <a:solidFill>
              <a:schemeClr val="tx1"/>
            </a:solidFill>
            <a:round/>
            <a:headEnd/>
            <a:tailEnd/>
          </a:ln>
        </p:spPr>
        <p:txBody>
          <a:bodyPr wrap="none" anchor="ctr"/>
          <a:lstStyle/>
          <a:p>
            <a:endParaRPr lang="en-US"/>
          </a:p>
        </p:txBody>
      </p:sp>
      <p:sp>
        <p:nvSpPr>
          <p:cNvPr id="4209" name="Oval 113"/>
          <p:cNvSpPr>
            <a:spLocks noChangeArrowheads="1"/>
          </p:cNvSpPr>
          <p:nvPr/>
        </p:nvSpPr>
        <p:spPr bwMode="auto">
          <a:xfrm>
            <a:off x="7453313" y="2997200"/>
            <a:ext cx="344487" cy="339725"/>
          </a:xfrm>
          <a:prstGeom prst="ellipse">
            <a:avLst/>
          </a:prstGeom>
          <a:solidFill>
            <a:schemeClr val="folHlink"/>
          </a:solidFill>
          <a:ln w="9525">
            <a:solidFill>
              <a:schemeClr val="tx1"/>
            </a:solidFill>
            <a:round/>
            <a:headEnd/>
            <a:tailEnd/>
          </a:ln>
        </p:spPr>
        <p:txBody>
          <a:bodyPr wrap="none" anchor="ctr"/>
          <a:lstStyle/>
          <a:p>
            <a:endParaRPr lang="en-US"/>
          </a:p>
        </p:txBody>
      </p:sp>
      <p:sp>
        <p:nvSpPr>
          <p:cNvPr id="4210" name="Oval 114"/>
          <p:cNvSpPr>
            <a:spLocks noChangeArrowheads="1"/>
          </p:cNvSpPr>
          <p:nvPr/>
        </p:nvSpPr>
        <p:spPr bwMode="auto">
          <a:xfrm>
            <a:off x="7453313" y="3933825"/>
            <a:ext cx="344487" cy="339725"/>
          </a:xfrm>
          <a:prstGeom prst="ellipse">
            <a:avLst/>
          </a:prstGeom>
          <a:solidFill>
            <a:schemeClr val="folHlink"/>
          </a:solidFill>
          <a:ln w="9525">
            <a:solidFill>
              <a:schemeClr val="tx1"/>
            </a:solidFill>
            <a:round/>
            <a:headEnd/>
            <a:tailEnd/>
          </a:ln>
        </p:spPr>
        <p:txBody>
          <a:bodyPr wrap="none" anchor="ctr"/>
          <a:lstStyle/>
          <a:p>
            <a:endParaRPr lang="en-US"/>
          </a:p>
        </p:txBody>
      </p:sp>
      <p:sp>
        <p:nvSpPr>
          <p:cNvPr id="4211" name="Oval 115"/>
          <p:cNvSpPr>
            <a:spLocks noChangeArrowheads="1"/>
          </p:cNvSpPr>
          <p:nvPr/>
        </p:nvSpPr>
        <p:spPr bwMode="auto">
          <a:xfrm>
            <a:off x="7956550" y="2997200"/>
            <a:ext cx="344488"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212" name="Oval 116"/>
          <p:cNvSpPr>
            <a:spLocks noChangeArrowheads="1"/>
          </p:cNvSpPr>
          <p:nvPr/>
        </p:nvSpPr>
        <p:spPr bwMode="auto">
          <a:xfrm>
            <a:off x="7956550" y="3500438"/>
            <a:ext cx="344488" cy="339725"/>
          </a:xfrm>
          <a:prstGeom prst="ellipse">
            <a:avLst/>
          </a:prstGeom>
          <a:solidFill>
            <a:schemeClr val="tx2"/>
          </a:solidFill>
          <a:ln w="9525">
            <a:solidFill>
              <a:schemeClr val="tx1"/>
            </a:solidFill>
            <a:round/>
            <a:headEnd/>
            <a:tailEnd/>
          </a:ln>
        </p:spPr>
        <p:txBody>
          <a:bodyPr wrap="none" anchor="ctr"/>
          <a:lstStyle/>
          <a:p>
            <a:endParaRPr lang="en-US"/>
          </a:p>
        </p:txBody>
      </p:sp>
      <p:sp>
        <p:nvSpPr>
          <p:cNvPr id="4213" name="Oval 117"/>
          <p:cNvSpPr>
            <a:spLocks noChangeArrowheads="1"/>
          </p:cNvSpPr>
          <p:nvPr/>
        </p:nvSpPr>
        <p:spPr bwMode="auto">
          <a:xfrm>
            <a:off x="7956550" y="3933825"/>
            <a:ext cx="344488"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214" name="Oval 118"/>
          <p:cNvSpPr>
            <a:spLocks noChangeArrowheads="1"/>
          </p:cNvSpPr>
          <p:nvPr/>
        </p:nvSpPr>
        <p:spPr bwMode="auto">
          <a:xfrm>
            <a:off x="8388350" y="2997200"/>
            <a:ext cx="344488" cy="339725"/>
          </a:xfrm>
          <a:prstGeom prst="ellipse">
            <a:avLst/>
          </a:prstGeom>
          <a:solidFill>
            <a:schemeClr val="folHlink"/>
          </a:solidFill>
          <a:ln w="9525">
            <a:solidFill>
              <a:schemeClr val="tx1"/>
            </a:solidFill>
            <a:round/>
            <a:headEnd/>
            <a:tailEnd/>
          </a:ln>
        </p:spPr>
        <p:txBody>
          <a:bodyPr wrap="none" anchor="ctr"/>
          <a:lstStyle/>
          <a:p>
            <a:endParaRPr lang="en-US"/>
          </a:p>
        </p:txBody>
      </p:sp>
      <p:sp>
        <p:nvSpPr>
          <p:cNvPr id="4215" name="Oval 119"/>
          <p:cNvSpPr>
            <a:spLocks noChangeArrowheads="1"/>
          </p:cNvSpPr>
          <p:nvPr/>
        </p:nvSpPr>
        <p:spPr bwMode="auto">
          <a:xfrm>
            <a:off x="8388350" y="3500438"/>
            <a:ext cx="344488"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216" name="Oval 120"/>
          <p:cNvSpPr>
            <a:spLocks noChangeArrowheads="1"/>
          </p:cNvSpPr>
          <p:nvPr/>
        </p:nvSpPr>
        <p:spPr bwMode="auto">
          <a:xfrm>
            <a:off x="8388350" y="3933825"/>
            <a:ext cx="344488" cy="339725"/>
          </a:xfrm>
          <a:prstGeom prst="ellipse">
            <a:avLst/>
          </a:prstGeom>
          <a:solidFill>
            <a:schemeClr val="folHlink"/>
          </a:solidFill>
          <a:ln w="9525">
            <a:solidFill>
              <a:schemeClr val="tx1"/>
            </a:solidFill>
            <a:round/>
            <a:headEnd/>
            <a:tailEnd/>
          </a:ln>
        </p:spPr>
        <p:txBody>
          <a:bodyPr wrap="none" anchor="ctr"/>
          <a:lstStyle/>
          <a:p>
            <a:endParaRPr lang="en-US"/>
          </a:p>
        </p:txBody>
      </p:sp>
      <p:sp>
        <p:nvSpPr>
          <p:cNvPr id="4217" name="Oval 121"/>
          <p:cNvSpPr>
            <a:spLocks noChangeArrowheads="1"/>
          </p:cNvSpPr>
          <p:nvPr/>
        </p:nvSpPr>
        <p:spPr bwMode="auto">
          <a:xfrm>
            <a:off x="7453313" y="1628775"/>
            <a:ext cx="344487"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218" name="Oval 122"/>
          <p:cNvSpPr>
            <a:spLocks noChangeArrowheads="1"/>
          </p:cNvSpPr>
          <p:nvPr/>
        </p:nvSpPr>
        <p:spPr bwMode="auto">
          <a:xfrm>
            <a:off x="7453313" y="2060575"/>
            <a:ext cx="344487" cy="339725"/>
          </a:xfrm>
          <a:prstGeom prst="ellipse">
            <a:avLst/>
          </a:prstGeom>
          <a:solidFill>
            <a:schemeClr val="folHlink"/>
          </a:solidFill>
          <a:ln w="9525">
            <a:solidFill>
              <a:schemeClr val="tx1"/>
            </a:solidFill>
            <a:round/>
            <a:headEnd/>
            <a:tailEnd/>
          </a:ln>
        </p:spPr>
        <p:txBody>
          <a:bodyPr wrap="none" anchor="ctr"/>
          <a:lstStyle/>
          <a:p>
            <a:endParaRPr lang="en-US"/>
          </a:p>
        </p:txBody>
      </p:sp>
      <p:sp>
        <p:nvSpPr>
          <p:cNvPr id="4219" name="Oval 123"/>
          <p:cNvSpPr>
            <a:spLocks noChangeArrowheads="1"/>
          </p:cNvSpPr>
          <p:nvPr/>
        </p:nvSpPr>
        <p:spPr bwMode="auto">
          <a:xfrm>
            <a:off x="7453313" y="2565400"/>
            <a:ext cx="344487"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220" name="Oval 124"/>
          <p:cNvSpPr>
            <a:spLocks noChangeArrowheads="1"/>
          </p:cNvSpPr>
          <p:nvPr/>
        </p:nvSpPr>
        <p:spPr bwMode="auto">
          <a:xfrm>
            <a:off x="7956550" y="1628775"/>
            <a:ext cx="344488" cy="339725"/>
          </a:xfrm>
          <a:prstGeom prst="ellipse">
            <a:avLst/>
          </a:prstGeom>
          <a:solidFill>
            <a:schemeClr val="tx2"/>
          </a:solidFill>
          <a:ln w="9525">
            <a:solidFill>
              <a:schemeClr val="tx1"/>
            </a:solidFill>
            <a:round/>
            <a:headEnd/>
            <a:tailEnd/>
          </a:ln>
        </p:spPr>
        <p:txBody>
          <a:bodyPr wrap="none" anchor="ctr"/>
          <a:lstStyle/>
          <a:p>
            <a:endParaRPr lang="en-US"/>
          </a:p>
        </p:txBody>
      </p:sp>
      <p:sp>
        <p:nvSpPr>
          <p:cNvPr id="4221" name="Oval 125"/>
          <p:cNvSpPr>
            <a:spLocks noChangeArrowheads="1"/>
          </p:cNvSpPr>
          <p:nvPr/>
        </p:nvSpPr>
        <p:spPr bwMode="auto">
          <a:xfrm>
            <a:off x="7956550" y="2060575"/>
            <a:ext cx="344488"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222" name="Oval 126"/>
          <p:cNvSpPr>
            <a:spLocks noChangeArrowheads="1"/>
          </p:cNvSpPr>
          <p:nvPr/>
        </p:nvSpPr>
        <p:spPr bwMode="auto">
          <a:xfrm>
            <a:off x="7956550" y="2565400"/>
            <a:ext cx="344488" cy="339725"/>
          </a:xfrm>
          <a:prstGeom prst="ellipse">
            <a:avLst/>
          </a:prstGeom>
          <a:solidFill>
            <a:schemeClr val="tx2"/>
          </a:solidFill>
          <a:ln w="9525">
            <a:solidFill>
              <a:schemeClr val="tx1"/>
            </a:solidFill>
            <a:round/>
            <a:headEnd/>
            <a:tailEnd/>
          </a:ln>
        </p:spPr>
        <p:txBody>
          <a:bodyPr wrap="none" anchor="ctr"/>
          <a:lstStyle/>
          <a:p>
            <a:endParaRPr lang="en-US"/>
          </a:p>
        </p:txBody>
      </p:sp>
      <p:sp>
        <p:nvSpPr>
          <p:cNvPr id="4223" name="Oval 127"/>
          <p:cNvSpPr>
            <a:spLocks noChangeArrowheads="1"/>
          </p:cNvSpPr>
          <p:nvPr/>
        </p:nvSpPr>
        <p:spPr bwMode="auto">
          <a:xfrm>
            <a:off x="8388350" y="1628775"/>
            <a:ext cx="344488"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224" name="Oval 128"/>
          <p:cNvSpPr>
            <a:spLocks noChangeArrowheads="1"/>
          </p:cNvSpPr>
          <p:nvPr/>
        </p:nvSpPr>
        <p:spPr bwMode="auto">
          <a:xfrm>
            <a:off x="8388350" y="2060575"/>
            <a:ext cx="344488" cy="339725"/>
          </a:xfrm>
          <a:prstGeom prst="ellipse">
            <a:avLst/>
          </a:prstGeom>
          <a:solidFill>
            <a:schemeClr val="folHlink"/>
          </a:solidFill>
          <a:ln w="9525">
            <a:solidFill>
              <a:schemeClr val="tx1"/>
            </a:solidFill>
            <a:round/>
            <a:headEnd/>
            <a:tailEnd/>
          </a:ln>
        </p:spPr>
        <p:txBody>
          <a:bodyPr wrap="none" anchor="ctr"/>
          <a:lstStyle/>
          <a:p>
            <a:endParaRPr lang="en-US"/>
          </a:p>
        </p:txBody>
      </p:sp>
      <p:sp>
        <p:nvSpPr>
          <p:cNvPr id="4225" name="Oval 129"/>
          <p:cNvSpPr>
            <a:spLocks noChangeArrowheads="1"/>
          </p:cNvSpPr>
          <p:nvPr/>
        </p:nvSpPr>
        <p:spPr bwMode="auto">
          <a:xfrm>
            <a:off x="8388350" y="2565400"/>
            <a:ext cx="344488"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226" name="Oval 130"/>
          <p:cNvSpPr>
            <a:spLocks noChangeArrowheads="1"/>
          </p:cNvSpPr>
          <p:nvPr/>
        </p:nvSpPr>
        <p:spPr bwMode="auto">
          <a:xfrm>
            <a:off x="6084888" y="2997200"/>
            <a:ext cx="344487"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227" name="Oval 131"/>
          <p:cNvSpPr>
            <a:spLocks noChangeArrowheads="1"/>
          </p:cNvSpPr>
          <p:nvPr/>
        </p:nvSpPr>
        <p:spPr bwMode="auto">
          <a:xfrm>
            <a:off x="6084888" y="3500438"/>
            <a:ext cx="344487" cy="339725"/>
          </a:xfrm>
          <a:prstGeom prst="ellipse">
            <a:avLst/>
          </a:prstGeom>
          <a:solidFill>
            <a:schemeClr val="tx2"/>
          </a:solidFill>
          <a:ln w="9525">
            <a:solidFill>
              <a:schemeClr val="tx1"/>
            </a:solidFill>
            <a:round/>
            <a:headEnd/>
            <a:tailEnd/>
          </a:ln>
        </p:spPr>
        <p:txBody>
          <a:bodyPr wrap="none" anchor="ctr"/>
          <a:lstStyle/>
          <a:p>
            <a:endParaRPr lang="en-US"/>
          </a:p>
        </p:txBody>
      </p:sp>
      <p:sp>
        <p:nvSpPr>
          <p:cNvPr id="4228" name="Oval 132"/>
          <p:cNvSpPr>
            <a:spLocks noChangeArrowheads="1"/>
          </p:cNvSpPr>
          <p:nvPr/>
        </p:nvSpPr>
        <p:spPr bwMode="auto">
          <a:xfrm>
            <a:off x="6084888" y="3933825"/>
            <a:ext cx="344487"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229" name="Oval 133"/>
          <p:cNvSpPr>
            <a:spLocks noChangeArrowheads="1"/>
          </p:cNvSpPr>
          <p:nvPr/>
        </p:nvSpPr>
        <p:spPr bwMode="auto">
          <a:xfrm>
            <a:off x="6516688" y="2997200"/>
            <a:ext cx="344487" cy="339725"/>
          </a:xfrm>
          <a:prstGeom prst="ellipse">
            <a:avLst/>
          </a:prstGeom>
          <a:solidFill>
            <a:schemeClr val="folHlink">
              <a:alpha val="89803"/>
            </a:schemeClr>
          </a:solidFill>
          <a:ln w="9525">
            <a:solidFill>
              <a:schemeClr val="tx1"/>
            </a:solidFill>
            <a:round/>
            <a:headEnd/>
            <a:tailEnd/>
          </a:ln>
        </p:spPr>
        <p:txBody>
          <a:bodyPr wrap="none" anchor="ctr"/>
          <a:lstStyle/>
          <a:p>
            <a:endParaRPr lang="en-US"/>
          </a:p>
        </p:txBody>
      </p:sp>
      <p:sp>
        <p:nvSpPr>
          <p:cNvPr id="4230" name="Oval 134"/>
          <p:cNvSpPr>
            <a:spLocks noChangeArrowheads="1"/>
          </p:cNvSpPr>
          <p:nvPr/>
        </p:nvSpPr>
        <p:spPr bwMode="auto">
          <a:xfrm>
            <a:off x="6516688" y="3500438"/>
            <a:ext cx="344487"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231" name="Oval 135"/>
          <p:cNvSpPr>
            <a:spLocks noChangeArrowheads="1"/>
          </p:cNvSpPr>
          <p:nvPr/>
        </p:nvSpPr>
        <p:spPr bwMode="auto">
          <a:xfrm>
            <a:off x="6516688" y="3933825"/>
            <a:ext cx="344487" cy="339725"/>
          </a:xfrm>
          <a:prstGeom prst="ellipse">
            <a:avLst/>
          </a:prstGeom>
          <a:solidFill>
            <a:schemeClr val="folHlink"/>
          </a:solidFill>
          <a:ln w="9525">
            <a:solidFill>
              <a:schemeClr val="tx1"/>
            </a:solidFill>
            <a:round/>
            <a:headEnd/>
            <a:tailEnd/>
          </a:ln>
        </p:spPr>
        <p:txBody>
          <a:bodyPr wrap="none" anchor="ctr"/>
          <a:lstStyle/>
          <a:p>
            <a:endParaRPr lang="en-US"/>
          </a:p>
        </p:txBody>
      </p:sp>
      <p:sp>
        <p:nvSpPr>
          <p:cNvPr id="4232" name="Oval 136"/>
          <p:cNvSpPr>
            <a:spLocks noChangeArrowheads="1"/>
          </p:cNvSpPr>
          <p:nvPr/>
        </p:nvSpPr>
        <p:spPr bwMode="auto">
          <a:xfrm>
            <a:off x="7019925" y="2997200"/>
            <a:ext cx="344488"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233" name="Oval 137"/>
          <p:cNvSpPr>
            <a:spLocks noChangeArrowheads="1"/>
          </p:cNvSpPr>
          <p:nvPr/>
        </p:nvSpPr>
        <p:spPr bwMode="auto">
          <a:xfrm>
            <a:off x="7019925" y="3500438"/>
            <a:ext cx="344488" cy="339725"/>
          </a:xfrm>
          <a:prstGeom prst="ellipse">
            <a:avLst/>
          </a:prstGeom>
          <a:solidFill>
            <a:schemeClr val="tx2"/>
          </a:solidFill>
          <a:ln w="9525">
            <a:solidFill>
              <a:schemeClr val="tx1"/>
            </a:solidFill>
            <a:round/>
            <a:headEnd/>
            <a:tailEnd/>
          </a:ln>
        </p:spPr>
        <p:txBody>
          <a:bodyPr wrap="none" anchor="ctr"/>
          <a:lstStyle/>
          <a:p>
            <a:endParaRPr lang="en-US"/>
          </a:p>
        </p:txBody>
      </p:sp>
      <p:sp>
        <p:nvSpPr>
          <p:cNvPr id="4234" name="Oval 138"/>
          <p:cNvSpPr>
            <a:spLocks noChangeArrowheads="1"/>
          </p:cNvSpPr>
          <p:nvPr/>
        </p:nvSpPr>
        <p:spPr bwMode="auto">
          <a:xfrm>
            <a:off x="7019925" y="3933825"/>
            <a:ext cx="344488"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235" name="Oval 139"/>
          <p:cNvSpPr>
            <a:spLocks noChangeArrowheads="1"/>
          </p:cNvSpPr>
          <p:nvPr/>
        </p:nvSpPr>
        <p:spPr bwMode="auto">
          <a:xfrm>
            <a:off x="7453313" y="3500438"/>
            <a:ext cx="344487" cy="339725"/>
          </a:xfrm>
          <a:prstGeom prst="ellipse">
            <a:avLst/>
          </a:prstGeom>
          <a:solidFill>
            <a:schemeClr val="accent2"/>
          </a:solidFill>
          <a:ln w="9525">
            <a:solidFill>
              <a:schemeClr val="tx1"/>
            </a:solidFill>
            <a:round/>
            <a:headEnd/>
            <a:tailEnd/>
          </a:ln>
        </p:spPr>
        <p:txBody>
          <a:bodyPr wrap="none" anchor="ct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189"/>
                                        </p:tgtEl>
                                        <p:attrNameLst>
                                          <p:attrName>style.visibility</p:attrName>
                                        </p:attrNameLst>
                                      </p:cBhvr>
                                      <p:to>
                                        <p:strVal val="visible"/>
                                      </p:to>
                                    </p:set>
                                    <p:animEffect transition="in" filter="blinds(horizontal)">
                                      <p:cBhvr>
                                        <p:cTn id="7" dur="500"/>
                                        <p:tgtEl>
                                          <p:spTgt spid="418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190"/>
                                        </p:tgtEl>
                                        <p:attrNameLst>
                                          <p:attrName>style.visibility</p:attrName>
                                        </p:attrNameLst>
                                      </p:cBhvr>
                                      <p:to>
                                        <p:strVal val="visible"/>
                                      </p:to>
                                    </p:set>
                                    <p:animEffect transition="in" filter="blinds(horizontal)">
                                      <p:cBhvr>
                                        <p:cTn id="10" dur="500"/>
                                        <p:tgtEl>
                                          <p:spTgt spid="419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191"/>
                                        </p:tgtEl>
                                        <p:attrNameLst>
                                          <p:attrName>style.visibility</p:attrName>
                                        </p:attrNameLst>
                                      </p:cBhvr>
                                      <p:to>
                                        <p:strVal val="visible"/>
                                      </p:to>
                                    </p:set>
                                    <p:animEffect transition="in" filter="blinds(horizontal)">
                                      <p:cBhvr>
                                        <p:cTn id="13" dur="500"/>
                                        <p:tgtEl>
                                          <p:spTgt spid="4191"/>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4193"/>
                                        </p:tgtEl>
                                        <p:attrNameLst>
                                          <p:attrName>style.visibility</p:attrName>
                                        </p:attrNameLst>
                                      </p:cBhvr>
                                      <p:to>
                                        <p:strVal val="visible"/>
                                      </p:to>
                                    </p:set>
                                    <p:animEffect transition="in" filter="blinds(horizontal)">
                                      <p:cBhvr>
                                        <p:cTn id="16" dur="500"/>
                                        <p:tgtEl>
                                          <p:spTgt spid="4193"/>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4192"/>
                                        </p:tgtEl>
                                        <p:attrNameLst>
                                          <p:attrName>style.visibility</p:attrName>
                                        </p:attrNameLst>
                                      </p:cBhvr>
                                      <p:to>
                                        <p:strVal val="visible"/>
                                      </p:to>
                                    </p:set>
                                    <p:animEffect transition="in" filter="blinds(horizontal)">
                                      <p:cBhvr>
                                        <p:cTn id="19" dur="500"/>
                                        <p:tgtEl>
                                          <p:spTgt spid="4192"/>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4194"/>
                                        </p:tgtEl>
                                        <p:attrNameLst>
                                          <p:attrName>style.visibility</p:attrName>
                                        </p:attrNameLst>
                                      </p:cBhvr>
                                      <p:to>
                                        <p:strVal val="visible"/>
                                      </p:to>
                                    </p:set>
                                    <p:animEffect transition="in" filter="blinds(horizontal)">
                                      <p:cBhvr>
                                        <p:cTn id="22" dur="500"/>
                                        <p:tgtEl>
                                          <p:spTgt spid="419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195"/>
                                        </p:tgtEl>
                                        <p:attrNameLst>
                                          <p:attrName>style.visibility</p:attrName>
                                        </p:attrNameLst>
                                      </p:cBhvr>
                                      <p:to>
                                        <p:strVal val="visible"/>
                                      </p:to>
                                    </p:set>
                                    <p:animEffect transition="in" filter="blinds(horizontal)">
                                      <p:cBhvr>
                                        <p:cTn id="27" dur="500"/>
                                        <p:tgtEl>
                                          <p:spTgt spid="4195"/>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4196"/>
                                        </p:tgtEl>
                                        <p:attrNameLst>
                                          <p:attrName>style.visibility</p:attrName>
                                        </p:attrNameLst>
                                      </p:cBhvr>
                                      <p:to>
                                        <p:strVal val="visible"/>
                                      </p:to>
                                    </p:set>
                                    <p:animEffect transition="in" filter="blinds(horizontal)">
                                      <p:cBhvr>
                                        <p:cTn id="30" dur="500"/>
                                        <p:tgtEl>
                                          <p:spTgt spid="4196"/>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4197"/>
                                        </p:tgtEl>
                                        <p:attrNameLst>
                                          <p:attrName>style.visibility</p:attrName>
                                        </p:attrNameLst>
                                      </p:cBhvr>
                                      <p:to>
                                        <p:strVal val="visible"/>
                                      </p:to>
                                    </p:set>
                                    <p:animEffect transition="in" filter="blinds(horizontal)">
                                      <p:cBhvr>
                                        <p:cTn id="33" dur="500"/>
                                        <p:tgtEl>
                                          <p:spTgt spid="4197"/>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4198"/>
                                        </p:tgtEl>
                                        <p:attrNameLst>
                                          <p:attrName>style.visibility</p:attrName>
                                        </p:attrNameLst>
                                      </p:cBhvr>
                                      <p:to>
                                        <p:strVal val="visible"/>
                                      </p:to>
                                    </p:set>
                                    <p:animEffect transition="in" filter="blinds(horizontal)">
                                      <p:cBhvr>
                                        <p:cTn id="36" dur="500"/>
                                        <p:tgtEl>
                                          <p:spTgt spid="4198"/>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4199"/>
                                        </p:tgtEl>
                                        <p:attrNameLst>
                                          <p:attrName>style.visibility</p:attrName>
                                        </p:attrNameLst>
                                      </p:cBhvr>
                                      <p:to>
                                        <p:strVal val="visible"/>
                                      </p:to>
                                    </p:set>
                                    <p:animEffect transition="in" filter="blinds(horizontal)">
                                      <p:cBhvr>
                                        <p:cTn id="39" dur="500"/>
                                        <p:tgtEl>
                                          <p:spTgt spid="4199"/>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mph" presetSubtype="2" fill="hold" nodeType="clickEffect">
                                  <p:stCondLst>
                                    <p:cond delay="0"/>
                                  </p:stCondLst>
                                  <p:childTnLst>
                                    <p:animClr clrSpc="rgb" dir="cw">
                                      <p:cBhvr>
                                        <p:cTn id="43" dur="1000" fill="hold"/>
                                        <p:tgtEl>
                                          <p:spTgt spid="4197"/>
                                        </p:tgtEl>
                                        <p:attrNameLst>
                                          <p:attrName>fillcolor</p:attrName>
                                        </p:attrNameLst>
                                      </p:cBhvr>
                                      <p:to>
                                        <a:schemeClr val="folHlink"/>
                                      </p:to>
                                    </p:animClr>
                                    <p:set>
                                      <p:cBhvr>
                                        <p:cTn id="44" dur="1000" fill="hold"/>
                                        <p:tgtEl>
                                          <p:spTgt spid="4197"/>
                                        </p:tgtEl>
                                        <p:attrNameLst>
                                          <p:attrName>fill.type</p:attrName>
                                        </p:attrNameLst>
                                      </p:cBhvr>
                                      <p:to>
                                        <p:strVal val="solid"/>
                                      </p:to>
                                    </p:set>
                                    <p:set>
                                      <p:cBhvr>
                                        <p:cTn id="45" dur="1000" fill="hold"/>
                                        <p:tgtEl>
                                          <p:spTgt spid="4197"/>
                                        </p:tgtEl>
                                        <p:attrNameLst>
                                          <p:attrName>fill.on</p:attrName>
                                        </p:attrNameLst>
                                      </p:cBhvr>
                                      <p:to>
                                        <p:strVal val="true"/>
                                      </p:to>
                                    </p:se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4190"/>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4191"/>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4192"/>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4193"/>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4194"/>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4195"/>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4196"/>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4197"/>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4198"/>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4199"/>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4200"/>
                                        </p:tgtEl>
                                        <p:attrNameLst>
                                          <p:attrName>style.visibility</p:attrName>
                                        </p:attrNameLst>
                                      </p:cBhvr>
                                      <p:to>
                                        <p:strVal val="visible"/>
                                      </p:to>
                                    </p:set>
                                    <p:animEffect transition="in" filter="blinds(horizontal)">
                                      <p:cBhvr>
                                        <p:cTn id="72" dur="500"/>
                                        <p:tgtEl>
                                          <p:spTgt spid="4200"/>
                                        </p:tgtEl>
                                      </p:cBhvr>
                                    </p:animEffect>
                                  </p:childTnLst>
                                </p:cTn>
                              </p:par>
                              <p:par>
                                <p:cTn id="73" presetID="3" presetClass="entr" presetSubtype="10" fill="hold" grpId="0" nodeType="withEffect">
                                  <p:stCondLst>
                                    <p:cond delay="0"/>
                                  </p:stCondLst>
                                  <p:childTnLst>
                                    <p:set>
                                      <p:cBhvr>
                                        <p:cTn id="74" dur="1" fill="hold">
                                          <p:stCondLst>
                                            <p:cond delay="0"/>
                                          </p:stCondLst>
                                        </p:cTn>
                                        <p:tgtEl>
                                          <p:spTgt spid="4201"/>
                                        </p:tgtEl>
                                        <p:attrNameLst>
                                          <p:attrName>style.visibility</p:attrName>
                                        </p:attrNameLst>
                                      </p:cBhvr>
                                      <p:to>
                                        <p:strVal val="visible"/>
                                      </p:to>
                                    </p:set>
                                    <p:animEffect transition="in" filter="blinds(horizontal)">
                                      <p:cBhvr>
                                        <p:cTn id="75" dur="500"/>
                                        <p:tgtEl>
                                          <p:spTgt spid="4201"/>
                                        </p:tgtEl>
                                      </p:cBhvr>
                                    </p:animEffect>
                                  </p:childTnLst>
                                </p:cTn>
                              </p:par>
                              <p:par>
                                <p:cTn id="76" presetID="3" presetClass="entr" presetSubtype="10" fill="hold" grpId="0" nodeType="withEffect">
                                  <p:stCondLst>
                                    <p:cond delay="0"/>
                                  </p:stCondLst>
                                  <p:childTnLst>
                                    <p:set>
                                      <p:cBhvr>
                                        <p:cTn id="77" dur="1" fill="hold">
                                          <p:stCondLst>
                                            <p:cond delay="0"/>
                                          </p:stCondLst>
                                        </p:cTn>
                                        <p:tgtEl>
                                          <p:spTgt spid="4202"/>
                                        </p:tgtEl>
                                        <p:attrNameLst>
                                          <p:attrName>style.visibility</p:attrName>
                                        </p:attrNameLst>
                                      </p:cBhvr>
                                      <p:to>
                                        <p:strVal val="visible"/>
                                      </p:to>
                                    </p:set>
                                    <p:animEffect transition="in" filter="blinds(horizontal)">
                                      <p:cBhvr>
                                        <p:cTn id="78" dur="500"/>
                                        <p:tgtEl>
                                          <p:spTgt spid="4202"/>
                                        </p:tgtEl>
                                      </p:cBhvr>
                                    </p:animEffect>
                                  </p:childTnLst>
                                </p:cTn>
                              </p:par>
                              <p:par>
                                <p:cTn id="79" presetID="3" presetClass="entr" presetSubtype="10" fill="hold" grpId="0" nodeType="withEffect">
                                  <p:stCondLst>
                                    <p:cond delay="0"/>
                                  </p:stCondLst>
                                  <p:childTnLst>
                                    <p:set>
                                      <p:cBhvr>
                                        <p:cTn id="80" dur="1" fill="hold">
                                          <p:stCondLst>
                                            <p:cond delay="0"/>
                                          </p:stCondLst>
                                        </p:cTn>
                                        <p:tgtEl>
                                          <p:spTgt spid="4203"/>
                                        </p:tgtEl>
                                        <p:attrNameLst>
                                          <p:attrName>style.visibility</p:attrName>
                                        </p:attrNameLst>
                                      </p:cBhvr>
                                      <p:to>
                                        <p:strVal val="visible"/>
                                      </p:to>
                                    </p:set>
                                    <p:animEffect transition="in" filter="blinds(horizontal)">
                                      <p:cBhvr>
                                        <p:cTn id="81" dur="500"/>
                                        <p:tgtEl>
                                          <p:spTgt spid="4203"/>
                                        </p:tgtEl>
                                      </p:cBhvr>
                                    </p:animEffect>
                                  </p:childTnLst>
                                </p:cTn>
                              </p:par>
                              <p:par>
                                <p:cTn id="82" presetID="3" presetClass="entr" presetSubtype="10" fill="hold" grpId="0" nodeType="withEffect">
                                  <p:stCondLst>
                                    <p:cond delay="0"/>
                                  </p:stCondLst>
                                  <p:childTnLst>
                                    <p:set>
                                      <p:cBhvr>
                                        <p:cTn id="83" dur="1" fill="hold">
                                          <p:stCondLst>
                                            <p:cond delay="0"/>
                                          </p:stCondLst>
                                        </p:cTn>
                                        <p:tgtEl>
                                          <p:spTgt spid="4204"/>
                                        </p:tgtEl>
                                        <p:attrNameLst>
                                          <p:attrName>style.visibility</p:attrName>
                                        </p:attrNameLst>
                                      </p:cBhvr>
                                      <p:to>
                                        <p:strVal val="visible"/>
                                      </p:to>
                                    </p:set>
                                    <p:animEffect transition="in" filter="blinds(horizontal)">
                                      <p:cBhvr>
                                        <p:cTn id="84" dur="500"/>
                                        <p:tgtEl>
                                          <p:spTgt spid="4204"/>
                                        </p:tgtEl>
                                      </p:cBhvr>
                                    </p:animEffect>
                                  </p:childTnLst>
                                </p:cTn>
                              </p:par>
                              <p:par>
                                <p:cTn id="85" presetID="3" presetClass="entr" presetSubtype="10" fill="hold" grpId="0" nodeType="withEffect">
                                  <p:stCondLst>
                                    <p:cond delay="0"/>
                                  </p:stCondLst>
                                  <p:childTnLst>
                                    <p:set>
                                      <p:cBhvr>
                                        <p:cTn id="86" dur="1" fill="hold">
                                          <p:stCondLst>
                                            <p:cond delay="0"/>
                                          </p:stCondLst>
                                        </p:cTn>
                                        <p:tgtEl>
                                          <p:spTgt spid="4205"/>
                                        </p:tgtEl>
                                        <p:attrNameLst>
                                          <p:attrName>style.visibility</p:attrName>
                                        </p:attrNameLst>
                                      </p:cBhvr>
                                      <p:to>
                                        <p:strVal val="visible"/>
                                      </p:to>
                                    </p:set>
                                    <p:animEffect transition="in" filter="blinds(horizontal)">
                                      <p:cBhvr>
                                        <p:cTn id="87" dur="500"/>
                                        <p:tgtEl>
                                          <p:spTgt spid="4205"/>
                                        </p:tgtEl>
                                      </p:cBhvr>
                                    </p:animEffect>
                                  </p:childTnLst>
                                </p:cTn>
                              </p:par>
                              <p:par>
                                <p:cTn id="88" presetID="3" presetClass="entr" presetSubtype="10" fill="hold" grpId="0" nodeType="withEffect">
                                  <p:stCondLst>
                                    <p:cond delay="0"/>
                                  </p:stCondLst>
                                  <p:childTnLst>
                                    <p:set>
                                      <p:cBhvr>
                                        <p:cTn id="89" dur="1" fill="hold">
                                          <p:stCondLst>
                                            <p:cond delay="0"/>
                                          </p:stCondLst>
                                        </p:cTn>
                                        <p:tgtEl>
                                          <p:spTgt spid="4206"/>
                                        </p:tgtEl>
                                        <p:attrNameLst>
                                          <p:attrName>style.visibility</p:attrName>
                                        </p:attrNameLst>
                                      </p:cBhvr>
                                      <p:to>
                                        <p:strVal val="visible"/>
                                      </p:to>
                                    </p:set>
                                    <p:animEffect transition="in" filter="blinds(horizontal)">
                                      <p:cBhvr>
                                        <p:cTn id="90" dur="500"/>
                                        <p:tgtEl>
                                          <p:spTgt spid="4206"/>
                                        </p:tgtEl>
                                      </p:cBhvr>
                                    </p:animEffect>
                                  </p:childTnLst>
                                </p:cTn>
                              </p:par>
                              <p:par>
                                <p:cTn id="91" presetID="3" presetClass="entr" presetSubtype="10" fill="hold" grpId="0" nodeType="withEffect">
                                  <p:stCondLst>
                                    <p:cond delay="0"/>
                                  </p:stCondLst>
                                  <p:childTnLst>
                                    <p:set>
                                      <p:cBhvr>
                                        <p:cTn id="92" dur="1" fill="hold">
                                          <p:stCondLst>
                                            <p:cond delay="0"/>
                                          </p:stCondLst>
                                        </p:cTn>
                                        <p:tgtEl>
                                          <p:spTgt spid="4207"/>
                                        </p:tgtEl>
                                        <p:attrNameLst>
                                          <p:attrName>style.visibility</p:attrName>
                                        </p:attrNameLst>
                                      </p:cBhvr>
                                      <p:to>
                                        <p:strVal val="visible"/>
                                      </p:to>
                                    </p:set>
                                    <p:animEffect transition="in" filter="blinds(horizontal)">
                                      <p:cBhvr>
                                        <p:cTn id="93" dur="500"/>
                                        <p:tgtEl>
                                          <p:spTgt spid="4207"/>
                                        </p:tgtEl>
                                      </p:cBhvr>
                                    </p:animEffect>
                                  </p:childTnLst>
                                </p:cTn>
                              </p:par>
                              <p:par>
                                <p:cTn id="94" presetID="3" presetClass="entr" presetSubtype="10" fill="hold" grpId="0" nodeType="withEffect">
                                  <p:stCondLst>
                                    <p:cond delay="0"/>
                                  </p:stCondLst>
                                  <p:childTnLst>
                                    <p:set>
                                      <p:cBhvr>
                                        <p:cTn id="95" dur="1" fill="hold">
                                          <p:stCondLst>
                                            <p:cond delay="0"/>
                                          </p:stCondLst>
                                        </p:cTn>
                                        <p:tgtEl>
                                          <p:spTgt spid="4208"/>
                                        </p:tgtEl>
                                        <p:attrNameLst>
                                          <p:attrName>style.visibility</p:attrName>
                                        </p:attrNameLst>
                                      </p:cBhvr>
                                      <p:to>
                                        <p:strVal val="visible"/>
                                      </p:to>
                                    </p:set>
                                    <p:animEffect transition="in" filter="blinds(horizontal)">
                                      <p:cBhvr>
                                        <p:cTn id="96" dur="500"/>
                                        <p:tgtEl>
                                          <p:spTgt spid="4208"/>
                                        </p:tgtEl>
                                      </p:cBhvr>
                                    </p:animEffect>
                                  </p:childTnLst>
                                </p:cTn>
                              </p:par>
                              <p:par>
                                <p:cTn id="97" presetID="3" presetClass="entr" presetSubtype="10" fill="hold" grpId="0" nodeType="withEffect">
                                  <p:stCondLst>
                                    <p:cond delay="0"/>
                                  </p:stCondLst>
                                  <p:childTnLst>
                                    <p:set>
                                      <p:cBhvr>
                                        <p:cTn id="98" dur="1" fill="hold">
                                          <p:stCondLst>
                                            <p:cond delay="0"/>
                                          </p:stCondLst>
                                        </p:cTn>
                                        <p:tgtEl>
                                          <p:spTgt spid="4209"/>
                                        </p:tgtEl>
                                        <p:attrNameLst>
                                          <p:attrName>style.visibility</p:attrName>
                                        </p:attrNameLst>
                                      </p:cBhvr>
                                      <p:to>
                                        <p:strVal val="visible"/>
                                      </p:to>
                                    </p:set>
                                    <p:animEffect transition="in" filter="blinds(horizontal)">
                                      <p:cBhvr>
                                        <p:cTn id="99" dur="500"/>
                                        <p:tgtEl>
                                          <p:spTgt spid="4209"/>
                                        </p:tgtEl>
                                      </p:cBhvr>
                                    </p:animEffect>
                                  </p:childTnLst>
                                </p:cTn>
                              </p:par>
                              <p:par>
                                <p:cTn id="100" presetID="3" presetClass="entr" presetSubtype="10" fill="hold" grpId="0" nodeType="withEffect">
                                  <p:stCondLst>
                                    <p:cond delay="0"/>
                                  </p:stCondLst>
                                  <p:childTnLst>
                                    <p:set>
                                      <p:cBhvr>
                                        <p:cTn id="101" dur="1" fill="hold">
                                          <p:stCondLst>
                                            <p:cond delay="0"/>
                                          </p:stCondLst>
                                        </p:cTn>
                                        <p:tgtEl>
                                          <p:spTgt spid="4210"/>
                                        </p:tgtEl>
                                        <p:attrNameLst>
                                          <p:attrName>style.visibility</p:attrName>
                                        </p:attrNameLst>
                                      </p:cBhvr>
                                      <p:to>
                                        <p:strVal val="visible"/>
                                      </p:to>
                                    </p:set>
                                    <p:animEffect transition="in" filter="blinds(horizontal)">
                                      <p:cBhvr>
                                        <p:cTn id="102" dur="500"/>
                                        <p:tgtEl>
                                          <p:spTgt spid="4210"/>
                                        </p:tgtEl>
                                      </p:cBhvr>
                                    </p:animEffect>
                                  </p:childTnLst>
                                </p:cTn>
                              </p:par>
                              <p:par>
                                <p:cTn id="103" presetID="3" presetClass="entr" presetSubtype="10" fill="hold" grpId="0" nodeType="withEffect">
                                  <p:stCondLst>
                                    <p:cond delay="0"/>
                                  </p:stCondLst>
                                  <p:childTnLst>
                                    <p:set>
                                      <p:cBhvr>
                                        <p:cTn id="104" dur="1" fill="hold">
                                          <p:stCondLst>
                                            <p:cond delay="0"/>
                                          </p:stCondLst>
                                        </p:cTn>
                                        <p:tgtEl>
                                          <p:spTgt spid="4211"/>
                                        </p:tgtEl>
                                        <p:attrNameLst>
                                          <p:attrName>style.visibility</p:attrName>
                                        </p:attrNameLst>
                                      </p:cBhvr>
                                      <p:to>
                                        <p:strVal val="visible"/>
                                      </p:to>
                                    </p:set>
                                    <p:animEffect transition="in" filter="blinds(horizontal)">
                                      <p:cBhvr>
                                        <p:cTn id="105" dur="500"/>
                                        <p:tgtEl>
                                          <p:spTgt spid="4211"/>
                                        </p:tgtEl>
                                      </p:cBhvr>
                                    </p:animEffect>
                                  </p:childTnLst>
                                </p:cTn>
                              </p:par>
                              <p:par>
                                <p:cTn id="106" presetID="3" presetClass="entr" presetSubtype="10" fill="hold" grpId="0" nodeType="withEffect">
                                  <p:stCondLst>
                                    <p:cond delay="0"/>
                                  </p:stCondLst>
                                  <p:childTnLst>
                                    <p:set>
                                      <p:cBhvr>
                                        <p:cTn id="107" dur="1" fill="hold">
                                          <p:stCondLst>
                                            <p:cond delay="0"/>
                                          </p:stCondLst>
                                        </p:cTn>
                                        <p:tgtEl>
                                          <p:spTgt spid="4212"/>
                                        </p:tgtEl>
                                        <p:attrNameLst>
                                          <p:attrName>style.visibility</p:attrName>
                                        </p:attrNameLst>
                                      </p:cBhvr>
                                      <p:to>
                                        <p:strVal val="visible"/>
                                      </p:to>
                                    </p:set>
                                    <p:animEffect transition="in" filter="blinds(horizontal)">
                                      <p:cBhvr>
                                        <p:cTn id="108" dur="500"/>
                                        <p:tgtEl>
                                          <p:spTgt spid="4212"/>
                                        </p:tgtEl>
                                      </p:cBhvr>
                                    </p:animEffect>
                                  </p:childTnLst>
                                </p:cTn>
                              </p:par>
                              <p:par>
                                <p:cTn id="109" presetID="3" presetClass="entr" presetSubtype="10" fill="hold" grpId="0" nodeType="withEffect">
                                  <p:stCondLst>
                                    <p:cond delay="0"/>
                                  </p:stCondLst>
                                  <p:childTnLst>
                                    <p:set>
                                      <p:cBhvr>
                                        <p:cTn id="110" dur="1" fill="hold">
                                          <p:stCondLst>
                                            <p:cond delay="0"/>
                                          </p:stCondLst>
                                        </p:cTn>
                                        <p:tgtEl>
                                          <p:spTgt spid="4213"/>
                                        </p:tgtEl>
                                        <p:attrNameLst>
                                          <p:attrName>style.visibility</p:attrName>
                                        </p:attrNameLst>
                                      </p:cBhvr>
                                      <p:to>
                                        <p:strVal val="visible"/>
                                      </p:to>
                                    </p:set>
                                    <p:animEffect transition="in" filter="blinds(horizontal)">
                                      <p:cBhvr>
                                        <p:cTn id="111" dur="500"/>
                                        <p:tgtEl>
                                          <p:spTgt spid="4213"/>
                                        </p:tgtEl>
                                      </p:cBhvr>
                                    </p:animEffect>
                                  </p:childTnLst>
                                </p:cTn>
                              </p:par>
                              <p:par>
                                <p:cTn id="112" presetID="3" presetClass="entr" presetSubtype="10" fill="hold" grpId="0" nodeType="withEffect">
                                  <p:stCondLst>
                                    <p:cond delay="0"/>
                                  </p:stCondLst>
                                  <p:childTnLst>
                                    <p:set>
                                      <p:cBhvr>
                                        <p:cTn id="113" dur="1" fill="hold">
                                          <p:stCondLst>
                                            <p:cond delay="0"/>
                                          </p:stCondLst>
                                        </p:cTn>
                                        <p:tgtEl>
                                          <p:spTgt spid="4214"/>
                                        </p:tgtEl>
                                        <p:attrNameLst>
                                          <p:attrName>style.visibility</p:attrName>
                                        </p:attrNameLst>
                                      </p:cBhvr>
                                      <p:to>
                                        <p:strVal val="visible"/>
                                      </p:to>
                                    </p:set>
                                    <p:animEffect transition="in" filter="blinds(horizontal)">
                                      <p:cBhvr>
                                        <p:cTn id="114" dur="500"/>
                                        <p:tgtEl>
                                          <p:spTgt spid="4214"/>
                                        </p:tgtEl>
                                      </p:cBhvr>
                                    </p:animEffect>
                                  </p:childTnLst>
                                </p:cTn>
                              </p:par>
                              <p:par>
                                <p:cTn id="115" presetID="3" presetClass="entr" presetSubtype="10" fill="hold" grpId="0" nodeType="withEffect">
                                  <p:stCondLst>
                                    <p:cond delay="0"/>
                                  </p:stCondLst>
                                  <p:childTnLst>
                                    <p:set>
                                      <p:cBhvr>
                                        <p:cTn id="116" dur="1" fill="hold">
                                          <p:stCondLst>
                                            <p:cond delay="0"/>
                                          </p:stCondLst>
                                        </p:cTn>
                                        <p:tgtEl>
                                          <p:spTgt spid="4215"/>
                                        </p:tgtEl>
                                        <p:attrNameLst>
                                          <p:attrName>style.visibility</p:attrName>
                                        </p:attrNameLst>
                                      </p:cBhvr>
                                      <p:to>
                                        <p:strVal val="visible"/>
                                      </p:to>
                                    </p:set>
                                    <p:animEffect transition="in" filter="blinds(horizontal)">
                                      <p:cBhvr>
                                        <p:cTn id="117" dur="500"/>
                                        <p:tgtEl>
                                          <p:spTgt spid="4215"/>
                                        </p:tgtEl>
                                      </p:cBhvr>
                                    </p:animEffect>
                                  </p:childTnLst>
                                </p:cTn>
                              </p:par>
                              <p:par>
                                <p:cTn id="118" presetID="3" presetClass="entr" presetSubtype="10" fill="hold" grpId="0" nodeType="withEffect">
                                  <p:stCondLst>
                                    <p:cond delay="0"/>
                                  </p:stCondLst>
                                  <p:childTnLst>
                                    <p:set>
                                      <p:cBhvr>
                                        <p:cTn id="119" dur="1" fill="hold">
                                          <p:stCondLst>
                                            <p:cond delay="0"/>
                                          </p:stCondLst>
                                        </p:cTn>
                                        <p:tgtEl>
                                          <p:spTgt spid="4216"/>
                                        </p:tgtEl>
                                        <p:attrNameLst>
                                          <p:attrName>style.visibility</p:attrName>
                                        </p:attrNameLst>
                                      </p:cBhvr>
                                      <p:to>
                                        <p:strVal val="visible"/>
                                      </p:to>
                                    </p:set>
                                    <p:animEffect transition="in" filter="blinds(horizontal)">
                                      <p:cBhvr>
                                        <p:cTn id="120" dur="500"/>
                                        <p:tgtEl>
                                          <p:spTgt spid="4216"/>
                                        </p:tgtEl>
                                      </p:cBhvr>
                                    </p:animEffect>
                                  </p:childTnLst>
                                </p:cTn>
                              </p:par>
                              <p:par>
                                <p:cTn id="121" presetID="3" presetClass="entr" presetSubtype="10" fill="hold" grpId="0" nodeType="withEffect">
                                  <p:stCondLst>
                                    <p:cond delay="0"/>
                                  </p:stCondLst>
                                  <p:childTnLst>
                                    <p:set>
                                      <p:cBhvr>
                                        <p:cTn id="122" dur="1" fill="hold">
                                          <p:stCondLst>
                                            <p:cond delay="0"/>
                                          </p:stCondLst>
                                        </p:cTn>
                                        <p:tgtEl>
                                          <p:spTgt spid="4217"/>
                                        </p:tgtEl>
                                        <p:attrNameLst>
                                          <p:attrName>style.visibility</p:attrName>
                                        </p:attrNameLst>
                                      </p:cBhvr>
                                      <p:to>
                                        <p:strVal val="visible"/>
                                      </p:to>
                                    </p:set>
                                    <p:animEffect transition="in" filter="blinds(horizontal)">
                                      <p:cBhvr>
                                        <p:cTn id="123" dur="500"/>
                                        <p:tgtEl>
                                          <p:spTgt spid="4217"/>
                                        </p:tgtEl>
                                      </p:cBhvr>
                                    </p:animEffect>
                                  </p:childTnLst>
                                </p:cTn>
                              </p:par>
                              <p:par>
                                <p:cTn id="124" presetID="3" presetClass="entr" presetSubtype="10" fill="hold" grpId="0" nodeType="withEffect">
                                  <p:stCondLst>
                                    <p:cond delay="0"/>
                                  </p:stCondLst>
                                  <p:childTnLst>
                                    <p:set>
                                      <p:cBhvr>
                                        <p:cTn id="125" dur="1" fill="hold">
                                          <p:stCondLst>
                                            <p:cond delay="0"/>
                                          </p:stCondLst>
                                        </p:cTn>
                                        <p:tgtEl>
                                          <p:spTgt spid="4218"/>
                                        </p:tgtEl>
                                        <p:attrNameLst>
                                          <p:attrName>style.visibility</p:attrName>
                                        </p:attrNameLst>
                                      </p:cBhvr>
                                      <p:to>
                                        <p:strVal val="visible"/>
                                      </p:to>
                                    </p:set>
                                    <p:animEffect transition="in" filter="blinds(horizontal)">
                                      <p:cBhvr>
                                        <p:cTn id="126" dur="500"/>
                                        <p:tgtEl>
                                          <p:spTgt spid="4218"/>
                                        </p:tgtEl>
                                      </p:cBhvr>
                                    </p:animEffect>
                                  </p:childTnLst>
                                </p:cTn>
                              </p:par>
                              <p:par>
                                <p:cTn id="127" presetID="3" presetClass="entr" presetSubtype="10" fill="hold" grpId="0" nodeType="withEffect">
                                  <p:stCondLst>
                                    <p:cond delay="0"/>
                                  </p:stCondLst>
                                  <p:childTnLst>
                                    <p:set>
                                      <p:cBhvr>
                                        <p:cTn id="128" dur="1" fill="hold">
                                          <p:stCondLst>
                                            <p:cond delay="0"/>
                                          </p:stCondLst>
                                        </p:cTn>
                                        <p:tgtEl>
                                          <p:spTgt spid="4219"/>
                                        </p:tgtEl>
                                        <p:attrNameLst>
                                          <p:attrName>style.visibility</p:attrName>
                                        </p:attrNameLst>
                                      </p:cBhvr>
                                      <p:to>
                                        <p:strVal val="visible"/>
                                      </p:to>
                                    </p:set>
                                    <p:animEffect transition="in" filter="blinds(horizontal)">
                                      <p:cBhvr>
                                        <p:cTn id="129" dur="500"/>
                                        <p:tgtEl>
                                          <p:spTgt spid="4219"/>
                                        </p:tgtEl>
                                      </p:cBhvr>
                                    </p:animEffect>
                                  </p:childTnLst>
                                </p:cTn>
                              </p:par>
                              <p:par>
                                <p:cTn id="130" presetID="3" presetClass="entr" presetSubtype="10" fill="hold" grpId="0" nodeType="withEffect">
                                  <p:stCondLst>
                                    <p:cond delay="0"/>
                                  </p:stCondLst>
                                  <p:childTnLst>
                                    <p:set>
                                      <p:cBhvr>
                                        <p:cTn id="131" dur="1" fill="hold">
                                          <p:stCondLst>
                                            <p:cond delay="0"/>
                                          </p:stCondLst>
                                        </p:cTn>
                                        <p:tgtEl>
                                          <p:spTgt spid="4220"/>
                                        </p:tgtEl>
                                        <p:attrNameLst>
                                          <p:attrName>style.visibility</p:attrName>
                                        </p:attrNameLst>
                                      </p:cBhvr>
                                      <p:to>
                                        <p:strVal val="visible"/>
                                      </p:to>
                                    </p:set>
                                    <p:animEffect transition="in" filter="blinds(horizontal)">
                                      <p:cBhvr>
                                        <p:cTn id="132" dur="500"/>
                                        <p:tgtEl>
                                          <p:spTgt spid="4220"/>
                                        </p:tgtEl>
                                      </p:cBhvr>
                                    </p:animEffect>
                                  </p:childTnLst>
                                </p:cTn>
                              </p:par>
                              <p:par>
                                <p:cTn id="133" presetID="3" presetClass="entr" presetSubtype="10" fill="hold" grpId="0" nodeType="withEffect">
                                  <p:stCondLst>
                                    <p:cond delay="0"/>
                                  </p:stCondLst>
                                  <p:childTnLst>
                                    <p:set>
                                      <p:cBhvr>
                                        <p:cTn id="134" dur="1" fill="hold">
                                          <p:stCondLst>
                                            <p:cond delay="0"/>
                                          </p:stCondLst>
                                        </p:cTn>
                                        <p:tgtEl>
                                          <p:spTgt spid="4221"/>
                                        </p:tgtEl>
                                        <p:attrNameLst>
                                          <p:attrName>style.visibility</p:attrName>
                                        </p:attrNameLst>
                                      </p:cBhvr>
                                      <p:to>
                                        <p:strVal val="visible"/>
                                      </p:to>
                                    </p:set>
                                    <p:animEffect transition="in" filter="blinds(horizontal)">
                                      <p:cBhvr>
                                        <p:cTn id="135" dur="500"/>
                                        <p:tgtEl>
                                          <p:spTgt spid="4221"/>
                                        </p:tgtEl>
                                      </p:cBhvr>
                                    </p:animEffect>
                                  </p:childTnLst>
                                </p:cTn>
                              </p:par>
                              <p:par>
                                <p:cTn id="136" presetID="3" presetClass="entr" presetSubtype="10" fill="hold" grpId="0" nodeType="withEffect">
                                  <p:stCondLst>
                                    <p:cond delay="0"/>
                                  </p:stCondLst>
                                  <p:childTnLst>
                                    <p:set>
                                      <p:cBhvr>
                                        <p:cTn id="137" dur="1" fill="hold">
                                          <p:stCondLst>
                                            <p:cond delay="0"/>
                                          </p:stCondLst>
                                        </p:cTn>
                                        <p:tgtEl>
                                          <p:spTgt spid="4222"/>
                                        </p:tgtEl>
                                        <p:attrNameLst>
                                          <p:attrName>style.visibility</p:attrName>
                                        </p:attrNameLst>
                                      </p:cBhvr>
                                      <p:to>
                                        <p:strVal val="visible"/>
                                      </p:to>
                                    </p:set>
                                    <p:animEffect transition="in" filter="blinds(horizontal)">
                                      <p:cBhvr>
                                        <p:cTn id="138" dur="500"/>
                                        <p:tgtEl>
                                          <p:spTgt spid="4222"/>
                                        </p:tgtEl>
                                      </p:cBhvr>
                                    </p:animEffect>
                                  </p:childTnLst>
                                </p:cTn>
                              </p:par>
                              <p:par>
                                <p:cTn id="139" presetID="3" presetClass="entr" presetSubtype="10" fill="hold" grpId="0" nodeType="withEffect">
                                  <p:stCondLst>
                                    <p:cond delay="0"/>
                                  </p:stCondLst>
                                  <p:childTnLst>
                                    <p:set>
                                      <p:cBhvr>
                                        <p:cTn id="140" dur="1" fill="hold">
                                          <p:stCondLst>
                                            <p:cond delay="0"/>
                                          </p:stCondLst>
                                        </p:cTn>
                                        <p:tgtEl>
                                          <p:spTgt spid="4223"/>
                                        </p:tgtEl>
                                        <p:attrNameLst>
                                          <p:attrName>style.visibility</p:attrName>
                                        </p:attrNameLst>
                                      </p:cBhvr>
                                      <p:to>
                                        <p:strVal val="visible"/>
                                      </p:to>
                                    </p:set>
                                    <p:animEffect transition="in" filter="blinds(horizontal)">
                                      <p:cBhvr>
                                        <p:cTn id="141" dur="500"/>
                                        <p:tgtEl>
                                          <p:spTgt spid="4223"/>
                                        </p:tgtEl>
                                      </p:cBhvr>
                                    </p:animEffect>
                                  </p:childTnLst>
                                </p:cTn>
                              </p:par>
                              <p:par>
                                <p:cTn id="142" presetID="3" presetClass="entr" presetSubtype="10" fill="hold" grpId="0" nodeType="withEffect">
                                  <p:stCondLst>
                                    <p:cond delay="0"/>
                                  </p:stCondLst>
                                  <p:childTnLst>
                                    <p:set>
                                      <p:cBhvr>
                                        <p:cTn id="143" dur="1" fill="hold">
                                          <p:stCondLst>
                                            <p:cond delay="0"/>
                                          </p:stCondLst>
                                        </p:cTn>
                                        <p:tgtEl>
                                          <p:spTgt spid="4224"/>
                                        </p:tgtEl>
                                        <p:attrNameLst>
                                          <p:attrName>style.visibility</p:attrName>
                                        </p:attrNameLst>
                                      </p:cBhvr>
                                      <p:to>
                                        <p:strVal val="visible"/>
                                      </p:to>
                                    </p:set>
                                    <p:animEffect transition="in" filter="blinds(horizontal)">
                                      <p:cBhvr>
                                        <p:cTn id="144" dur="500"/>
                                        <p:tgtEl>
                                          <p:spTgt spid="4224"/>
                                        </p:tgtEl>
                                      </p:cBhvr>
                                    </p:animEffect>
                                  </p:childTnLst>
                                </p:cTn>
                              </p:par>
                              <p:par>
                                <p:cTn id="145" presetID="3" presetClass="entr" presetSubtype="10" fill="hold" grpId="0" nodeType="withEffect">
                                  <p:stCondLst>
                                    <p:cond delay="0"/>
                                  </p:stCondLst>
                                  <p:childTnLst>
                                    <p:set>
                                      <p:cBhvr>
                                        <p:cTn id="146" dur="1" fill="hold">
                                          <p:stCondLst>
                                            <p:cond delay="0"/>
                                          </p:stCondLst>
                                        </p:cTn>
                                        <p:tgtEl>
                                          <p:spTgt spid="4225"/>
                                        </p:tgtEl>
                                        <p:attrNameLst>
                                          <p:attrName>style.visibility</p:attrName>
                                        </p:attrNameLst>
                                      </p:cBhvr>
                                      <p:to>
                                        <p:strVal val="visible"/>
                                      </p:to>
                                    </p:set>
                                    <p:animEffect transition="in" filter="blinds(horizontal)">
                                      <p:cBhvr>
                                        <p:cTn id="147" dur="500"/>
                                        <p:tgtEl>
                                          <p:spTgt spid="4225"/>
                                        </p:tgtEl>
                                      </p:cBhvr>
                                    </p:animEffect>
                                  </p:childTnLst>
                                </p:cTn>
                              </p:par>
                              <p:par>
                                <p:cTn id="148" presetID="3" presetClass="entr" presetSubtype="10" fill="hold" grpId="0" nodeType="withEffect">
                                  <p:stCondLst>
                                    <p:cond delay="0"/>
                                  </p:stCondLst>
                                  <p:childTnLst>
                                    <p:set>
                                      <p:cBhvr>
                                        <p:cTn id="149" dur="1" fill="hold">
                                          <p:stCondLst>
                                            <p:cond delay="0"/>
                                          </p:stCondLst>
                                        </p:cTn>
                                        <p:tgtEl>
                                          <p:spTgt spid="4226"/>
                                        </p:tgtEl>
                                        <p:attrNameLst>
                                          <p:attrName>style.visibility</p:attrName>
                                        </p:attrNameLst>
                                      </p:cBhvr>
                                      <p:to>
                                        <p:strVal val="visible"/>
                                      </p:to>
                                    </p:set>
                                    <p:animEffect transition="in" filter="blinds(horizontal)">
                                      <p:cBhvr>
                                        <p:cTn id="150" dur="500"/>
                                        <p:tgtEl>
                                          <p:spTgt spid="4226"/>
                                        </p:tgtEl>
                                      </p:cBhvr>
                                    </p:animEffect>
                                  </p:childTnLst>
                                </p:cTn>
                              </p:par>
                              <p:par>
                                <p:cTn id="151" presetID="3" presetClass="entr" presetSubtype="10" fill="hold" grpId="0" nodeType="withEffect">
                                  <p:stCondLst>
                                    <p:cond delay="0"/>
                                  </p:stCondLst>
                                  <p:childTnLst>
                                    <p:set>
                                      <p:cBhvr>
                                        <p:cTn id="152" dur="1" fill="hold">
                                          <p:stCondLst>
                                            <p:cond delay="0"/>
                                          </p:stCondLst>
                                        </p:cTn>
                                        <p:tgtEl>
                                          <p:spTgt spid="4227"/>
                                        </p:tgtEl>
                                        <p:attrNameLst>
                                          <p:attrName>style.visibility</p:attrName>
                                        </p:attrNameLst>
                                      </p:cBhvr>
                                      <p:to>
                                        <p:strVal val="visible"/>
                                      </p:to>
                                    </p:set>
                                    <p:animEffect transition="in" filter="blinds(horizontal)">
                                      <p:cBhvr>
                                        <p:cTn id="153" dur="500"/>
                                        <p:tgtEl>
                                          <p:spTgt spid="4227"/>
                                        </p:tgtEl>
                                      </p:cBhvr>
                                    </p:animEffect>
                                  </p:childTnLst>
                                </p:cTn>
                              </p:par>
                              <p:par>
                                <p:cTn id="154" presetID="3" presetClass="entr" presetSubtype="10" fill="hold" grpId="0" nodeType="withEffect">
                                  <p:stCondLst>
                                    <p:cond delay="0"/>
                                  </p:stCondLst>
                                  <p:childTnLst>
                                    <p:set>
                                      <p:cBhvr>
                                        <p:cTn id="155" dur="1" fill="hold">
                                          <p:stCondLst>
                                            <p:cond delay="0"/>
                                          </p:stCondLst>
                                        </p:cTn>
                                        <p:tgtEl>
                                          <p:spTgt spid="4228"/>
                                        </p:tgtEl>
                                        <p:attrNameLst>
                                          <p:attrName>style.visibility</p:attrName>
                                        </p:attrNameLst>
                                      </p:cBhvr>
                                      <p:to>
                                        <p:strVal val="visible"/>
                                      </p:to>
                                    </p:set>
                                    <p:animEffect transition="in" filter="blinds(horizontal)">
                                      <p:cBhvr>
                                        <p:cTn id="156" dur="500"/>
                                        <p:tgtEl>
                                          <p:spTgt spid="4228"/>
                                        </p:tgtEl>
                                      </p:cBhvr>
                                    </p:animEffect>
                                  </p:childTnLst>
                                </p:cTn>
                              </p:par>
                              <p:par>
                                <p:cTn id="157" presetID="3" presetClass="entr" presetSubtype="10" fill="hold" grpId="0" nodeType="withEffect">
                                  <p:stCondLst>
                                    <p:cond delay="0"/>
                                  </p:stCondLst>
                                  <p:childTnLst>
                                    <p:set>
                                      <p:cBhvr>
                                        <p:cTn id="158" dur="1" fill="hold">
                                          <p:stCondLst>
                                            <p:cond delay="0"/>
                                          </p:stCondLst>
                                        </p:cTn>
                                        <p:tgtEl>
                                          <p:spTgt spid="4229"/>
                                        </p:tgtEl>
                                        <p:attrNameLst>
                                          <p:attrName>style.visibility</p:attrName>
                                        </p:attrNameLst>
                                      </p:cBhvr>
                                      <p:to>
                                        <p:strVal val="visible"/>
                                      </p:to>
                                    </p:set>
                                    <p:animEffect transition="in" filter="blinds(horizontal)">
                                      <p:cBhvr>
                                        <p:cTn id="159" dur="500"/>
                                        <p:tgtEl>
                                          <p:spTgt spid="4229"/>
                                        </p:tgtEl>
                                      </p:cBhvr>
                                    </p:animEffect>
                                  </p:childTnLst>
                                </p:cTn>
                              </p:par>
                              <p:par>
                                <p:cTn id="160" presetID="3" presetClass="entr" presetSubtype="10" fill="hold" grpId="0" nodeType="withEffect">
                                  <p:stCondLst>
                                    <p:cond delay="0"/>
                                  </p:stCondLst>
                                  <p:childTnLst>
                                    <p:set>
                                      <p:cBhvr>
                                        <p:cTn id="161" dur="1" fill="hold">
                                          <p:stCondLst>
                                            <p:cond delay="0"/>
                                          </p:stCondLst>
                                        </p:cTn>
                                        <p:tgtEl>
                                          <p:spTgt spid="4230"/>
                                        </p:tgtEl>
                                        <p:attrNameLst>
                                          <p:attrName>style.visibility</p:attrName>
                                        </p:attrNameLst>
                                      </p:cBhvr>
                                      <p:to>
                                        <p:strVal val="visible"/>
                                      </p:to>
                                    </p:set>
                                    <p:animEffect transition="in" filter="blinds(horizontal)">
                                      <p:cBhvr>
                                        <p:cTn id="162" dur="500"/>
                                        <p:tgtEl>
                                          <p:spTgt spid="4230"/>
                                        </p:tgtEl>
                                      </p:cBhvr>
                                    </p:animEffect>
                                  </p:childTnLst>
                                </p:cTn>
                              </p:par>
                              <p:par>
                                <p:cTn id="163" presetID="3" presetClass="entr" presetSubtype="10" fill="hold" grpId="0" nodeType="withEffect">
                                  <p:stCondLst>
                                    <p:cond delay="0"/>
                                  </p:stCondLst>
                                  <p:childTnLst>
                                    <p:set>
                                      <p:cBhvr>
                                        <p:cTn id="164" dur="1" fill="hold">
                                          <p:stCondLst>
                                            <p:cond delay="0"/>
                                          </p:stCondLst>
                                        </p:cTn>
                                        <p:tgtEl>
                                          <p:spTgt spid="4231"/>
                                        </p:tgtEl>
                                        <p:attrNameLst>
                                          <p:attrName>style.visibility</p:attrName>
                                        </p:attrNameLst>
                                      </p:cBhvr>
                                      <p:to>
                                        <p:strVal val="visible"/>
                                      </p:to>
                                    </p:set>
                                    <p:animEffect transition="in" filter="blinds(horizontal)">
                                      <p:cBhvr>
                                        <p:cTn id="165" dur="500"/>
                                        <p:tgtEl>
                                          <p:spTgt spid="4231"/>
                                        </p:tgtEl>
                                      </p:cBhvr>
                                    </p:animEffect>
                                  </p:childTnLst>
                                </p:cTn>
                              </p:par>
                              <p:par>
                                <p:cTn id="166" presetID="3" presetClass="entr" presetSubtype="10" fill="hold" grpId="0" nodeType="withEffect">
                                  <p:stCondLst>
                                    <p:cond delay="0"/>
                                  </p:stCondLst>
                                  <p:childTnLst>
                                    <p:set>
                                      <p:cBhvr>
                                        <p:cTn id="167" dur="1" fill="hold">
                                          <p:stCondLst>
                                            <p:cond delay="0"/>
                                          </p:stCondLst>
                                        </p:cTn>
                                        <p:tgtEl>
                                          <p:spTgt spid="4232"/>
                                        </p:tgtEl>
                                        <p:attrNameLst>
                                          <p:attrName>style.visibility</p:attrName>
                                        </p:attrNameLst>
                                      </p:cBhvr>
                                      <p:to>
                                        <p:strVal val="visible"/>
                                      </p:to>
                                    </p:set>
                                    <p:animEffect transition="in" filter="blinds(horizontal)">
                                      <p:cBhvr>
                                        <p:cTn id="168" dur="500"/>
                                        <p:tgtEl>
                                          <p:spTgt spid="4232"/>
                                        </p:tgtEl>
                                      </p:cBhvr>
                                    </p:animEffect>
                                  </p:childTnLst>
                                </p:cTn>
                              </p:par>
                              <p:par>
                                <p:cTn id="169" presetID="3" presetClass="entr" presetSubtype="10" fill="hold" grpId="0" nodeType="withEffect">
                                  <p:stCondLst>
                                    <p:cond delay="0"/>
                                  </p:stCondLst>
                                  <p:childTnLst>
                                    <p:set>
                                      <p:cBhvr>
                                        <p:cTn id="170" dur="1" fill="hold">
                                          <p:stCondLst>
                                            <p:cond delay="0"/>
                                          </p:stCondLst>
                                        </p:cTn>
                                        <p:tgtEl>
                                          <p:spTgt spid="4233"/>
                                        </p:tgtEl>
                                        <p:attrNameLst>
                                          <p:attrName>style.visibility</p:attrName>
                                        </p:attrNameLst>
                                      </p:cBhvr>
                                      <p:to>
                                        <p:strVal val="visible"/>
                                      </p:to>
                                    </p:set>
                                    <p:animEffect transition="in" filter="blinds(horizontal)">
                                      <p:cBhvr>
                                        <p:cTn id="171" dur="500"/>
                                        <p:tgtEl>
                                          <p:spTgt spid="4233"/>
                                        </p:tgtEl>
                                      </p:cBhvr>
                                    </p:animEffect>
                                  </p:childTnLst>
                                </p:cTn>
                              </p:par>
                              <p:par>
                                <p:cTn id="172" presetID="3" presetClass="entr" presetSubtype="10" fill="hold" grpId="0" nodeType="withEffect">
                                  <p:stCondLst>
                                    <p:cond delay="0"/>
                                  </p:stCondLst>
                                  <p:childTnLst>
                                    <p:set>
                                      <p:cBhvr>
                                        <p:cTn id="173" dur="1" fill="hold">
                                          <p:stCondLst>
                                            <p:cond delay="0"/>
                                          </p:stCondLst>
                                        </p:cTn>
                                        <p:tgtEl>
                                          <p:spTgt spid="4234"/>
                                        </p:tgtEl>
                                        <p:attrNameLst>
                                          <p:attrName>style.visibility</p:attrName>
                                        </p:attrNameLst>
                                      </p:cBhvr>
                                      <p:to>
                                        <p:strVal val="visible"/>
                                      </p:to>
                                    </p:set>
                                    <p:animEffect transition="in" filter="blinds(horizontal)">
                                      <p:cBhvr>
                                        <p:cTn id="174" dur="500"/>
                                        <p:tgtEl>
                                          <p:spTgt spid="4234"/>
                                        </p:tgtEl>
                                      </p:cBhvr>
                                    </p:animEffect>
                                  </p:childTnLst>
                                </p:cTn>
                              </p:par>
                              <p:par>
                                <p:cTn id="175" presetID="3" presetClass="entr" presetSubtype="10" fill="hold" grpId="0" nodeType="withEffect">
                                  <p:stCondLst>
                                    <p:cond delay="0"/>
                                  </p:stCondLst>
                                  <p:childTnLst>
                                    <p:set>
                                      <p:cBhvr>
                                        <p:cTn id="176" dur="1" fill="hold">
                                          <p:stCondLst>
                                            <p:cond delay="0"/>
                                          </p:stCondLst>
                                        </p:cTn>
                                        <p:tgtEl>
                                          <p:spTgt spid="4235"/>
                                        </p:tgtEl>
                                        <p:attrNameLst>
                                          <p:attrName>style.visibility</p:attrName>
                                        </p:attrNameLst>
                                      </p:cBhvr>
                                      <p:to>
                                        <p:strVal val="visible"/>
                                      </p:to>
                                    </p:set>
                                    <p:animEffect transition="in" filter="blinds(horizontal)">
                                      <p:cBhvr>
                                        <p:cTn id="177" dur="500"/>
                                        <p:tgtEl>
                                          <p:spTgt spid="4235"/>
                                        </p:tgtEl>
                                      </p:cBhvr>
                                    </p:animEffect>
                                  </p:childTnLst>
                                </p:cTn>
                              </p:par>
                            </p:childTnLst>
                          </p:cTn>
                        </p:par>
                      </p:childTnLst>
                    </p:cTn>
                  </p:par>
                  <p:par>
                    <p:cTn id="178" fill="hold">
                      <p:stCondLst>
                        <p:cond delay="indefinite"/>
                      </p:stCondLst>
                      <p:childTnLst>
                        <p:par>
                          <p:cTn id="179" fill="hold">
                            <p:stCondLst>
                              <p:cond delay="0"/>
                            </p:stCondLst>
                            <p:childTnLst>
                              <p:par>
                                <p:cTn id="180" presetID="1" presetClass="emph" presetSubtype="2" fill="hold" nodeType="clickEffect">
                                  <p:stCondLst>
                                    <p:cond delay="0"/>
                                  </p:stCondLst>
                                  <p:childTnLst>
                                    <p:animClr clrSpc="rgb" dir="cw">
                                      <p:cBhvr>
                                        <p:cTn id="181" dur="2000" fill="hold"/>
                                        <p:tgtEl>
                                          <p:spTgt spid="4204"/>
                                        </p:tgtEl>
                                        <p:attrNameLst>
                                          <p:attrName>fillcolor</p:attrName>
                                        </p:attrNameLst>
                                      </p:cBhvr>
                                      <p:to>
                                        <a:schemeClr val="tx2"/>
                                      </p:to>
                                    </p:animClr>
                                    <p:set>
                                      <p:cBhvr>
                                        <p:cTn id="182" dur="2000" fill="hold"/>
                                        <p:tgtEl>
                                          <p:spTgt spid="4204"/>
                                        </p:tgtEl>
                                        <p:attrNameLst>
                                          <p:attrName>fill.type</p:attrName>
                                        </p:attrNameLst>
                                      </p:cBhvr>
                                      <p:to>
                                        <p:strVal val="solid"/>
                                      </p:to>
                                    </p:set>
                                    <p:set>
                                      <p:cBhvr>
                                        <p:cTn id="183" dur="2000" fill="hold"/>
                                        <p:tgtEl>
                                          <p:spTgt spid="4204"/>
                                        </p:tgtEl>
                                        <p:attrNameLst>
                                          <p:attrName>fill.on</p:attrName>
                                        </p:attrNameLst>
                                      </p:cBhvr>
                                      <p:to>
                                        <p:strVal val="true"/>
                                      </p:to>
                                    </p:set>
                                  </p:childTnLst>
                                </p:cTn>
                              </p:par>
                              <p:par>
                                <p:cTn id="184" presetID="1" presetClass="emph" presetSubtype="2" fill="hold" nodeType="withEffect">
                                  <p:stCondLst>
                                    <p:cond delay="0"/>
                                  </p:stCondLst>
                                  <p:childTnLst>
                                    <p:animClr clrSpc="rgb" dir="cw">
                                      <p:cBhvr>
                                        <p:cTn id="185" dur="2000" fill="hold"/>
                                        <p:tgtEl>
                                          <p:spTgt spid="4229"/>
                                        </p:tgtEl>
                                        <p:attrNameLst>
                                          <p:attrName>fillcolor</p:attrName>
                                        </p:attrNameLst>
                                      </p:cBhvr>
                                      <p:to>
                                        <a:schemeClr val="tx2"/>
                                      </p:to>
                                    </p:animClr>
                                    <p:set>
                                      <p:cBhvr>
                                        <p:cTn id="186" dur="2000" fill="hold"/>
                                        <p:tgtEl>
                                          <p:spTgt spid="4229"/>
                                        </p:tgtEl>
                                        <p:attrNameLst>
                                          <p:attrName>fill.type</p:attrName>
                                        </p:attrNameLst>
                                      </p:cBhvr>
                                      <p:to>
                                        <p:strVal val="solid"/>
                                      </p:to>
                                    </p:set>
                                    <p:set>
                                      <p:cBhvr>
                                        <p:cTn id="187" dur="2000" fill="hold"/>
                                        <p:tgtEl>
                                          <p:spTgt spid="4229"/>
                                        </p:tgtEl>
                                        <p:attrNameLst>
                                          <p:attrName>fill.on</p:attrName>
                                        </p:attrNameLst>
                                      </p:cBhvr>
                                      <p:to>
                                        <p:strVal val="true"/>
                                      </p:to>
                                    </p:set>
                                  </p:childTnLst>
                                </p:cTn>
                              </p:par>
                              <p:par>
                                <p:cTn id="188" presetID="1" presetClass="emph" presetSubtype="2" fill="hold" nodeType="withEffect">
                                  <p:stCondLst>
                                    <p:cond delay="0"/>
                                  </p:stCondLst>
                                  <p:childTnLst>
                                    <p:animClr clrSpc="rgb" dir="cw">
                                      <p:cBhvr>
                                        <p:cTn id="189" dur="2000" fill="hold"/>
                                        <p:tgtEl>
                                          <p:spTgt spid="4231"/>
                                        </p:tgtEl>
                                        <p:attrNameLst>
                                          <p:attrName>fillcolor</p:attrName>
                                        </p:attrNameLst>
                                      </p:cBhvr>
                                      <p:to>
                                        <a:schemeClr val="tx2"/>
                                      </p:to>
                                    </p:animClr>
                                    <p:set>
                                      <p:cBhvr>
                                        <p:cTn id="190" dur="2000" fill="hold"/>
                                        <p:tgtEl>
                                          <p:spTgt spid="4231"/>
                                        </p:tgtEl>
                                        <p:attrNameLst>
                                          <p:attrName>fill.type</p:attrName>
                                        </p:attrNameLst>
                                      </p:cBhvr>
                                      <p:to>
                                        <p:strVal val="solid"/>
                                      </p:to>
                                    </p:set>
                                    <p:set>
                                      <p:cBhvr>
                                        <p:cTn id="191" dur="2000" fill="hold"/>
                                        <p:tgtEl>
                                          <p:spTgt spid="4231"/>
                                        </p:tgtEl>
                                        <p:attrNameLst>
                                          <p:attrName>fill.on</p:attrName>
                                        </p:attrNameLst>
                                      </p:cBhvr>
                                      <p:to>
                                        <p:strVal val="true"/>
                                      </p:to>
                                    </p:set>
                                  </p:childTnLst>
                                </p:cTn>
                              </p:par>
                              <p:par>
                                <p:cTn id="192" presetID="1" presetClass="emph" presetSubtype="2" fill="hold" nodeType="withEffect">
                                  <p:stCondLst>
                                    <p:cond delay="0"/>
                                  </p:stCondLst>
                                  <p:childTnLst>
                                    <p:animClr clrSpc="rgb" dir="cw">
                                      <p:cBhvr>
                                        <p:cTn id="193" dur="2000" fill="hold"/>
                                        <p:tgtEl>
                                          <p:spTgt spid="4218"/>
                                        </p:tgtEl>
                                        <p:attrNameLst>
                                          <p:attrName>fillcolor</p:attrName>
                                        </p:attrNameLst>
                                      </p:cBhvr>
                                      <p:to>
                                        <a:schemeClr val="tx2"/>
                                      </p:to>
                                    </p:animClr>
                                    <p:set>
                                      <p:cBhvr>
                                        <p:cTn id="194" dur="2000" fill="hold"/>
                                        <p:tgtEl>
                                          <p:spTgt spid="4218"/>
                                        </p:tgtEl>
                                        <p:attrNameLst>
                                          <p:attrName>fill.type</p:attrName>
                                        </p:attrNameLst>
                                      </p:cBhvr>
                                      <p:to>
                                        <p:strVal val="solid"/>
                                      </p:to>
                                    </p:set>
                                    <p:set>
                                      <p:cBhvr>
                                        <p:cTn id="195" dur="2000" fill="hold"/>
                                        <p:tgtEl>
                                          <p:spTgt spid="4218"/>
                                        </p:tgtEl>
                                        <p:attrNameLst>
                                          <p:attrName>fill.on</p:attrName>
                                        </p:attrNameLst>
                                      </p:cBhvr>
                                      <p:to>
                                        <p:strVal val="true"/>
                                      </p:to>
                                    </p:set>
                                  </p:childTnLst>
                                </p:cTn>
                              </p:par>
                              <p:par>
                                <p:cTn id="196" presetID="1" presetClass="emph" presetSubtype="2" fill="hold" nodeType="withEffect">
                                  <p:stCondLst>
                                    <p:cond delay="0"/>
                                  </p:stCondLst>
                                  <p:childTnLst>
                                    <p:animClr clrSpc="rgb" dir="cw">
                                      <p:cBhvr>
                                        <p:cTn id="197" dur="2000" fill="hold"/>
                                        <p:tgtEl>
                                          <p:spTgt spid="4209"/>
                                        </p:tgtEl>
                                        <p:attrNameLst>
                                          <p:attrName>fillcolor</p:attrName>
                                        </p:attrNameLst>
                                      </p:cBhvr>
                                      <p:to>
                                        <a:schemeClr val="tx2"/>
                                      </p:to>
                                    </p:animClr>
                                    <p:set>
                                      <p:cBhvr>
                                        <p:cTn id="198" dur="2000" fill="hold"/>
                                        <p:tgtEl>
                                          <p:spTgt spid="4209"/>
                                        </p:tgtEl>
                                        <p:attrNameLst>
                                          <p:attrName>fill.type</p:attrName>
                                        </p:attrNameLst>
                                      </p:cBhvr>
                                      <p:to>
                                        <p:strVal val="solid"/>
                                      </p:to>
                                    </p:set>
                                    <p:set>
                                      <p:cBhvr>
                                        <p:cTn id="199" dur="2000" fill="hold"/>
                                        <p:tgtEl>
                                          <p:spTgt spid="4209"/>
                                        </p:tgtEl>
                                        <p:attrNameLst>
                                          <p:attrName>fill.on</p:attrName>
                                        </p:attrNameLst>
                                      </p:cBhvr>
                                      <p:to>
                                        <p:strVal val="true"/>
                                      </p:to>
                                    </p:set>
                                  </p:childTnLst>
                                </p:cTn>
                              </p:par>
                              <p:par>
                                <p:cTn id="200" presetID="1" presetClass="emph" presetSubtype="2" fill="hold" nodeType="withEffect">
                                  <p:stCondLst>
                                    <p:cond delay="0"/>
                                  </p:stCondLst>
                                  <p:childTnLst>
                                    <p:animClr clrSpc="rgb" dir="cw">
                                      <p:cBhvr>
                                        <p:cTn id="201" dur="2000" fill="hold"/>
                                        <p:tgtEl>
                                          <p:spTgt spid="4210"/>
                                        </p:tgtEl>
                                        <p:attrNameLst>
                                          <p:attrName>fillcolor</p:attrName>
                                        </p:attrNameLst>
                                      </p:cBhvr>
                                      <p:to>
                                        <a:schemeClr val="tx2"/>
                                      </p:to>
                                    </p:animClr>
                                    <p:set>
                                      <p:cBhvr>
                                        <p:cTn id="202" dur="2000" fill="hold"/>
                                        <p:tgtEl>
                                          <p:spTgt spid="4210"/>
                                        </p:tgtEl>
                                        <p:attrNameLst>
                                          <p:attrName>fill.type</p:attrName>
                                        </p:attrNameLst>
                                      </p:cBhvr>
                                      <p:to>
                                        <p:strVal val="solid"/>
                                      </p:to>
                                    </p:set>
                                    <p:set>
                                      <p:cBhvr>
                                        <p:cTn id="203" dur="2000" fill="hold"/>
                                        <p:tgtEl>
                                          <p:spTgt spid="4210"/>
                                        </p:tgtEl>
                                        <p:attrNameLst>
                                          <p:attrName>fill.on</p:attrName>
                                        </p:attrNameLst>
                                      </p:cBhvr>
                                      <p:to>
                                        <p:strVal val="true"/>
                                      </p:to>
                                    </p:set>
                                  </p:childTnLst>
                                </p:cTn>
                              </p:par>
                              <p:par>
                                <p:cTn id="204" presetID="1" presetClass="emph" presetSubtype="2" fill="hold" nodeType="withEffect">
                                  <p:stCondLst>
                                    <p:cond delay="0"/>
                                  </p:stCondLst>
                                  <p:childTnLst>
                                    <p:animClr clrSpc="rgb" dir="cw">
                                      <p:cBhvr>
                                        <p:cTn id="205" dur="2000" fill="hold"/>
                                        <p:tgtEl>
                                          <p:spTgt spid="4224"/>
                                        </p:tgtEl>
                                        <p:attrNameLst>
                                          <p:attrName>fillcolor</p:attrName>
                                        </p:attrNameLst>
                                      </p:cBhvr>
                                      <p:to>
                                        <a:schemeClr val="tx2"/>
                                      </p:to>
                                    </p:animClr>
                                    <p:set>
                                      <p:cBhvr>
                                        <p:cTn id="206" dur="2000" fill="hold"/>
                                        <p:tgtEl>
                                          <p:spTgt spid="4224"/>
                                        </p:tgtEl>
                                        <p:attrNameLst>
                                          <p:attrName>fill.type</p:attrName>
                                        </p:attrNameLst>
                                      </p:cBhvr>
                                      <p:to>
                                        <p:strVal val="solid"/>
                                      </p:to>
                                    </p:set>
                                    <p:set>
                                      <p:cBhvr>
                                        <p:cTn id="207" dur="2000" fill="hold"/>
                                        <p:tgtEl>
                                          <p:spTgt spid="4224"/>
                                        </p:tgtEl>
                                        <p:attrNameLst>
                                          <p:attrName>fill.on</p:attrName>
                                        </p:attrNameLst>
                                      </p:cBhvr>
                                      <p:to>
                                        <p:strVal val="true"/>
                                      </p:to>
                                    </p:set>
                                  </p:childTnLst>
                                </p:cTn>
                              </p:par>
                              <p:par>
                                <p:cTn id="208" presetID="1" presetClass="emph" presetSubtype="2" fill="hold" nodeType="withEffect">
                                  <p:stCondLst>
                                    <p:cond delay="0"/>
                                  </p:stCondLst>
                                  <p:childTnLst>
                                    <p:animClr clrSpc="rgb" dir="cw">
                                      <p:cBhvr>
                                        <p:cTn id="209" dur="2000" fill="hold"/>
                                        <p:tgtEl>
                                          <p:spTgt spid="4214"/>
                                        </p:tgtEl>
                                        <p:attrNameLst>
                                          <p:attrName>fillcolor</p:attrName>
                                        </p:attrNameLst>
                                      </p:cBhvr>
                                      <p:to>
                                        <a:schemeClr val="tx2"/>
                                      </p:to>
                                    </p:animClr>
                                    <p:set>
                                      <p:cBhvr>
                                        <p:cTn id="210" dur="2000" fill="hold"/>
                                        <p:tgtEl>
                                          <p:spTgt spid="4214"/>
                                        </p:tgtEl>
                                        <p:attrNameLst>
                                          <p:attrName>fill.type</p:attrName>
                                        </p:attrNameLst>
                                      </p:cBhvr>
                                      <p:to>
                                        <p:strVal val="solid"/>
                                      </p:to>
                                    </p:set>
                                    <p:set>
                                      <p:cBhvr>
                                        <p:cTn id="211" dur="2000" fill="hold"/>
                                        <p:tgtEl>
                                          <p:spTgt spid="4214"/>
                                        </p:tgtEl>
                                        <p:attrNameLst>
                                          <p:attrName>fill.on</p:attrName>
                                        </p:attrNameLst>
                                      </p:cBhvr>
                                      <p:to>
                                        <p:strVal val="true"/>
                                      </p:to>
                                    </p:set>
                                  </p:childTnLst>
                                </p:cTn>
                              </p:par>
                              <p:par>
                                <p:cTn id="212" presetID="1" presetClass="emph" presetSubtype="2" fill="hold" nodeType="withEffect">
                                  <p:stCondLst>
                                    <p:cond delay="0"/>
                                  </p:stCondLst>
                                  <p:childTnLst>
                                    <p:animClr clrSpc="rgb" dir="cw">
                                      <p:cBhvr>
                                        <p:cTn id="213" dur="2000" fill="hold"/>
                                        <p:tgtEl>
                                          <p:spTgt spid="4216"/>
                                        </p:tgtEl>
                                        <p:attrNameLst>
                                          <p:attrName>fillcolor</p:attrName>
                                        </p:attrNameLst>
                                      </p:cBhvr>
                                      <p:to>
                                        <a:schemeClr val="tx2"/>
                                      </p:to>
                                    </p:animClr>
                                    <p:set>
                                      <p:cBhvr>
                                        <p:cTn id="214" dur="2000" fill="hold"/>
                                        <p:tgtEl>
                                          <p:spTgt spid="4216"/>
                                        </p:tgtEl>
                                        <p:attrNameLst>
                                          <p:attrName>fill.type</p:attrName>
                                        </p:attrNameLst>
                                      </p:cBhvr>
                                      <p:to>
                                        <p:strVal val="solid"/>
                                      </p:to>
                                    </p:set>
                                    <p:set>
                                      <p:cBhvr>
                                        <p:cTn id="215" dur="2000" fill="hold"/>
                                        <p:tgtEl>
                                          <p:spTgt spid="4216"/>
                                        </p:tgtEl>
                                        <p:attrNameLst>
                                          <p:attrName>fill.on</p:attrName>
                                        </p:attrNameLst>
                                      </p:cBhvr>
                                      <p:to>
                                        <p:strVal val="true"/>
                                      </p:to>
                                    </p:set>
                                  </p:childTnLst>
                                </p:cTn>
                              </p:par>
                            </p:childTnLst>
                          </p:cTn>
                        </p:par>
                      </p:childTnLst>
                    </p:cTn>
                  </p:par>
                  <p:par>
                    <p:cTn id="216" fill="hold">
                      <p:stCondLst>
                        <p:cond delay="indefinite"/>
                      </p:stCondLst>
                      <p:childTnLst>
                        <p:par>
                          <p:cTn id="217" fill="hold">
                            <p:stCondLst>
                              <p:cond delay="0"/>
                            </p:stCondLst>
                            <p:childTnLst>
                              <p:par>
                                <p:cTn id="218" presetID="1" presetClass="emph" presetSubtype="2" fill="hold" nodeType="clickEffect">
                                  <p:stCondLst>
                                    <p:cond delay="0"/>
                                  </p:stCondLst>
                                  <p:childTnLst>
                                    <p:animClr clrSpc="rgb" dir="cw">
                                      <p:cBhvr>
                                        <p:cTn id="219" dur="2000" fill="hold"/>
                                        <p:tgtEl>
                                          <p:spTgt spid="4228"/>
                                        </p:tgtEl>
                                        <p:attrNameLst>
                                          <p:attrName>fillcolor</p:attrName>
                                        </p:attrNameLst>
                                      </p:cBhvr>
                                      <p:to>
                                        <a:schemeClr val="folHlink"/>
                                      </p:to>
                                    </p:animClr>
                                    <p:set>
                                      <p:cBhvr>
                                        <p:cTn id="220" dur="2000" fill="hold"/>
                                        <p:tgtEl>
                                          <p:spTgt spid="4228"/>
                                        </p:tgtEl>
                                        <p:attrNameLst>
                                          <p:attrName>fill.type</p:attrName>
                                        </p:attrNameLst>
                                      </p:cBhvr>
                                      <p:to>
                                        <p:strVal val="solid"/>
                                      </p:to>
                                    </p:set>
                                    <p:set>
                                      <p:cBhvr>
                                        <p:cTn id="221" dur="2000" fill="hold"/>
                                        <p:tgtEl>
                                          <p:spTgt spid="4228"/>
                                        </p:tgtEl>
                                        <p:attrNameLst>
                                          <p:attrName>fill.on</p:attrName>
                                        </p:attrNameLst>
                                      </p:cBhvr>
                                      <p:to>
                                        <p:strVal val="true"/>
                                      </p:to>
                                    </p:set>
                                  </p:childTnLst>
                                </p:cTn>
                              </p:par>
                              <p:par>
                                <p:cTn id="222" presetID="1" presetClass="emph" presetSubtype="2" fill="hold" nodeType="withEffect">
                                  <p:stCondLst>
                                    <p:cond delay="0"/>
                                  </p:stCondLst>
                                  <p:childTnLst>
                                    <p:animClr clrSpc="rgb" dir="cw">
                                      <p:cBhvr>
                                        <p:cTn id="223" dur="2000" fill="hold"/>
                                        <p:tgtEl>
                                          <p:spTgt spid="4230"/>
                                        </p:tgtEl>
                                        <p:attrNameLst>
                                          <p:attrName>fillcolor</p:attrName>
                                        </p:attrNameLst>
                                      </p:cBhvr>
                                      <p:to>
                                        <a:schemeClr val="folHlink"/>
                                      </p:to>
                                    </p:animClr>
                                    <p:set>
                                      <p:cBhvr>
                                        <p:cTn id="224" dur="2000" fill="hold"/>
                                        <p:tgtEl>
                                          <p:spTgt spid="4230"/>
                                        </p:tgtEl>
                                        <p:attrNameLst>
                                          <p:attrName>fill.type</p:attrName>
                                        </p:attrNameLst>
                                      </p:cBhvr>
                                      <p:to>
                                        <p:strVal val="solid"/>
                                      </p:to>
                                    </p:set>
                                    <p:set>
                                      <p:cBhvr>
                                        <p:cTn id="225" dur="2000" fill="hold"/>
                                        <p:tgtEl>
                                          <p:spTgt spid="4230"/>
                                        </p:tgtEl>
                                        <p:attrNameLst>
                                          <p:attrName>fill.on</p:attrName>
                                        </p:attrNameLst>
                                      </p:cBhvr>
                                      <p:to>
                                        <p:strVal val="true"/>
                                      </p:to>
                                    </p:set>
                                  </p:childTnLst>
                                </p:cTn>
                              </p:par>
                              <p:par>
                                <p:cTn id="226" presetID="1" presetClass="emph" presetSubtype="2" fill="hold" nodeType="withEffect">
                                  <p:stCondLst>
                                    <p:cond delay="0"/>
                                  </p:stCondLst>
                                  <p:childTnLst>
                                    <p:animClr clrSpc="rgb" dir="cw">
                                      <p:cBhvr>
                                        <p:cTn id="227" dur="2000" fill="hold"/>
                                        <p:tgtEl>
                                          <p:spTgt spid="4226"/>
                                        </p:tgtEl>
                                        <p:attrNameLst>
                                          <p:attrName>fillcolor</p:attrName>
                                        </p:attrNameLst>
                                      </p:cBhvr>
                                      <p:to>
                                        <a:schemeClr val="folHlink"/>
                                      </p:to>
                                    </p:animClr>
                                    <p:set>
                                      <p:cBhvr>
                                        <p:cTn id="228" dur="2000" fill="hold"/>
                                        <p:tgtEl>
                                          <p:spTgt spid="4226"/>
                                        </p:tgtEl>
                                        <p:attrNameLst>
                                          <p:attrName>fill.type</p:attrName>
                                        </p:attrNameLst>
                                      </p:cBhvr>
                                      <p:to>
                                        <p:strVal val="solid"/>
                                      </p:to>
                                    </p:set>
                                    <p:set>
                                      <p:cBhvr>
                                        <p:cTn id="229" dur="2000" fill="hold"/>
                                        <p:tgtEl>
                                          <p:spTgt spid="4226"/>
                                        </p:tgtEl>
                                        <p:attrNameLst>
                                          <p:attrName>fill.on</p:attrName>
                                        </p:attrNameLst>
                                      </p:cBhvr>
                                      <p:to>
                                        <p:strVal val="true"/>
                                      </p:to>
                                    </p:set>
                                  </p:childTnLst>
                                </p:cTn>
                              </p:par>
                              <p:par>
                                <p:cTn id="230" presetID="1" presetClass="emph" presetSubtype="2" fill="hold" nodeType="withEffect">
                                  <p:stCondLst>
                                    <p:cond delay="0"/>
                                  </p:stCondLst>
                                  <p:childTnLst>
                                    <p:animClr clrSpc="rgb" dir="cw">
                                      <p:cBhvr>
                                        <p:cTn id="231" dur="2000" fill="hold"/>
                                        <p:tgtEl>
                                          <p:spTgt spid="4205"/>
                                        </p:tgtEl>
                                        <p:attrNameLst>
                                          <p:attrName>fillcolor</p:attrName>
                                        </p:attrNameLst>
                                      </p:cBhvr>
                                      <p:to>
                                        <a:schemeClr val="folHlink"/>
                                      </p:to>
                                    </p:animClr>
                                    <p:set>
                                      <p:cBhvr>
                                        <p:cTn id="232" dur="2000" fill="hold"/>
                                        <p:tgtEl>
                                          <p:spTgt spid="4205"/>
                                        </p:tgtEl>
                                        <p:attrNameLst>
                                          <p:attrName>fill.type</p:attrName>
                                        </p:attrNameLst>
                                      </p:cBhvr>
                                      <p:to>
                                        <p:strVal val="solid"/>
                                      </p:to>
                                    </p:set>
                                    <p:set>
                                      <p:cBhvr>
                                        <p:cTn id="233" dur="2000" fill="hold"/>
                                        <p:tgtEl>
                                          <p:spTgt spid="4205"/>
                                        </p:tgtEl>
                                        <p:attrNameLst>
                                          <p:attrName>fill.on</p:attrName>
                                        </p:attrNameLst>
                                      </p:cBhvr>
                                      <p:to>
                                        <p:strVal val="true"/>
                                      </p:to>
                                    </p:set>
                                  </p:childTnLst>
                                </p:cTn>
                              </p:par>
                              <p:par>
                                <p:cTn id="234" presetID="1" presetClass="emph" presetSubtype="2" fill="hold" nodeType="withEffect">
                                  <p:stCondLst>
                                    <p:cond delay="0"/>
                                  </p:stCondLst>
                                  <p:childTnLst>
                                    <p:animClr clrSpc="rgb" dir="cw">
                                      <p:cBhvr>
                                        <p:cTn id="235" dur="2000" fill="hold"/>
                                        <p:tgtEl>
                                          <p:spTgt spid="4201"/>
                                        </p:tgtEl>
                                        <p:attrNameLst>
                                          <p:attrName>fillcolor</p:attrName>
                                        </p:attrNameLst>
                                      </p:cBhvr>
                                      <p:to>
                                        <a:schemeClr val="folHlink"/>
                                      </p:to>
                                    </p:animClr>
                                    <p:set>
                                      <p:cBhvr>
                                        <p:cTn id="236" dur="2000" fill="hold"/>
                                        <p:tgtEl>
                                          <p:spTgt spid="4201"/>
                                        </p:tgtEl>
                                        <p:attrNameLst>
                                          <p:attrName>fill.type</p:attrName>
                                        </p:attrNameLst>
                                      </p:cBhvr>
                                      <p:to>
                                        <p:strVal val="solid"/>
                                      </p:to>
                                    </p:set>
                                    <p:set>
                                      <p:cBhvr>
                                        <p:cTn id="237" dur="2000" fill="hold"/>
                                        <p:tgtEl>
                                          <p:spTgt spid="4201"/>
                                        </p:tgtEl>
                                        <p:attrNameLst>
                                          <p:attrName>fill.on</p:attrName>
                                        </p:attrNameLst>
                                      </p:cBhvr>
                                      <p:to>
                                        <p:strVal val="true"/>
                                      </p:to>
                                    </p:set>
                                  </p:childTnLst>
                                </p:cTn>
                              </p:par>
                              <p:par>
                                <p:cTn id="238" presetID="1" presetClass="emph" presetSubtype="2" fill="hold" nodeType="withEffect">
                                  <p:stCondLst>
                                    <p:cond delay="0"/>
                                  </p:stCondLst>
                                  <p:childTnLst>
                                    <p:animClr clrSpc="rgb" dir="cw">
                                      <p:cBhvr>
                                        <p:cTn id="239" dur="2000" fill="hold"/>
                                        <p:tgtEl>
                                          <p:spTgt spid="4203"/>
                                        </p:tgtEl>
                                        <p:attrNameLst>
                                          <p:attrName>fillcolor</p:attrName>
                                        </p:attrNameLst>
                                      </p:cBhvr>
                                      <p:to>
                                        <a:schemeClr val="folHlink"/>
                                      </p:to>
                                    </p:animClr>
                                    <p:set>
                                      <p:cBhvr>
                                        <p:cTn id="240" dur="2000" fill="hold"/>
                                        <p:tgtEl>
                                          <p:spTgt spid="4203"/>
                                        </p:tgtEl>
                                        <p:attrNameLst>
                                          <p:attrName>fill.type</p:attrName>
                                        </p:attrNameLst>
                                      </p:cBhvr>
                                      <p:to>
                                        <p:strVal val="solid"/>
                                      </p:to>
                                    </p:set>
                                    <p:set>
                                      <p:cBhvr>
                                        <p:cTn id="241" dur="2000" fill="hold"/>
                                        <p:tgtEl>
                                          <p:spTgt spid="4203"/>
                                        </p:tgtEl>
                                        <p:attrNameLst>
                                          <p:attrName>fill.on</p:attrName>
                                        </p:attrNameLst>
                                      </p:cBhvr>
                                      <p:to>
                                        <p:strVal val="true"/>
                                      </p:to>
                                    </p:set>
                                  </p:childTnLst>
                                </p:cTn>
                              </p:par>
                              <p:par>
                                <p:cTn id="242" presetID="1" presetClass="emph" presetSubtype="2" fill="hold" nodeType="withEffect">
                                  <p:stCondLst>
                                    <p:cond delay="0"/>
                                  </p:stCondLst>
                                  <p:childTnLst>
                                    <p:animClr clrSpc="rgb" dir="cw">
                                      <p:cBhvr>
                                        <p:cTn id="243" dur="2000" fill="hold"/>
                                        <p:tgtEl>
                                          <p:spTgt spid="4207"/>
                                        </p:tgtEl>
                                        <p:attrNameLst>
                                          <p:attrName>fillcolor</p:attrName>
                                        </p:attrNameLst>
                                      </p:cBhvr>
                                      <p:to>
                                        <a:schemeClr val="folHlink"/>
                                      </p:to>
                                    </p:animClr>
                                    <p:set>
                                      <p:cBhvr>
                                        <p:cTn id="244" dur="2000" fill="hold"/>
                                        <p:tgtEl>
                                          <p:spTgt spid="4207"/>
                                        </p:tgtEl>
                                        <p:attrNameLst>
                                          <p:attrName>fill.type</p:attrName>
                                        </p:attrNameLst>
                                      </p:cBhvr>
                                      <p:to>
                                        <p:strVal val="solid"/>
                                      </p:to>
                                    </p:set>
                                    <p:set>
                                      <p:cBhvr>
                                        <p:cTn id="245" dur="2000" fill="hold"/>
                                        <p:tgtEl>
                                          <p:spTgt spid="4207"/>
                                        </p:tgtEl>
                                        <p:attrNameLst>
                                          <p:attrName>fill.on</p:attrName>
                                        </p:attrNameLst>
                                      </p:cBhvr>
                                      <p:to>
                                        <p:strVal val="true"/>
                                      </p:to>
                                    </p:set>
                                  </p:childTnLst>
                                </p:cTn>
                              </p:par>
                              <p:par>
                                <p:cTn id="246" presetID="1" presetClass="emph" presetSubtype="2" fill="hold" nodeType="withEffect">
                                  <p:stCondLst>
                                    <p:cond delay="0"/>
                                  </p:stCondLst>
                                  <p:childTnLst>
                                    <p:animClr clrSpc="rgb" dir="cw">
                                      <p:cBhvr>
                                        <p:cTn id="247" dur="2000" fill="hold"/>
                                        <p:tgtEl>
                                          <p:spTgt spid="4232"/>
                                        </p:tgtEl>
                                        <p:attrNameLst>
                                          <p:attrName>fillcolor</p:attrName>
                                        </p:attrNameLst>
                                      </p:cBhvr>
                                      <p:to>
                                        <a:schemeClr val="folHlink"/>
                                      </p:to>
                                    </p:animClr>
                                    <p:set>
                                      <p:cBhvr>
                                        <p:cTn id="248" dur="2000" fill="hold"/>
                                        <p:tgtEl>
                                          <p:spTgt spid="4232"/>
                                        </p:tgtEl>
                                        <p:attrNameLst>
                                          <p:attrName>fill.type</p:attrName>
                                        </p:attrNameLst>
                                      </p:cBhvr>
                                      <p:to>
                                        <p:strVal val="solid"/>
                                      </p:to>
                                    </p:set>
                                    <p:set>
                                      <p:cBhvr>
                                        <p:cTn id="249" dur="2000" fill="hold"/>
                                        <p:tgtEl>
                                          <p:spTgt spid="4232"/>
                                        </p:tgtEl>
                                        <p:attrNameLst>
                                          <p:attrName>fill.on</p:attrName>
                                        </p:attrNameLst>
                                      </p:cBhvr>
                                      <p:to>
                                        <p:strVal val="true"/>
                                      </p:to>
                                    </p:set>
                                  </p:childTnLst>
                                </p:cTn>
                              </p:par>
                              <p:par>
                                <p:cTn id="250" presetID="1" presetClass="emph" presetSubtype="2" fill="hold" nodeType="withEffect">
                                  <p:stCondLst>
                                    <p:cond delay="0"/>
                                  </p:stCondLst>
                                  <p:childTnLst>
                                    <p:animClr clrSpc="rgb" dir="cw">
                                      <p:cBhvr>
                                        <p:cTn id="251" dur="2000" fill="hold"/>
                                        <p:tgtEl>
                                          <p:spTgt spid="4234"/>
                                        </p:tgtEl>
                                        <p:attrNameLst>
                                          <p:attrName>fillcolor</p:attrName>
                                        </p:attrNameLst>
                                      </p:cBhvr>
                                      <p:to>
                                        <a:schemeClr val="folHlink"/>
                                      </p:to>
                                    </p:animClr>
                                    <p:set>
                                      <p:cBhvr>
                                        <p:cTn id="252" dur="2000" fill="hold"/>
                                        <p:tgtEl>
                                          <p:spTgt spid="4234"/>
                                        </p:tgtEl>
                                        <p:attrNameLst>
                                          <p:attrName>fill.type</p:attrName>
                                        </p:attrNameLst>
                                      </p:cBhvr>
                                      <p:to>
                                        <p:strVal val="solid"/>
                                      </p:to>
                                    </p:set>
                                    <p:set>
                                      <p:cBhvr>
                                        <p:cTn id="253" dur="2000" fill="hold"/>
                                        <p:tgtEl>
                                          <p:spTgt spid="4234"/>
                                        </p:tgtEl>
                                        <p:attrNameLst>
                                          <p:attrName>fill.on</p:attrName>
                                        </p:attrNameLst>
                                      </p:cBhvr>
                                      <p:to>
                                        <p:strVal val="true"/>
                                      </p:to>
                                    </p:set>
                                  </p:childTnLst>
                                </p:cTn>
                              </p:par>
                              <p:par>
                                <p:cTn id="254" presetID="1" presetClass="emph" presetSubtype="2" fill="hold" nodeType="withEffect">
                                  <p:stCondLst>
                                    <p:cond delay="0"/>
                                  </p:stCondLst>
                                  <p:childTnLst>
                                    <p:animClr clrSpc="rgb" dir="cw">
                                      <p:cBhvr>
                                        <p:cTn id="255" dur="2000" fill="hold"/>
                                        <p:tgtEl>
                                          <p:spTgt spid="4235"/>
                                        </p:tgtEl>
                                        <p:attrNameLst>
                                          <p:attrName>fillcolor</p:attrName>
                                        </p:attrNameLst>
                                      </p:cBhvr>
                                      <p:to>
                                        <a:schemeClr val="folHlink"/>
                                      </p:to>
                                    </p:animClr>
                                    <p:set>
                                      <p:cBhvr>
                                        <p:cTn id="256" dur="2000" fill="hold"/>
                                        <p:tgtEl>
                                          <p:spTgt spid="4235"/>
                                        </p:tgtEl>
                                        <p:attrNameLst>
                                          <p:attrName>fill.type</p:attrName>
                                        </p:attrNameLst>
                                      </p:cBhvr>
                                      <p:to>
                                        <p:strVal val="solid"/>
                                      </p:to>
                                    </p:set>
                                    <p:set>
                                      <p:cBhvr>
                                        <p:cTn id="257" dur="2000" fill="hold"/>
                                        <p:tgtEl>
                                          <p:spTgt spid="4235"/>
                                        </p:tgtEl>
                                        <p:attrNameLst>
                                          <p:attrName>fill.on</p:attrName>
                                        </p:attrNameLst>
                                      </p:cBhvr>
                                      <p:to>
                                        <p:strVal val="true"/>
                                      </p:to>
                                    </p:set>
                                  </p:childTnLst>
                                </p:cTn>
                              </p:par>
                              <p:par>
                                <p:cTn id="258" presetID="1" presetClass="emph" presetSubtype="2" fill="hold" nodeType="withEffect">
                                  <p:stCondLst>
                                    <p:cond delay="0"/>
                                  </p:stCondLst>
                                  <p:childTnLst>
                                    <p:animClr clrSpc="rgb" dir="cw">
                                      <p:cBhvr>
                                        <p:cTn id="259" dur="2000" fill="hold"/>
                                        <p:tgtEl>
                                          <p:spTgt spid="4219"/>
                                        </p:tgtEl>
                                        <p:attrNameLst>
                                          <p:attrName>fillcolor</p:attrName>
                                        </p:attrNameLst>
                                      </p:cBhvr>
                                      <p:to>
                                        <a:schemeClr val="folHlink"/>
                                      </p:to>
                                    </p:animClr>
                                    <p:set>
                                      <p:cBhvr>
                                        <p:cTn id="260" dur="2000" fill="hold"/>
                                        <p:tgtEl>
                                          <p:spTgt spid="4219"/>
                                        </p:tgtEl>
                                        <p:attrNameLst>
                                          <p:attrName>fill.type</p:attrName>
                                        </p:attrNameLst>
                                      </p:cBhvr>
                                      <p:to>
                                        <p:strVal val="solid"/>
                                      </p:to>
                                    </p:set>
                                    <p:set>
                                      <p:cBhvr>
                                        <p:cTn id="261" dur="2000" fill="hold"/>
                                        <p:tgtEl>
                                          <p:spTgt spid="4219"/>
                                        </p:tgtEl>
                                        <p:attrNameLst>
                                          <p:attrName>fill.on</p:attrName>
                                        </p:attrNameLst>
                                      </p:cBhvr>
                                      <p:to>
                                        <p:strVal val="true"/>
                                      </p:to>
                                    </p:set>
                                  </p:childTnLst>
                                </p:cTn>
                              </p:par>
                              <p:par>
                                <p:cTn id="262" presetID="1" presetClass="emph" presetSubtype="2" fill="hold" nodeType="withEffect">
                                  <p:stCondLst>
                                    <p:cond delay="0"/>
                                  </p:stCondLst>
                                  <p:childTnLst>
                                    <p:animClr clrSpc="rgb" dir="cw">
                                      <p:cBhvr>
                                        <p:cTn id="263" dur="2000" fill="hold"/>
                                        <p:tgtEl>
                                          <p:spTgt spid="4217"/>
                                        </p:tgtEl>
                                        <p:attrNameLst>
                                          <p:attrName>fillcolor</p:attrName>
                                        </p:attrNameLst>
                                      </p:cBhvr>
                                      <p:to>
                                        <a:schemeClr val="folHlink"/>
                                      </p:to>
                                    </p:animClr>
                                    <p:set>
                                      <p:cBhvr>
                                        <p:cTn id="264" dur="2000" fill="hold"/>
                                        <p:tgtEl>
                                          <p:spTgt spid="4217"/>
                                        </p:tgtEl>
                                        <p:attrNameLst>
                                          <p:attrName>fill.type</p:attrName>
                                        </p:attrNameLst>
                                      </p:cBhvr>
                                      <p:to>
                                        <p:strVal val="solid"/>
                                      </p:to>
                                    </p:set>
                                    <p:set>
                                      <p:cBhvr>
                                        <p:cTn id="265" dur="2000" fill="hold"/>
                                        <p:tgtEl>
                                          <p:spTgt spid="4217"/>
                                        </p:tgtEl>
                                        <p:attrNameLst>
                                          <p:attrName>fill.on</p:attrName>
                                        </p:attrNameLst>
                                      </p:cBhvr>
                                      <p:to>
                                        <p:strVal val="true"/>
                                      </p:to>
                                    </p:set>
                                  </p:childTnLst>
                                </p:cTn>
                              </p:par>
                              <p:par>
                                <p:cTn id="266" presetID="1" presetClass="emph" presetSubtype="2" fill="hold" nodeType="withEffect">
                                  <p:stCondLst>
                                    <p:cond delay="0"/>
                                  </p:stCondLst>
                                  <p:childTnLst>
                                    <p:animClr clrSpc="rgb" dir="cw">
                                      <p:cBhvr>
                                        <p:cTn id="267" dur="2000" fill="hold"/>
                                        <p:tgtEl>
                                          <p:spTgt spid="4221"/>
                                        </p:tgtEl>
                                        <p:attrNameLst>
                                          <p:attrName>fillcolor</p:attrName>
                                        </p:attrNameLst>
                                      </p:cBhvr>
                                      <p:to>
                                        <a:schemeClr val="folHlink"/>
                                      </p:to>
                                    </p:animClr>
                                    <p:set>
                                      <p:cBhvr>
                                        <p:cTn id="268" dur="2000" fill="hold"/>
                                        <p:tgtEl>
                                          <p:spTgt spid="4221"/>
                                        </p:tgtEl>
                                        <p:attrNameLst>
                                          <p:attrName>fill.type</p:attrName>
                                        </p:attrNameLst>
                                      </p:cBhvr>
                                      <p:to>
                                        <p:strVal val="solid"/>
                                      </p:to>
                                    </p:set>
                                    <p:set>
                                      <p:cBhvr>
                                        <p:cTn id="269" dur="2000" fill="hold"/>
                                        <p:tgtEl>
                                          <p:spTgt spid="4221"/>
                                        </p:tgtEl>
                                        <p:attrNameLst>
                                          <p:attrName>fill.on</p:attrName>
                                        </p:attrNameLst>
                                      </p:cBhvr>
                                      <p:to>
                                        <p:strVal val="true"/>
                                      </p:to>
                                    </p:set>
                                  </p:childTnLst>
                                </p:cTn>
                              </p:par>
                              <p:par>
                                <p:cTn id="270" presetID="1" presetClass="emph" presetSubtype="2" fill="hold" nodeType="withEffect">
                                  <p:stCondLst>
                                    <p:cond delay="0"/>
                                  </p:stCondLst>
                                  <p:childTnLst>
                                    <p:animClr clrSpc="rgb" dir="cw">
                                      <p:cBhvr>
                                        <p:cTn id="271" dur="2000" fill="hold"/>
                                        <p:tgtEl>
                                          <p:spTgt spid="4211"/>
                                        </p:tgtEl>
                                        <p:attrNameLst>
                                          <p:attrName>fillcolor</p:attrName>
                                        </p:attrNameLst>
                                      </p:cBhvr>
                                      <p:to>
                                        <a:schemeClr val="folHlink"/>
                                      </p:to>
                                    </p:animClr>
                                    <p:set>
                                      <p:cBhvr>
                                        <p:cTn id="272" dur="2000" fill="hold"/>
                                        <p:tgtEl>
                                          <p:spTgt spid="4211"/>
                                        </p:tgtEl>
                                        <p:attrNameLst>
                                          <p:attrName>fill.type</p:attrName>
                                        </p:attrNameLst>
                                      </p:cBhvr>
                                      <p:to>
                                        <p:strVal val="solid"/>
                                      </p:to>
                                    </p:set>
                                    <p:set>
                                      <p:cBhvr>
                                        <p:cTn id="273" dur="2000" fill="hold"/>
                                        <p:tgtEl>
                                          <p:spTgt spid="4211"/>
                                        </p:tgtEl>
                                        <p:attrNameLst>
                                          <p:attrName>fill.on</p:attrName>
                                        </p:attrNameLst>
                                      </p:cBhvr>
                                      <p:to>
                                        <p:strVal val="true"/>
                                      </p:to>
                                    </p:set>
                                  </p:childTnLst>
                                </p:cTn>
                              </p:par>
                              <p:par>
                                <p:cTn id="274" presetID="1" presetClass="emph" presetSubtype="2" fill="hold" nodeType="withEffect">
                                  <p:stCondLst>
                                    <p:cond delay="0"/>
                                  </p:stCondLst>
                                  <p:childTnLst>
                                    <p:animClr clrSpc="rgb" dir="cw">
                                      <p:cBhvr>
                                        <p:cTn id="275" dur="2000" fill="hold"/>
                                        <p:tgtEl>
                                          <p:spTgt spid="4213"/>
                                        </p:tgtEl>
                                        <p:attrNameLst>
                                          <p:attrName>fillcolor</p:attrName>
                                        </p:attrNameLst>
                                      </p:cBhvr>
                                      <p:to>
                                        <a:schemeClr val="folHlink"/>
                                      </p:to>
                                    </p:animClr>
                                    <p:set>
                                      <p:cBhvr>
                                        <p:cTn id="276" dur="2000" fill="hold"/>
                                        <p:tgtEl>
                                          <p:spTgt spid="4213"/>
                                        </p:tgtEl>
                                        <p:attrNameLst>
                                          <p:attrName>fill.type</p:attrName>
                                        </p:attrNameLst>
                                      </p:cBhvr>
                                      <p:to>
                                        <p:strVal val="solid"/>
                                      </p:to>
                                    </p:set>
                                    <p:set>
                                      <p:cBhvr>
                                        <p:cTn id="277" dur="2000" fill="hold"/>
                                        <p:tgtEl>
                                          <p:spTgt spid="4213"/>
                                        </p:tgtEl>
                                        <p:attrNameLst>
                                          <p:attrName>fill.on</p:attrName>
                                        </p:attrNameLst>
                                      </p:cBhvr>
                                      <p:to>
                                        <p:strVal val="true"/>
                                      </p:to>
                                    </p:set>
                                  </p:childTnLst>
                                </p:cTn>
                              </p:par>
                              <p:par>
                                <p:cTn id="278" presetID="1" presetClass="emph" presetSubtype="2" fill="hold" nodeType="withEffect">
                                  <p:stCondLst>
                                    <p:cond delay="0"/>
                                  </p:stCondLst>
                                  <p:childTnLst>
                                    <p:animClr clrSpc="rgb" dir="cw">
                                      <p:cBhvr>
                                        <p:cTn id="279" dur="2000" fill="hold"/>
                                        <p:tgtEl>
                                          <p:spTgt spid="4215"/>
                                        </p:tgtEl>
                                        <p:attrNameLst>
                                          <p:attrName>fillcolor</p:attrName>
                                        </p:attrNameLst>
                                      </p:cBhvr>
                                      <p:to>
                                        <a:schemeClr val="folHlink"/>
                                      </p:to>
                                    </p:animClr>
                                    <p:set>
                                      <p:cBhvr>
                                        <p:cTn id="280" dur="2000" fill="hold"/>
                                        <p:tgtEl>
                                          <p:spTgt spid="4215"/>
                                        </p:tgtEl>
                                        <p:attrNameLst>
                                          <p:attrName>fill.type</p:attrName>
                                        </p:attrNameLst>
                                      </p:cBhvr>
                                      <p:to>
                                        <p:strVal val="solid"/>
                                      </p:to>
                                    </p:set>
                                    <p:set>
                                      <p:cBhvr>
                                        <p:cTn id="281" dur="2000" fill="hold"/>
                                        <p:tgtEl>
                                          <p:spTgt spid="4215"/>
                                        </p:tgtEl>
                                        <p:attrNameLst>
                                          <p:attrName>fill.on</p:attrName>
                                        </p:attrNameLst>
                                      </p:cBhvr>
                                      <p:to>
                                        <p:strVal val="true"/>
                                      </p:to>
                                    </p:set>
                                  </p:childTnLst>
                                </p:cTn>
                              </p:par>
                              <p:par>
                                <p:cTn id="282" presetID="1" presetClass="emph" presetSubtype="2" fill="hold" nodeType="withEffect">
                                  <p:stCondLst>
                                    <p:cond delay="0"/>
                                  </p:stCondLst>
                                  <p:childTnLst>
                                    <p:animClr clrSpc="rgb" dir="cw">
                                      <p:cBhvr>
                                        <p:cTn id="283" dur="2000" fill="hold"/>
                                        <p:tgtEl>
                                          <p:spTgt spid="4225"/>
                                        </p:tgtEl>
                                        <p:attrNameLst>
                                          <p:attrName>fillcolor</p:attrName>
                                        </p:attrNameLst>
                                      </p:cBhvr>
                                      <p:to>
                                        <a:schemeClr val="folHlink"/>
                                      </p:to>
                                    </p:animClr>
                                    <p:set>
                                      <p:cBhvr>
                                        <p:cTn id="284" dur="2000" fill="hold"/>
                                        <p:tgtEl>
                                          <p:spTgt spid="4225"/>
                                        </p:tgtEl>
                                        <p:attrNameLst>
                                          <p:attrName>fill.type</p:attrName>
                                        </p:attrNameLst>
                                      </p:cBhvr>
                                      <p:to>
                                        <p:strVal val="solid"/>
                                      </p:to>
                                    </p:set>
                                    <p:set>
                                      <p:cBhvr>
                                        <p:cTn id="285" dur="2000" fill="hold"/>
                                        <p:tgtEl>
                                          <p:spTgt spid="4225"/>
                                        </p:tgtEl>
                                        <p:attrNameLst>
                                          <p:attrName>fill.on</p:attrName>
                                        </p:attrNameLst>
                                      </p:cBhvr>
                                      <p:to>
                                        <p:strVal val="true"/>
                                      </p:to>
                                    </p:set>
                                  </p:childTnLst>
                                </p:cTn>
                              </p:par>
                              <p:par>
                                <p:cTn id="286" presetID="1" presetClass="emph" presetSubtype="2" fill="hold" nodeType="withEffect">
                                  <p:stCondLst>
                                    <p:cond delay="0"/>
                                  </p:stCondLst>
                                  <p:childTnLst>
                                    <p:animClr clrSpc="rgb" dir="cw">
                                      <p:cBhvr>
                                        <p:cTn id="287" dur="2000" fill="hold"/>
                                        <p:tgtEl>
                                          <p:spTgt spid="4223"/>
                                        </p:tgtEl>
                                        <p:attrNameLst>
                                          <p:attrName>fillcolor</p:attrName>
                                        </p:attrNameLst>
                                      </p:cBhvr>
                                      <p:to>
                                        <a:schemeClr val="folHlink"/>
                                      </p:to>
                                    </p:animClr>
                                    <p:set>
                                      <p:cBhvr>
                                        <p:cTn id="288" dur="2000" fill="hold"/>
                                        <p:tgtEl>
                                          <p:spTgt spid="4223"/>
                                        </p:tgtEl>
                                        <p:attrNameLst>
                                          <p:attrName>fill.type</p:attrName>
                                        </p:attrNameLst>
                                      </p:cBhvr>
                                      <p:to>
                                        <p:strVal val="solid"/>
                                      </p:to>
                                    </p:set>
                                    <p:set>
                                      <p:cBhvr>
                                        <p:cTn id="289" dur="2000" fill="hold"/>
                                        <p:tgtEl>
                                          <p:spTgt spid="422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89" grpId="0" animBg="1"/>
      <p:bldP spid="4190" grpId="0" animBg="1"/>
      <p:bldP spid="4190" grpId="1" animBg="1"/>
      <p:bldP spid="4191" grpId="0" animBg="1"/>
      <p:bldP spid="4191" grpId="1" animBg="1"/>
      <p:bldP spid="4192" grpId="0" animBg="1"/>
      <p:bldP spid="4192" grpId="1" animBg="1"/>
      <p:bldP spid="4193" grpId="0" animBg="1"/>
      <p:bldP spid="4193" grpId="1" animBg="1"/>
      <p:bldP spid="4194" grpId="0" animBg="1"/>
      <p:bldP spid="4194" grpId="1" animBg="1"/>
      <p:bldP spid="4195" grpId="0" animBg="1"/>
      <p:bldP spid="4195" grpId="1" animBg="1"/>
      <p:bldP spid="4196" grpId="0" animBg="1"/>
      <p:bldP spid="4196" grpId="1" animBg="1"/>
      <p:bldP spid="4197" grpId="0" animBg="1"/>
      <p:bldP spid="4197" grpId="1" animBg="1"/>
      <p:bldP spid="4198" grpId="0" animBg="1"/>
      <p:bldP spid="4198" grpId="1" animBg="1"/>
      <p:bldP spid="4199" grpId="0" animBg="1"/>
      <p:bldP spid="4199" grpId="1" animBg="1"/>
      <p:bldP spid="4200" grpId="0" animBg="1"/>
      <p:bldP spid="4201" grpId="0" animBg="1"/>
      <p:bldP spid="4202" grpId="0" animBg="1"/>
      <p:bldP spid="4203" grpId="0" animBg="1"/>
      <p:bldP spid="4204" grpId="0" animBg="1"/>
      <p:bldP spid="4205" grpId="0" animBg="1"/>
      <p:bldP spid="4206" grpId="0" animBg="1"/>
      <p:bldP spid="4207" grpId="0" animBg="1"/>
      <p:bldP spid="4208" grpId="0" animBg="1"/>
      <p:bldP spid="4209" grpId="0" animBg="1"/>
      <p:bldP spid="4210" grpId="0" animBg="1"/>
      <p:bldP spid="4211" grpId="0" animBg="1"/>
      <p:bldP spid="4212" grpId="0" animBg="1"/>
      <p:bldP spid="4213" grpId="0" animBg="1"/>
      <p:bldP spid="4214" grpId="0" animBg="1"/>
      <p:bldP spid="4215" grpId="0" animBg="1"/>
      <p:bldP spid="4216" grpId="0" animBg="1"/>
      <p:bldP spid="4217" grpId="0" animBg="1"/>
      <p:bldP spid="4218" grpId="0" animBg="1"/>
      <p:bldP spid="4219" grpId="0" animBg="1"/>
      <p:bldP spid="4220" grpId="0" animBg="1"/>
      <p:bldP spid="4221" grpId="0" animBg="1"/>
      <p:bldP spid="4222" grpId="0" animBg="1"/>
      <p:bldP spid="4223" grpId="0" animBg="1"/>
      <p:bldP spid="4224" grpId="0" animBg="1"/>
      <p:bldP spid="4225" grpId="0" animBg="1"/>
      <p:bldP spid="4226" grpId="0" animBg="1"/>
      <p:bldP spid="4227" grpId="0" animBg="1"/>
      <p:bldP spid="4228" grpId="0" animBg="1"/>
      <p:bldP spid="4229" grpId="0" animBg="1"/>
      <p:bldP spid="4230" grpId="0" animBg="1"/>
      <p:bldP spid="4231" grpId="0" animBg="1"/>
      <p:bldP spid="4232" grpId="0" animBg="1"/>
      <p:bldP spid="4233" grpId="0" animBg="1"/>
      <p:bldP spid="4234" grpId="0" animBg="1"/>
      <p:bldP spid="4235"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457200" y="274638"/>
            <a:ext cx="7391400" cy="519112"/>
          </a:xfrm>
        </p:spPr>
        <p:txBody>
          <a:bodyPr/>
          <a:lstStyle/>
          <a:p>
            <a:r>
              <a:rPr lang="en-US" sz="2800" smtClean="0"/>
              <a:t>NEDI</a:t>
            </a:r>
            <a:endParaRPr lang="ru-RU" sz="2800" smtClean="0"/>
          </a:p>
        </p:txBody>
      </p:sp>
      <p:grpSp>
        <p:nvGrpSpPr>
          <p:cNvPr id="2" name="Group 19"/>
          <p:cNvGrpSpPr>
            <a:grpSpLocks/>
          </p:cNvGrpSpPr>
          <p:nvPr/>
        </p:nvGrpSpPr>
        <p:grpSpPr bwMode="auto">
          <a:xfrm>
            <a:off x="827088" y="1557338"/>
            <a:ext cx="1873250" cy="1871662"/>
            <a:chOff x="2880" y="981"/>
            <a:chExt cx="1769" cy="1769"/>
          </a:xfrm>
        </p:grpSpPr>
        <p:sp>
          <p:nvSpPr>
            <p:cNvPr id="47117" name="Rectangle 20"/>
            <p:cNvSpPr>
              <a:spLocks noChangeArrowheads="1"/>
            </p:cNvSpPr>
            <p:nvPr/>
          </p:nvSpPr>
          <p:spPr bwMode="auto">
            <a:xfrm>
              <a:off x="2880" y="981"/>
              <a:ext cx="1769" cy="1769"/>
            </a:xfrm>
            <a:prstGeom prst="rect">
              <a:avLst/>
            </a:prstGeom>
            <a:noFill/>
            <a:ln w="9525" algn="ctr">
              <a:solidFill>
                <a:schemeClr val="folHlink"/>
              </a:solidFill>
              <a:miter lim="800000"/>
              <a:headEnd/>
              <a:tailEnd/>
            </a:ln>
          </p:spPr>
          <p:txBody>
            <a:bodyPr wrap="none" anchor="ctr"/>
            <a:lstStyle/>
            <a:p>
              <a:endParaRPr lang="en-US">
                <a:solidFill>
                  <a:schemeClr val="bg1"/>
                </a:solidFill>
              </a:endParaRPr>
            </a:p>
          </p:txBody>
        </p:sp>
        <p:sp>
          <p:nvSpPr>
            <p:cNvPr id="47118" name="Oval 21"/>
            <p:cNvSpPr>
              <a:spLocks noChangeArrowheads="1"/>
            </p:cNvSpPr>
            <p:nvPr/>
          </p:nvSpPr>
          <p:spPr bwMode="auto">
            <a:xfrm>
              <a:off x="2925" y="1026"/>
              <a:ext cx="499" cy="499"/>
            </a:xfrm>
            <a:prstGeom prst="ellipse">
              <a:avLst/>
            </a:prstGeom>
            <a:solidFill>
              <a:schemeClr val="tx2"/>
            </a:solidFill>
            <a:ln w="9525">
              <a:solidFill>
                <a:schemeClr val="tx1"/>
              </a:solidFill>
              <a:round/>
              <a:headEnd/>
              <a:tailEnd/>
            </a:ln>
          </p:spPr>
          <p:txBody>
            <a:bodyPr wrap="none" anchor="ctr"/>
            <a:lstStyle/>
            <a:p>
              <a:endParaRPr lang="en-US">
                <a:solidFill>
                  <a:schemeClr val="bg1"/>
                </a:solidFill>
              </a:endParaRPr>
            </a:p>
          </p:txBody>
        </p:sp>
        <p:sp>
          <p:nvSpPr>
            <p:cNvPr id="47119" name="Oval 22"/>
            <p:cNvSpPr>
              <a:spLocks noChangeArrowheads="1"/>
            </p:cNvSpPr>
            <p:nvPr/>
          </p:nvSpPr>
          <p:spPr bwMode="auto">
            <a:xfrm>
              <a:off x="2925" y="2205"/>
              <a:ext cx="499" cy="499"/>
            </a:xfrm>
            <a:prstGeom prst="ellipse">
              <a:avLst/>
            </a:prstGeom>
            <a:solidFill>
              <a:schemeClr val="tx2"/>
            </a:solidFill>
            <a:ln w="9525">
              <a:solidFill>
                <a:schemeClr val="tx1"/>
              </a:solidFill>
              <a:round/>
              <a:headEnd/>
              <a:tailEnd/>
            </a:ln>
          </p:spPr>
          <p:txBody>
            <a:bodyPr wrap="none" anchor="ctr"/>
            <a:lstStyle/>
            <a:p>
              <a:endParaRPr lang="en-US">
                <a:solidFill>
                  <a:schemeClr val="bg1"/>
                </a:solidFill>
              </a:endParaRPr>
            </a:p>
          </p:txBody>
        </p:sp>
        <p:sp>
          <p:nvSpPr>
            <p:cNvPr id="47120" name="Oval 23"/>
            <p:cNvSpPr>
              <a:spLocks noChangeArrowheads="1"/>
            </p:cNvSpPr>
            <p:nvPr/>
          </p:nvSpPr>
          <p:spPr bwMode="auto">
            <a:xfrm>
              <a:off x="4105" y="1026"/>
              <a:ext cx="499" cy="499"/>
            </a:xfrm>
            <a:prstGeom prst="ellipse">
              <a:avLst/>
            </a:prstGeom>
            <a:solidFill>
              <a:schemeClr val="tx2"/>
            </a:solidFill>
            <a:ln w="9525">
              <a:solidFill>
                <a:schemeClr val="tx1"/>
              </a:solidFill>
              <a:round/>
              <a:headEnd/>
              <a:tailEnd/>
            </a:ln>
          </p:spPr>
          <p:txBody>
            <a:bodyPr wrap="none" anchor="ctr"/>
            <a:lstStyle/>
            <a:p>
              <a:endParaRPr lang="en-US">
                <a:solidFill>
                  <a:schemeClr val="bg1"/>
                </a:solidFill>
              </a:endParaRPr>
            </a:p>
          </p:txBody>
        </p:sp>
        <p:sp>
          <p:nvSpPr>
            <p:cNvPr id="47121" name="Oval 24"/>
            <p:cNvSpPr>
              <a:spLocks noChangeArrowheads="1"/>
            </p:cNvSpPr>
            <p:nvPr/>
          </p:nvSpPr>
          <p:spPr bwMode="auto">
            <a:xfrm>
              <a:off x="4105" y="2205"/>
              <a:ext cx="499" cy="499"/>
            </a:xfrm>
            <a:prstGeom prst="ellipse">
              <a:avLst/>
            </a:prstGeom>
            <a:solidFill>
              <a:schemeClr val="tx2"/>
            </a:solidFill>
            <a:ln w="9525">
              <a:solidFill>
                <a:schemeClr val="tx1"/>
              </a:solidFill>
              <a:round/>
              <a:headEnd/>
              <a:tailEnd/>
            </a:ln>
          </p:spPr>
          <p:txBody>
            <a:bodyPr wrap="none" anchor="ctr"/>
            <a:lstStyle/>
            <a:p>
              <a:endParaRPr lang="en-US">
                <a:solidFill>
                  <a:schemeClr val="bg1"/>
                </a:solidFill>
              </a:endParaRPr>
            </a:p>
          </p:txBody>
        </p:sp>
        <p:sp>
          <p:nvSpPr>
            <p:cNvPr id="47122" name="Oval 25"/>
            <p:cNvSpPr>
              <a:spLocks noChangeArrowheads="1"/>
            </p:cNvSpPr>
            <p:nvPr/>
          </p:nvSpPr>
          <p:spPr bwMode="auto">
            <a:xfrm>
              <a:off x="2925" y="1616"/>
              <a:ext cx="499" cy="499"/>
            </a:xfrm>
            <a:prstGeom prst="ellipse">
              <a:avLst/>
            </a:prstGeom>
            <a:solidFill>
              <a:srgbClr val="FF6600"/>
            </a:solidFill>
            <a:ln w="9525">
              <a:solidFill>
                <a:schemeClr val="tx1"/>
              </a:solidFill>
              <a:round/>
              <a:headEnd/>
              <a:tailEnd/>
            </a:ln>
          </p:spPr>
          <p:txBody>
            <a:bodyPr wrap="none" anchor="ctr"/>
            <a:lstStyle/>
            <a:p>
              <a:endParaRPr lang="en-US">
                <a:solidFill>
                  <a:schemeClr val="bg1"/>
                </a:solidFill>
              </a:endParaRPr>
            </a:p>
          </p:txBody>
        </p:sp>
        <p:sp>
          <p:nvSpPr>
            <p:cNvPr id="47123" name="Oval 26"/>
            <p:cNvSpPr>
              <a:spLocks noChangeArrowheads="1"/>
            </p:cNvSpPr>
            <p:nvPr/>
          </p:nvSpPr>
          <p:spPr bwMode="auto">
            <a:xfrm>
              <a:off x="3515" y="1026"/>
              <a:ext cx="499" cy="499"/>
            </a:xfrm>
            <a:prstGeom prst="ellipse">
              <a:avLst/>
            </a:prstGeom>
            <a:solidFill>
              <a:srgbClr val="FF6600"/>
            </a:solidFill>
            <a:ln w="9525">
              <a:solidFill>
                <a:schemeClr val="tx1"/>
              </a:solidFill>
              <a:round/>
              <a:headEnd/>
              <a:tailEnd/>
            </a:ln>
          </p:spPr>
          <p:txBody>
            <a:bodyPr wrap="none" anchor="ctr"/>
            <a:lstStyle/>
            <a:p>
              <a:endParaRPr lang="en-US">
                <a:solidFill>
                  <a:schemeClr val="bg1"/>
                </a:solidFill>
              </a:endParaRPr>
            </a:p>
          </p:txBody>
        </p:sp>
        <p:sp>
          <p:nvSpPr>
            <p:cNvPr id="47124" name="Oval 27"/>
            <p:cNvSpPr>
              <a:spLocks noChangeArrowheads="1"/>
            </p:cNvSpPr>
            <p:nvPr/>
          </p:nvSpPr>
          <p:spPr bwMode="auto">
            <a:xfrm>
              <a:off x="3515" y="1616"/>
              <a:ext cx="499" cy="499"/>
            </a:xfrm>
            <a:prstGeom prst="ellipse">
              <a:avLst/>
            </a:prstGeom>
            <a:solidFill>
              <a:srgbClr val="FF6600"/>
            </a:solidFill>
            <a:ln w="9525">
              <a:solidFill>
                <a:schemeClr val="tx1"/>
              </a:solidFill>
              <a:round/>
              <a:headEnd/>
              <a:tailEnd/>
            </a:ln>
          </p:spPr>
          <p:txBody>
            <a:bodyPr wrap="none" anchor="ctr"/>
            <a:lstStyle/>
            <a:p>
              <a:endParaRPr lang="en-US">
                <a:solidFill>
                  <a:schemeClr val="bg1"/>
                </a:solidFill>
              </a:endParaRPr>
            </a:p>
          </p:txBody>
        </p:sp>
        <p:sp>
          <p:nvSpPr>
            <p:cNvPr id="47125" name="Oval 28"/>
            <p:cNvSpPr>
              <a:spLocks noChangeArrowheads="1"/>
            </p:cNvSpPr>
            <p:nvPr/>
          </p:nvSpPr>
          <p:spPr bwMode="auto">
            <a:xfrm>
              <a:off x="4105" y="1616"/>
              <a:ext cx="499" cy="499"/>
            </a:xfrm>
            <a:prstGeom prst="ellipse">
              <a:avLst/>
            </a:prstGeom>
            <a:solidFill>
              <a:srgbClr val="FF6600"/>
            </a:solidFill>
            <a:ln w="9525">
              <a:solidFill>
                <a:schemeClr val="tx1"/>
              </a:solidFill>
              <a:round/>
              <a:headEnd/>
              <a:tailEnd/>
            </a:ln>
          </p:spPr>
          <p:txBody>
            <a:bodyPr wrap="none" anchor="ctr"/>
            <a:lstStyle/>
            <a:p>
              <a:endParaRPr lang="en-US">
                <a:solidFill>
                  <a:schemeClr val="bg1"/>
                </a:solidFill>
              </a:endParaRPr>
            </a:p>
          </p:txBody>
        </p:sp>
        <p:sp>
          <p:nvSpPr>
            <p:cNvPr id="47126" name="Oval 29"/>
            <p:cNvSpPr>
              <a:spLocks noChangeArrowheads="1"/>
            </p:cNvSpPr>
            <p:nvPr/>
          </p:nvSpPr>
          <p:spPr bwMode="auto">
            <a:xfrm>
              <a:off x="3515" y="2205"/>
              <a:ext cx="499" cy="499"/>
            </a:xfrm>
            <a:prstGeom prst="ellipse">
              <a:avLst/>
            </a:prstGeom>
            <a:solidFill>
              <a:srgbClr val="FF6600"/>
            </a:solidFill>
            <a:ln w="9525">
              <a:solidFill>
                <a:schemeClr val="tx1"/>
              </a:solidFill>
              <a:round/>
              <a:headEnd/>
              <a:tailEnd/>
            </a:ln>
          </p:spPr>
          <p:txBody>
            <a:bodyPr wrap="none" anchor="ctr"/>
            <a:lstStyle/>
            <a:p>
              <a:endParaRPr lang="en-US">
                <a:solidFill>
                  <a:schemeClr val="bg1"/>
                </a:solidFill>
              </a:endParaRPr>
            </a:p>
          </p:txBody>
        </p:sp>
      </p:grpSp>
      <p:sp>
        <p:nvSpPr>
          <p:cNvPr id="47108" name="Text Box 33"/>
          <p:cNvSpPr txBox="1">
            <a:spLocks noChangeArrowheads="1"/>
          </p:cNvSpPr>
          <p:nvPr/>
        </p:nvSpPr>
        <p:spPr bwMode="auto">
          <a:xfrm>
            <a:off x="827088" y="1557338"/>
            <a:ext cx="649287" cy="519112"/>
          </a:xfrm>
          <a:prstGeom prst="rect">
            <a:avLst/>
          </a:prstGeom>
          <a:noFill/>
          <a:ln w="9525" algn="ctr">
            <a:noFill/>
            <a:miter lim="800000"/>
            <a:headEnd/>
            <a:tailEnd/>
          </a:ln>
        </p:spPr>
        <p:txBody>
          <a:bodyPr>
            <a:spAutoFit/>
          </a:bodyPr>
          <a:lstStyle/>
          <a:p>
            <a:r>
              <a:rPr lang="el-GR" sz="2800">
                <a:solidFill>
                  <a:schemeClr val="bg1"/>
                </a:solidFill>
                <a:cs typeface="Arial" charset="0"/>
              </a:rPr>
              <a:t>α</a:t>
            </a:r>
            <a:r>
              <a:rPr lang="en-US" sz="1400">
                <a:solidFill>
                  <a:schemeClr val="bg1"/>
                </a:solidFill>
                <a:cs typeface="Arial" charset="0"/>
              </a:rPr>
              <a:t>1</a:t>
            </a:r>
            <a:endParaRPr lang="el-GR" sz="1400">
              <a:solidFill>
                <a:schemeClr val="bg1"/>
              </a:solidFill>
              <a:cs typeface="Arial" charset="0"/>
            </a:endParaRPr>
          </a:p>
        </p:txBody>
      </p:sp>
      <p:sp>
        <p:nvSpPr>
          <p:cNvPr id="47109" name="Text Box 34"/>
          <p:cNvSpPr txBox="1">
            <a:spLocks noChangeArrowheads="1"/>
          </p:cNvSpPr>
          <p:nvPr/>
        </p:nvSpPr>
        <p:spPr bwMode="auto">
          <a:xfrm>
            <a:off x="2124075" y="1557338"/>
            <a:ext cx="576263" cy="519112"/>
          </a:xfrm>
          <a:prstGeom prst="rect">
            <a:avLst/>
          </a:prstGeom>
          <a:noFill/>
          <a:ln w="9525" algn="ctr">
            <a:noFill/>
            <a:miter lim="800000"/>
            <a:headEnd/>
            <a:tailEnd/>
          </a:ln>
        </p:spPr>
        <p:txBody>
          <a:bodyPr>
            <a:spAutoFit/>
          </a:bodyPr>
          <a:lstStyle/>
          <a:p>
            <a:r>
              <a:rPr lang="el-GR" sz="2800">
                <a:solidFill>
                  <a:schemeClr val="bg1"/>
                </a:solidFill>
                <a:cs typeface="Arial" charset="0"/>
              </a:rPr>
              <a:t>α</a:t>
            </a:r>
            <a:r>
              <a:rPr lang="en-US" sz="1400">
                <a:solidFill>
                  <a:schemeClr val="bg1"/>
                </a:solidFill>
                <a:cs typeface="Arial" charset="0"/>
              </a:rPr>
              <a:t>2</a:t>
            </a:r>
            <a:endParaRPr lang="el-GR" sz="1400">
              <a:solidFill>
                <a:schemeClr val="bg1"/>
              </a:solidFill>
              <a:cs typeface="Arial" charset="0"/>
            </a:endParaRPr>
          </a:p>
        </p:txBody>
      </p:sp>
      <p:sp>
        <p:nvSpPr>
          <p:cNvPr id="47110" name="Text Box 35"/>
          <p:cNvSpPr txBox="1">
            <a:spLocks noChangeArrowheads="1"/>
          </p:cNvSpPr>
          <p:nvPr/>
        </p:nvSpPr>
        <p:spPr bwMode="auto">
          <a:xfrm>
            <a:off x="827088" y="2852738"/>
            <a:ext cx="649287" cy="519112"/>
          </a:xfrm>
          <a:prstGeom prst="rect">
            <a:avLst/>
          </a:prstGeom>
          <a:noFill/>
          <a:ln w="9525" algn="ctr">
            <a:noFill/>
            <a:miter lim="800000"/>
            <a:headEnd/>
            <a:tailEnd/>
          </a:ln>
        </p:spPr>
        <p:txBody>
          <a:bodyPr>
            <a:spAutoFit/>
          </a:bodyPr>
          <a:lstStyle/>
          <a:p>
            <a:r>
              <a:rPr lang="el-GR" sz="2800">
                <a:solidFill>
                  <a:schemeClr val="bg1"/>
                </a:solidFill>
                <a:cs typeface="Arial" charset="0"/>
              </a:rPr>
              <a:t>α</a:t>
            </a:r>
            <a:r>
              <a:rPr lang="en-US" sz="1400">
                <a:solidFill>
                  <a:schemeClr val="bg1"/>
                </a:solidFill>
                <a:cs typeface="Arial" charset="0"/>
              </a:rPr>
              <a:t>3</a:t>
            </a:r>
            <a:endParaRPr lang="el-GR" sz="1400">
              <a:solidFill>
                <a:schemeClr val="bg1"/>
              </a:solidFill>
              <a:cs typeface="Arial" charset="0"/>
            </a:endParaRPr>
          </a:p>
        </p:txBody>
      </p:sp>
      <p:sp>
        <p:nvSpPr>
          <p:cNvPr id="47111" name="Text Box 36"/>
          <p:cNvSpPr txBox="1">
            <a:spLocks noChangeArrowheads="1"/>
          </p:cNvSpPr>
          <p:nvPr/>
        </p:nvSpPr>
        <p:spPr bwMode="auto">
          <a:xfrm>
            <a:off x="2124075" y="2852738"/>
            <a:ext cx="576263" cy="519112"/>
          </a:xfrm>
          <a:prstGeom prst="rect">
            <a:avLst/>
          </a:prstGeom>
          <a:noFill/>
          <a:ln w="9525" algn="ctr">
            <a:noFill/>
            <a:miter lim="800000"/>
            <a:headEnd/>
            <a:tailEnd/>
          </a:ln>
        </p:spPr>
        <p:txBody>
          <a:bodyPr>
            <a:spAutoFit/>
          </a:bodyPr>
          <a:lstStyle/>
          <a:p>
            <a:r>
              <a:rPr lang="el-GR" sz="2800">
                <a:solidFill>
                  <a:schemeClr val="bg1"/>
                </a:solidFill>
                <a:cs typeface="Arial" charset="0"/>
              </a:rPr>
              <a:t>α</a:t>
            </a:r>
            <a:r>
              <a:rPr lang="en-US" sz="1400">
                <a:solidFill>
                  <a:schemeClr val="bg1"/>
                </a:solidFill>
                <a:cs typeface="Arial" charset="0"/>
              </a:rPr>
              <a:t>4</a:t>
            </a:r>
            <a:endParaRPr lang="el-GR" sz="1400">
              <a:solidFill>
                <a:schemeClr val="bg1"/>
              </a:solidFill>
              <a:cs typeface="Arial" charset="0"/>
            </a:endParaRPr>
          </a:p>
        </p:txBody>
      </p:sp>
      <p:sp>
        <p:nvSpPr>
          <p:cNvPr id="47112" name="Text Box 37"/>
          <p:cNvSpPr txBox="1">
            <a:spLocks noChangeArrowheads="1"/>
          </p:cNvSpPr>
          <p:nvPr/>
        </p:nvSpPr>
        <p:spPr bwMode="auto">
          <a:xfrm>
            <a:off x="1438275" y="2152650"/>
            <a:ext cx="649288" cy="519113"/>
          </a:xfrm>
          <a:prstGeom prst="rect">
            <a:avLst/>
          </a:prstGeom>
          <a:noFill/>
          <a:ln w="9525" algn="ctr">
            <a:noFill/>
            <a:miter lim="800000"/>
            <a:headEnd/>
            <a:tailEnd/>
          </a:ln>
        </p:spPr>
        <p:txBody>
          <a:bodyPr>
            <a:spAutoFit/>
          </a:bodyPr>
          <a:lstStyle/>
          <a:p>
            <a:pPr algn="ctr"/>
            <a:r>
              <a:rPr lang="el-GR" sz="2800">
                <a:cs typeface="Arial" charset="0"/>
              </a:rPr>
              <a:t>χ</a:t>
            </a:r>
            <a:endParaRPr lang="el-GR" sz="1400">
              <a:cs typeface="Arial" charset="0"/>
            </a:endParaRPr>
          </a:p>
        </p:txBody>
      </p:sp>
      <p:sp>
        <p:nvSpPr>
          <p:cNvPr id="47113" name="Text Box 38"/>
          <p:cNvSpPr txBox="1">
            <a:spLocks noChangeArrowheads="1"/>
          </p:cNvSpPr>
          <p:nvPr/>
        </p:nvSpPr>
        <p:spPr bwMode="auto">
          <a:xfrm>
            <a:off x="476250" y="1628775"/>
            <a:ext cx="361950" cy="366713"/>
          </a:xfrm>
          <a:prstGeom prst="rect">
            <a:avLst/>
          </a:prstGeom>
          <a:noFill/>
          <a:ln w="9525" algn="ctr">
            <a:noFill/>
            <a:miter lim="800000"/>
            <a:headEnd/>
            <a:tailEnd/>
          </a:ln>
        </p:spPr>
        <p:txBody>
          <a:bodyPr wrap="none">
            <a:spAutoFit/>
          </a:bodyPr>
          <a:lstStyle/>
          <a:p>
            <a:r>
              <a:rPr lang="en-US"/>
              <a:t>2i</a:t>
            </a:r>
          </a:p>
        </p:txBody>
      </p:sp>
      <p:sp>
        <p:nvSpPr>
          <p:cNvPr id="47114" name="Text Box 40"/>
          <p:cNvSpPr txBox="1">
            <a:spLocks noChangeArrowheads="1"/>
          </p:cNvSpPr>
          <p:nvPr/>
        </p:nvSpPr>
        <p:spPr bwMode="auto">
          <a:xfrm>
            <a:off x="836613" y="3500438"/>
            <a:ext cx="361950" cy="366712"/>
          </a:xfrm>
          <a:prstGeom prst="rect">
            <a:avLst/>
          </a:prstGeom>
          <a:noFill/>
          <a:ln w="9525" algn="ctr">
            <a:noFill/>
            <a:miter lim="800000"/>
            <a:headEnd/>
            <a:tailEnd/>
          </a:ln>
        </p:spPr>
        <p:txBody>
          <a:bodyPr wrap="none">
            <a:spAutoFit/>
          </a:bodyPr>
          <a:lstStyle/>
          <a:p>
            <a:r>
              <a:rPr lang="en-US"/>
              <a:t>2j</a:t>
            </a:r>
          </a:p>
        </p:txBody>
      </p:sp>
      <p:sp>
        <p:nvSpPr>
          <p:cNvPr id="47115" name="Text Box 41"/>
          <p:cNvSpPr txBox="1">
            <a:spLocks noChangeArrowheads="1"/>
          </p:cNvSpPr>
          <p:nvPr/>
        </p:nvSpPr>
        <p:spPr bwMode="auto">
          <a:xfrm>
            <a:off x="220663" y="4114800"/>
            <a:ext cx="6713537" cy="1570038"/>
          </a:xfrm>
          <a:prstGeom prst="rect">
            <a:avLst/>
          </a:prstGeom>
          <a:noFill/>
          <a:ln w="9525" algn="ctr">
            <a:noFill/>
            <a:miter lim="800000"/>
            <a:headEnd/>
            <a:tailEnd/>
          </a:ln>
        </p:spPr>
        <p:txBody>
          <a:bodyPr wrap="none">
            <a:spAutoFit/>
          </a:bodyPr>
          <a:lstStyle/>
          <a:p>
            <a:r>
              <a:rPr lang="en-US" b="1" dirty="0">
                <a:latin typeface="Courier New" pitchFamily="49" charset="0"/>
                <a:cs typeface="Courier New" pitchFamily="49" charset="0"/>
              </a:rPr>
              <a:t>X = F(2i+1,2j+1) = </a:t>
            </a:r>
            <a:r>
              <a:rPr lang="el-GR" b="1" dirty="0">
                <a:latin typeface="Courier New" pitchFamily="49" charset="0"/>
                <a:cs typeface="Courier New" pitchFamily="49" charset="0"/>
              </a:rPr>
              <a:t>α</a:t>
            </a:r>
            <a:r>
              <a:rPr lang="en-US" sz="1000" b="1" dirty="0">
                <a:latin typeface="Courier New" pitchFamily="49" charset="0"/>
                <a:cs typeface="Courier New" pitchFamily="49" charset="0"/>
              </a:rPr>
              <a:t>1</a:t>
            </a:r>
            <a:r>
              <a:rPr lang="en-US" b="1" dirty="0">
                <a:latin typeface="Courier New" pitchFamily="49" charset="0"/>
                <a:cs typeface="Courier New" pitchFamily="49" charset="0"/>
              </a:rPr>
              <a:t>*F(2i,2j)+ </a:t>
            </a:r>
            <a:endParaRPr lang="ru-RU" b="1" dirty="0">
              <a:latin typeface="Courier New" pitchFamily="49" charset="0"/>
              <a:cs typeface="Courier New" pitchFamily="49" charset="0"/>
            </a:endParaRPr>
          </a:p>
          <a:p>
            <a:r>
              <a:rPr lang="ru-RU" b="1" dirty="0">
                <a:latin typeface="Courier New" pitchFamily="49" charset="0"/>
                <a:cs typeface="Courier New" pitchFamily="49" charset="0"/>
              </a:rPr>
              <a:t>                   </a:t>
            </a:r>
            <a:r>
              <a:rPr lang="el-GR" b="1" dirty="0">
                <a:latin typeface="Courier New" pitchFamily="49" charset="0"/>
                <a:cs typeface="Courier New" pitchFamily="49" charset="0"/>
              </a:rPr>
              <a:t>α</a:t>
            </a:r>
            <a:r>
              <a:rPr lang="en-US" sz="1000" b="1" dirty="0">
                <a:latin typeface="Courier New" pitchFamily="49" charset="0"/>
                <a:cs typeface="Courier New" pitchFamily="49" charset="0"/>
              </a:rPr>
              <a:t>2</a:t>
            </a:r>
            <a:r>
              <a:rPr lang="en-US" b="1" dirty="0">
                <a:latin typeface="Courier New" pitchFamily="49" charset="0"/>
                <a:cs typeface="Courier New" pitchFamily="49" charset="0"/>
              </a:rPr>
              <a:t>*F(2i+2,2j)+ </a:t>
            </a:r>
            <a:endParaRPr lang="ru-RU" b="1" dirty="0">
              <a:latin typeface="Courier New" pitchFamily="49" charset="0"/>
              <a:cs typeface="Courier New" pitchFamily="49" charset="0"/>
            </a:endParaRPr>
          </a:p>
          <a:p>
            <a:r>
              <a:rPr lang="ru-RU" b="1" dirty="0">
                <a:latin typeface="Courier New" pitchFamily="49" charset="0"/>
                <a:cs typeface="Courier New" pitchFamily="49" charset="0"/>
              </a:rPr>
              <a:t>                  </a:t>
            </a:r>
            <a:r>
              <a:rPr lang="en-US" b="1" dirty="0">
                <a:latin typeface="Courier New" pitchFamily="49" charset="0"/>
                <a:cs typeface="Courier New" pitchFamily="49" charset="0"/>
              </a:rPr>
              <a:t> </a:t>
            </a:r>
            <a:r>
              <a:rPr lang="el-GR" b="1" dirty="0">
                <a:latin typeface="Courier New" pitchFamily="49" charset="0"/>
                <a:cs typeface="Courier New" pitchFamily="49" charset="0"/>
              </a:rPr>
              <a:t>α</a:t>
            </a:r>
            <a:r>
              <a:rPr lang="en-US" sz="1000" b="1" dirty="0">
                <a:latin typeface="Courier New" pitchFamily="49" charset="0"/>
                <a:cs typeface="Courier New" pitchFamily="49" charset="0"/>
              </a:rPr>
              <a:t>3</a:t>
            </a:r>
            <a:r>
              <a:rPr lang="en-US" b="1" dirty="0">
                <a:latin typeface="Courier New" pitchFamily="49" charset="0"/>
                <a:cs typeface="Courier New" pitchFamily="49" charset="0"/>
              </a:rPr>
              <a:t>*F(2i,2j+2)+ </a:t>
            </a:r>
            <a:endParaRPr lang="ru-RU" b="1" dirty="0">
              <a:latin typeface="Courier New" pitchFamily="49" charset="0"/>
              <a:cs typeface="Courier New" pitchFamily="49" charset="0"/>
            </a:endParaRPr>
          </a:p>
          <a:p>
            <a:r>
              <a:rPr lang="ru-RU" b="1" dirty="0">
                <a:latin typeface="Courier New" pitchFamily="49" charset="0"/>
                <a:cs typeface="Courier New" pitchFamily="49" charset="0"/>
              </a:rPr>
              <a:t>                   </a:t>
            </a:r>
            <a:r>
              <a:rPr lang="el-GR" b="1" dirty="0">
                <a:latin typeface="Courier New" pitchFamily="49" charset="0"/>
                <a:cs typeface="Courier New" pitchFamily="49" charset="0"/>
              </a:rPr>
              <a:t>α</a:t>
            </a:r>
            <a:r>
              <a:rPr lang="en-US" sz="1000" b="1" dirty="0">
                <a:latin typeface="Courier New" pitchFamily="49" charset="0"/>
                <a:cs typeface="Courier New" pitchFamily="49" charset="0"/>
              </a:rPr>
              <a:t>4</a:t>
            </a:r>
            <a:r>
              <a:rPr lang="en-US" b="1" dirty="0">
                <a:latin typeface="Courier New" pitchFamily="49" charset="0"/>
                <a:cs typeface="Courier New" pitchFamily="49" charset="0"/>
              </a:rPr>
              <a:t>*F(2i+2,2j+2);</a:t>
            </a:r>
            <a:endParaRPr lang="el-GR" b="1" dirty="0">
              <a:latin typeface="Courier New" pitchFamily="49" charset="0"/>
              <a:cs typeface="Courier New" pitchFamily="49" charset="0"/>
            </a:endParaRPr>
          </a:p>
        </p:txBody>
      </p:sp>
      <p:sp>
        <p:nvSpPr>
          <p:cNvPr id="8204" name="Text Box 42"/>
          <p:cNvSpPr txBox="1">
            <a:spLocks noChangeArrowheads="1"/>
          </p:cNvSpPr>
          <p:nvPr/>
        </p:nvSpPr>
        <p:spPr bwMode="auto">
          <a:xfrm>
            <a:off x="2971800" y="5715000"/>
            <a:ext cx="4267200" cy="461963"/>
          </a:xfrm>
          <a:prstGeom prst="rect">
            <a:avLst/>
          </a:prstGeom>
          <a:noFill/>
          <a:ln w="9525" algn="ctr">
            <a:noFill/>
            <a:miter lim="800000"/>
            <a:headEnd/>
            <a:tailEnd/>
          </a:ln>
        </p:spPr>
        <p:txBody>
          <a:bodyPr>
            <a:spAutoFit/>
          </a:bodyPr>
          <a:lstStyle/>
          <a:p>
            <a:r>
              <a:rPr lang="el-GR" b="1" dirty="0">
                <a:latin typeface="Courier New" pitchFamily="49" charset="0"/>
                <a:cs typeface="Courier New" pitchFamily="49" charset="0"/>
              </a:rPr>
              <a:t>α</a:t>
            </a:r>
            <a:r>
              <a:rPr lang="en-US" b="1" dirty="0">
                <a:latin typeface="Courier New" pitchFamily="49" charset="0"/>
                <a:cs typeface="Courier New" pitchFamily="49" charset="0"/>
              </a:rPr>
              <a:t> = {</a:t>
            </a:r>
            <a:r>
              <a:rPr lang="el-GR" b="1" dirty="0">
                <a:latin typeface="Courier New" pitchFamily="49" charset="0"/>
                <a:cs typeface="Courier New" pitchFamily="49" charset="0"/>
              </a:rPr>
              <a:t>α</a:t>
            </a:r>
            <a:r>
              <a:rPr lang="en-US" sz="1000" b="1" dirty="0">
                <a:latin typeface="Courier New" pitchFamily="49" charset="0"/>
                <a:cs typeface="Courier New" pitchFamily="49" charset="0"/>
              </a:rPr>
              <a:t>1</a:t>
            </a:r>
            <a:r>
              <a:rPr lang="en-US" b="1" dirty="0">
                <a:latin typeface="Courier New" pitchFamily="49" charset="0"/>
                <a:cs typeface="Courier New" pitchFamily="49" charset="0"/>
              </a:rPr>
              <a:t>, </a:t>
            </a:r>
            <a:r>
              <a:rPr lang="el-GR" b="1" dirty="0">
                <a:latin typeface="Courier New" pitchFamily="49" charset="0"/>
                <a:cs typeface="Courier New" pitchFamily="49" charset="0"/>
              </a:rPr>
              <a:t>α</a:t>
            </a:r>
            <a:r>
              <a:rPr lang="en-US" sz="1000" b="1" dirty="0">
                <a:latin typeface="Courier New" pitchFamily="49" charset="0"/>
                <a:cs typeface="Courier New" pitchFamily="49" charset="0"/>
              </a:rPr>
              <a:t>2</a:t>
            </a:r>
            <a:r>
              <a:rPr lang="en-US" b="1" dirty="0">
                <a:latin typeface="Courier New" pitchFamily="49" charset="0"/>
                <a:cs typeface="Courier New" pitchFamily="49" charset="0"/>
              </a:rPr>
              <a:t>, </a:t>
            </a:r>
            <a:r>
              <a:rPr lang="el-GR" b="1" dirty="0">
                <a:latin typeface="Courier New" pitchFamily="49" charset="0"/>
                <a:cs typeface="Courier New" pitchFamily="49" charset="0"/>
              </a:rPr>
              <a:t>α</a:t>
            </a:r>
            <a:r>
              <a:rPr lang="en-US" sz="1000" b="1" dirty="0">
                <a:latin typeface="Courier New" pitchFamily="49" charset="0"/>
                <a:cs typeface="Courier New" pitchFamily="49" charset="0"/>
              </a:rPr>
              <a:t>3</a:t>
            </a:r>
            <a:r>
              <a:rPr lang="en-US" b="1" dirty="0">
                <a:latin typeface="Courier New" pitchFamily="49" charset="0"/>
                <a:cs typeface="Courier New" pitchFamily="49" charset="0"/>
              </a:rPr>
              <a:t>, </a:t>
            </a:r>
            <a:r>
              <a:rPr lang="el-GR" b="1" dirty="0">
                <a:latin typeface="Courier New" pitchFamily="49" charset="0"/>
                <a:cs typeface="Courier New" pitchFamily="49" charset="0"/>
              </a:rPr>
              <a:t>α</a:t>
            </a:r>
            <a:r>
              <a:rPr lang="en-US" sz="1000" b="1" dirty="0">
                <a:latin typeface="Courier New" pitchFamily="49" charset="0"/>
                <a:cs typeface="Courier New" pitchFamily="49" charset="0"/>
              </a:rPr>
              <a:t>4</a:t>
            </a:r>
            <a:r>
              <a:rPr lang="en-US" b="1" dirty="0">
                <a:latin typeface="Courier New" pitchFamily="49" charset="0"/>
                <a:cs typeface="Courier New" pitchFamily="49" charset="0"/>
              </a:rPr>
              <a:t>} ?</a:t>
            </a:r>
            <a:endParaRPr lang="el-GR" b="1" dirty="0">
              <a:latin typeface="Courier New" pitchFamily="49" charset="0"/>
              <a:cs typeface="Courier New" pitchFamily="49"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smtClean="0"/>
              <a:t>NEDI</a:t>
            </a:r>
          </a:p>
        </p:txBody>
      </p:sp>
      <p:sp>
        <p:nvSpPr>
          <p:cNvPr id="118788" name="Oval 4"/>
          <p:cNvSpPr>
            <a:spLocks noChangeArrowheads="1"/>
          </p:cNvSpPr>
          <p:nvPr/>
        </p:nvSpPr>
        <p:spPr bwMode="auto">
          <a:xfrm>
            <a:off x="900113" y="1484313"/>
            <a:ext cx="344487" cy="339725"/>
          </a:xfrm>
          <a:prstGeom prst="ellipse">
            <a:avLst/>
          </a:prstGeom>
          <a:solidFill>
            <a:schemeClr val="tx2"/>
          </a:solidFill>
          <a:ln w="9525">
            <a:solidFill>
              <a:schemeClr val="tx1"/>
            </a:solidFill>
            <a:round/>
            <a:headEnd/>
            <a:tailEnd/>
          </a:ln>
        </p:spPr>
        <p:txBody>
          <a:bodyPr wrap="none" anchor="ctr"/>
          <a:lstStyle/>
          <a:p>
            <a:r>
              <a:rPr lang="el-GR">
                <a:solidFill>
                  <a:schemeClr val="bg1"/>
                </a:solidFill>
                <a:cs typeface="Arial" charset="0"/>
              </a:rPr>
              <a:t>α</a:t>
            </a:r>
            <a:r>
              <a:rPr lang="en-US" sz="1000">
                <a:solidFill>
                  <a:schemeClr val="bg1"/>
                </a:solidFill>
                <a:cs typeface="Arial" charset="0"/>
              </a:rPr>
              <a:t>1</a:t>
            </a:r>
            <a:endParaRPr lang="el-GR" sz="1000">
              <a:solidFill>
                <a:schemeClr val="bg1"/>
              </a:solidFill>
              <a:cs typeface="Arial" charset="0"/>
            </a:endParaRPr>
          </a:p>
        </p:txBody>
      </p:sp>
      <p:sp>
        <p:nvSpPr>
          <p:cNvPr id="48132" name="Oval 5"/>
          <p:cNvSpPr>
            <a:spLocks noChangeArrowheads="1"/>
          </p:cNvSpPr>
          <p:nvPr/>
        </p:nvSpPr>
        <p:spPr bwMode="auto">
          <a:xfrm>
            <a:off x="900113" y="1916113"/>
            <a:ext cx="344487"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133" name="Oval 6"/>
          <p:cNvSpPr>
            <a:spLocks noChangeArrowheads="1"/>
          </p:cNvSpPr>
          <p:nvPr/>
        </p:nvSpPr>
        <p:spPr bwMode="auto">
          <a:xfrm>
            <a:off x="900113" y="2420938"/>
            <a:ext cx="344487" cy="339725"/>
          </a:xfrm>
          <a:prstGeom prst="ellipse">
            <a:avLst/>
          </a:prstGeom>
          <a:solidFill>
            <a:schemeClr val="tx2"/>
          </a:solidFill>
          <a:ln w="9525">
            <a:solidFill>
              <a:schemeClr val="tx1"/>
            </a:solidFill>
            <a:round/>
            <a:headEnd/>
            <a:tailEnd/>
          </a:ln>
        </p:spPr>
        <p:txBody>
          <a:bodyPr wrap="none" anchor="ctr"/>
          <a:lstStyle/>
          <a:p>
            <a:endParaRPr lang="en-US"/>
          </a:p>
        </p:txBody>
      </p:sp>
      <p:sp>
        <p:nvSpPr>
          <p:cNvPr id="48134" name="Oval 7"/>
          <p:cNvSpPr>
            <a:spLocks noChangeArrowheads="1"/>
          </p:cNvSpPr>
          <p:nvPr/>
        </p:nvSpPr>
        <p:spPr bwMode="auto">
          <a:xfrm>
            <a:off x="1331913" y="1484313"/>
            <a:ext cx="344487"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135" name="Oval 8"/>
          <p:cNvSpPr>
            <a:spLocks noChangeArrowheads="1"/>
          </p:cNvSpPr>
          <p:nvPr/>
        </p:nvSpPr>
        <p:spPr bwMode="auto">
          <a:xfrm>
            <a:off x="1331913" y="1916113"/>
            <a:ext cx="344487"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136" name="Oval 9"/>
          <p:cNvSpPr>
            <a:spLocks noChangeArrowheads="1"/>
          </p:cNvSpPr>
          <p:nvPr/>
        </p:nvSpPr>
        <p:spPr bwMode="auto">
          <a:xfrm>
            <a:off x="1331913" y="2420938"/>
            <a:ext cx="344487"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137" name="Oval 10"/>
          <p:cNvSpPr>
            <a:spLocks noChangeArrowheads="1"/>
          </p:cNvSpPr>
          <p:nvPr/>
        </p:nvSpPr>
        <p:spPr bwMode="auto">
          <a:xfrm>
            <a:off x="1835150" y="1484313"/>
            <a:ext cx="344488" cy="339725"/>
          </a:xfrm>
          <a:prstGeom prst="ellipse">
            <a:avLst/>
          </a:prstGeom>
          <a:solidFill>
            <a:schemeClr val="tx2"/>
          </a:solidFill>
          <a:ln w="9525">
            <a:solidFill>
              <a:schemeClr val="tx1"/>
            </a:solidFill>
            <a:round/>
            <a:headEnd/>
            <a:tailEnd/>
          </a:ln>
        </p:spPr>
        <p:txBody>
          <a:bodyPr wrap="none" anchor="ctr"/>
          <a:lstStyle/>
          <a:p>
            <a:endParaRPr lang="el-GR" sz="1400">
              <a:cs typeface="Arial" charset="0"/>
            </a:endParaRPr>
          </a:p>
        </p:txBody>
      </p:sp>
      <p:sp>
        <p:nvSpPr>
          <p:cNvPr id="48138" name="Oval 11"/>
          <p:cNvSpPr>
            <a:spLocks noChangeArrowheads="1"/>
          </p:cNvSpPr>
          <p:nvPr/>
        </p:nvSpPr>
        <p:spPr bwMode="auto">
          <a:xfrm>
            <a:off x="1835150" y="1916113"/>
            <a:ext cx="344488"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18796" name="Oval 12"/>
          <p:cNvSpPr>
            <a:spLocks noChangeArrowheads="1"/>
          </p:cNvSpPr>
          <p:nvPr/>
        </p:nvSpPr>
        <p:spPr bwMode="auto">
          <a:xfrm>
            <a:off x="1835150" y="2420938"/>
            <a:ext cx="344488" cy="339725"/>
          </a:xfrm>
          <a:prstGeom prst="ellipse">
            <a:avLst/>
          </a:prstGeom>
          <a:solidFill>
            <a:schemeClr val="tx2"/>
          </a:solidFill>
          <a:ln w="9525">
            <a:solidFill>
              <a:schemeClr val="tx1"/>
            </a:solidFill>
            <a:round/>
            <a:headEnd/>
            <a:tailEnd/>
          </a:ln>
        </p:spPr>
        <p:txBody>
          <a:bodyPr wrap="none" anchor="ctr"/>
          <a:lstStyle/>
          <a:p>
            <a:r>
              <a:rPr lang="en-US" sz="1600">
                <a:solidFill>
                  <a:schemeClr val="bg1"/>
                </a:solidFill>
              </a:rPr>
              <a:t>P</a:t>
            </a:r>
            <a:r>
              <a:rPr lang="en-US" sz="1000">
                <a:solidFill>
                  <a:schemeClr val="bg1"/>
                </a:solidFill>
              </a:rPr>
              <a:t>2,2</a:t>
            </a:r>
          </a:p>
        </p:txBody>
      </p:sp>
      <p:sp>
        <p:nvSpPr>
          <p:cNvPr id="48140" name="Oval 13"/>
          <p:cNvSpPr>
            <a:spLocks noChangeArrowheads="1"/>
          </p:cNvSpPr>
          <p:nvPr/>
        </p:nvSpPr>
        <p:spPr bwMode="auto">
          <a:xfrm>
            <a:off x="2268538" y="2852738"/>
            <a:ext cx="344487"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141" name="Oval 14"/>
          <p:cNvSpPr>
            <a:spLocks noChangeArrowheads="1"/>
          </p:cNvSpPr>
          <p:nvPr/>
        </p:nvSpPr>
        <p:spPr bwMode="auto">
          <a:xfrm>
            <a:off x="2268538" y="3789363"/>
            <a:ext cx="344487"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142" name="Oval 15"/>
          <p:cNvSpPr>
            <a:spLocks noChangeArrowheads="1"/>
          </p:cNvSpPr>
          <p:nvPr/>
        </p:nvSpPr>
        <p:spPr bwMode="auto">
          <a:xfrm>
            <a:off x="2771775" y="2852738"/>
            <a:ext cx="344488"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18800" name="Oval 16"/>
          <p:cNvSpPr>
            <a:spLocks noChangeArrowheads="1"/>
          </p:cNvSpPr>
          <p:nvPr/>
        </p:nvSpPr>
        <p:spPr bwMode="auto">
          <a:xfrm>
            <a:off x="2771775" y="3355975"/>
            <a:ext cx="344488" cy="339725"/>
          </a:xfrm>
          <a:prstGeom prst="ellipse">
            <a:avLst/>
          </a:prstGeom>
          <a:solidFill>
            <a:schemeClr val="tx2"/>
          </a:solidFill>
          <a:ln w="9525">
            <a:solidFill>
              <a:schemeClr val="tx1"/>
            </a:solidFill>
            <a:round/>
            <a:headEnd/>
            <a:tailEnd/>
          </a:ln>
        </p:spPr>
        <p:txBody>
          <a:bodyPr wrap="none" anchor="ctr"/>
          <a:lstStyle/>
          <a:p>
            <a:r>
              <a:rPr lang="el-GR">
                <a:solidFill>
                  <a:schemeClr val="bg1"/>
                </a:solidFill>
                <a:cs typeface="Arial" charset="0"/>
              </a:rPr>
              <a:t>α</a:t>
            </a:r>
            <a:r>
              <a:rPr lang="en-US" sz="1000">
                <a:solidFill>
                  <a:schemeClr val="bg1"/>
                </a:solidFill>
                <a:cs typeface="Arial" charset="0"/>
              </a:rPr>
              <a:t>4</a:t>
            </a:r>
            <a:endParaRPr lang="el-GR" sz="1000">
              <a:solidFill>
                <a:schemeClr val="bg1"/>
              </a:solidFill>
              <a:cs typeface="Arial" charset="0"/>
            </a:endParaRPr>
          </a:p>
        </p:txBody>
      </p:sp>
      <p:sp>
        <p:nvSpPr>
          <p:cNvPr id="48144" name="Oval 17"/>
          <p:cNvSpPr>
            <a:spLocks noChangeArrowheads="1"/>
          </p:cNvSpPr>
          <p:nvPr/>
        </p:nvSpPr>
        <p:spPr bwMode="auto">
          <a:xfrm>
            <a:off x="2771775" y="3789363"/>
            <a:ext cx="344488"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145" name="Oval 18"/>
          <p:cNvSpPr>
            <a:spLocks noChangeArrowheads="1"/>
          </p:cNvSpPr>
          <p:nvPr/>
        </p:nvSpPr>
        <p:spPr bwMode="auto">
          <a:xfrm>
            <a:off x="3203575" y="2852738"/>
            <a:ext cx="344488"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146" name="Oval 19"/>
          <p:cNvSpPr>
            <a:spLocks noChangeArrowheads="1"/>
          </p:cNvSpPr>
          <p:nvPr/>
        </p:nvSpPr>
        <p:spPr bwMode="auto">
          <a:xfrm>
            <a:off x="3203575" y="3355975"/>
            <a:ext cx="344488"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18804" name="Oval 20"/>
          <p:cNvSpPr>
            <a:spLocks noChangeArrowheads="1"/>
          </p:cNvSpPr>
          <p:nvPr/>
        </p:nvSpPr>
        <p:spPr bwMode="auto">
          <a:xfrm>
            <a:off x="3203575" y="3789363"/>
            <a:ext cx="344488" cy="339725"/>
          </a:xfrm>
          <a:prstGeom prst="ellipse">
            <a:avLst/>
          </a:prstGeom>
          <a:solidFill>
            <a:schemeClr val="folHlink"/>
          </a:solidFill>
          <a:ln w="9525">
            <a:solidFill>
              <a:schemeClr val="tx1"/>
            </a:solidFill>
            <a:round/>
            <a:headEnd/>
            <a:tailEnd/>
          </a:ln>
        </p:spPr>
        <p:txBody>
          <a:bodyPr wrap="none" anchor="ctr"/>
          <a:lstStyle/>
          <a:p>
            <a:endParaRPr lang="en-US"/>
          </a:p>
        </p:txBody>
      </p:sp>
      <p:sp>
        <p:nvSpPr>
          <p:cNvPr id="48148" name="Oval 21"/>
          <p:cNvSpPr>
            <a:spLocks noChangeArrowheads="1"/>
          </p:cNvSpPr>
          <p:nvPr/>
        </p:nvSpPr>
        <p:spPr bwMode="auto">
          <a:xfrm>
            <a:off x="2268538" y="1484313"/>
            <a:ext cx="344487"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149" name="Oval 22"/>
          <p:cNvSpPr>
            <a:spLocks noChangeArrowheads="1"/>
          </p:cNvSpPr>
          <p:nvPr/>
        </p:nvSpPr>
        <p:spPr bwMode="auto">
          <a:xfrm>
            <a:off x="2268538" y="1916113"/>
            <a:ext cx="344487"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150" name="Oval 23"/>
          <p:cNvSpPr>
            <a:spLocks noChangeArrowheads="1"/>
          </p:cNvSpPr>
          <p:nvPr/>
        </p:nvSpPr>
        <p:spPr bwMode="auto">
          <a:xfrm>
            <a:off x="2268538" y="2420938"/>
            <a:ext cx="344487"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18808" name="Oval 24"/>
          <p:cNvSpPr>
            <a:spLocks noChangeArrowheads="1"/>
          </p:cNvSpPr>
          <p:nvPr/>
        </p:nvSpPr>
        <p:spPr bwMode="auto">
          <a:xfrm>
            <a:off x="2771775" y="1484313"/>
            <a:ext cx="344488" cy="339725"/>
          </a:xfrm>
          <a:prstGeom prst="ellipse">
            <a:avLst/>
          </a:prstGeom>
          <a:solidFill>
            <a:schemeClr val="tx2"/>
          </a:solidFill>
          <a:ln w="9525">
            <a:solidFill>
              <a:schemeClr val="tx1"/>
            </a:solidFill>
            <a:round/>
            <a:headEnd/>
            <a:tailEnd/>
          </a:ln>
        </p:spPr>
        <p:txBody>
          <a:bodyPr wrap="none" anchor="ctr"/>
          <a:lstStyle/>
          <a:p>
            <a:r>
              <a:rPr lang="el-GR">
                <a:solidFill>
                  <a:schemeClr val="bg1"/>
                </a:solidFill>
                <a:cs typeface="Arial" charset="0"/>
              </a:rPr>
              <a:t>α</a:t>
            </a:r>
            <a:r>
              <a:rPr lang="en-US" sz="1000">
                <a:solidFill>
                  <a:schemeClr val="bg1"/>
                </a:solidFill>
              </a:rPr>
              <a:t>2</a:t>
            </a:r>
          </a:p>
        </p:txBody>
      </p:sp>
      <p:sp>
        <p:nvSpPr>
          <p:cNvPr id="48152" name="Oval 25"/>
          <p:cNvSpPr>
            <a:spLocks noChangeArrowheads="1"/>
          </p:cNvSpPr>
          <p:nvPr/>
        </p:nvSpPr>
        <p:spPr bwMode="auto">
          <a:xfrm>
            <a:off x="2771775" y="1916113"/>
            <a:ext cx="344488"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18810" name="Oval 26"/>
          <p:cNvSpPr>
            <a:spLocks noChangeArrowheads="1"/>
          </p:cNvSpPr>
          <p:nvPr/>
        </p:nvSpPr>
        <p:spPr bwMode="auto">
          <a:xfrm>
            <a:off x="2771775" y="2420938"/>
            <a:ext cx="344488" cy="339725"/>
          </a:xfrm>
          <a:prstGeom prst="ellipse">
            <a:avLst/>
          </a:prstGeom>
          <a:solidFill>
            <a:schemeClr val="tx2"/>
          </a:solidFill>
          <a:ln w="9525">
            <a:solidFill>
              <a:schemeClr val="tx1"/>
            </a:solidFill>
            <a:round/>
            <a:headEnd/>
            <a:tailEnd/>
          </a:ln>
        </p:spPr>
        <p:txBody>
          <a:bodyPr wrap="none" anchor="ctr"/>
          <a:lstStyle/>
          <a:p>
            <a:r>
              <a:rPr lang="en-US" sz="1400">
                <a:solidFill>
                  <a:schemeClr val="bg1"/>
                </a:solidFill>
              </a:rPr>
              <a:t>P</a:t>
            </a:r>
            <a:r>
              <a:rPr lang="en-US" sz="1000">
                <a:solidFill>
                  <a:schemeClr val="bg1"/>
                </a:solidFill>
              </a:rPr>
              <a:t>4,2</a:t>
            </a:r>
          </a:p>
        </p:txBody>
      </p:sp>
      <p:sp>
        <p:nvSpPr>
          <p:cNvPr id="48154" name="Oval 27"/>
          <p:cNvSpPr>
            <a:spLocks noChangeArrowheads="1"/>
          </p:cNvSpPr>
          <p:nvPr/>
        </p:nvSpPr>
        <p:spPr bwMode="auto">
          <a:xfrm>
            <a:off x="3203575" y="1484313"/>
            <a:ext cx="344488"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155" name="Oval 28"/>
          <p:cNvSpPr>
            <a:spLocks noChangeArrowheads="1"/>
          </p:cNvSpPr>
          <p:nvPr/>
        </p:nvSpPr>
        <p:spPr bwMode="auto">
          <a:xfrm>
            <a:off x="3203575" y="1916113"/>
            <a:ext cx="344488"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156" name="Oval 29"/>
          <p:cNvSpPr>
            <a:spLocks noChangeArrowheads="1"/>
          </p:cNvSpPr>
          <p:nvPr/>
        </p:nvSpPr>
        <p:spPr bwMode="auto">
          <a:xfrm>
            <a:off x="3203575" y="2420938"/>
            <a:ext cx="344488"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157" name="Oval 30"/>
          <p:cNvSpPr>
            <a:spLocks noChangeArrowheads="1"/>
          </p:cNvSpPr>
          <p:nvPr/>
        </p:nvSpPr>
        <p:spPr bwMode="auto">
          <a:xfrm>
            <a:off x="900113" y="2852738"/>
            <a:ext cx="344487"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18815" name="Oval 31"/>
          <p:cNvSpPr>
            <a:spLocks noChangeArrowheads="1"/>
          </p:cNvSpPr>
          <p:nvPr/>
        </p:nvSpPr>
        <p:spPr bwMode="auto">
          <a:xfrm>
            <a:off x="900113" y="3355975"/>
            <a:ext cx="344487" cy="339725"/>
          </a:xfrm>
          <a:prstGeom prst="ellipse">
            <a:avLst/>
          </a:prstGeom>
          <a:solidFill>
            <a:schemeClr val="tx2"/>
          </a:solidFill>
          <a:ln w="9525">
            <a:solidFill>
              <a:schemeClr val="tx1"/>
            </a:solidFill>
            <a:round/>
            <a:headEnd/>
            <a:tailEnd/>
          </a:ln>
        </p:spPr>
        <p:txBody>
          <a:bodyPr wrap="none" anchor="ctr"/>
          <a:lstStyle/>
          <a:p>
            <a:r>
              <a:rPr lang="el-GR">
                <a:solidFill>
                  <a:schemeClr val="bg1"/>
                </a:solidFill>
                <a:cs typeface="Arial" charset="0"/>
              </a:rPr>
              <a:t>α</a:t>
            </a:r>
            <a:r>
              <a:rPr lang="en-US" sz="1000">
                <a:solidFill>
                  <a:schemeClr val="bg1"/>
                </a:solidFill>
              </a:rPr>
              <a:t>3</a:t>
            </a:r>
          </a:p>
        </p:txBody>
      </p:sp>
      <p:sp>
        <p:nvSpPr>
          <p:cNvPr id="48159" name="Oval 32"/>
          <p:cNvSpPr>
            <a:spLocks noChangeArrowheads="1"/>
          </p:cNvSpPr>
          <p:nvPr/>
        </p:nvSpPr>
        <p:spPr bwMode="auto">
          <a:xfrm>
            <a:off x="900113" y="3789363"/>
            <a:ext cx="344487"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160" name="Oval 33"/>
          <p:cNvSpPr>
            <a:spLocks noChangeArrowheads="1"/>
          </p:cNvSpPr>
          <p:nvPr/>
        </p:nvSpPr>
        <p:spPr bwMode="auto">
          <a:xfrm>
            <a:off x="1331913" y="2852738"/>
            <a:ext cx="344487"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161" name="Oval 34"/>
          <p:cNvSpPr>
            <a:spLocks noChangeArrowheads="1"/>
          </p:cNvSpPr>
          <p:nvPr/>
        </p:nvSpPr>
        <p:spPr bwMode="auto">
          <a:xfrm>
            <a:off x="1331913" y="3355975"/>
            <a:ext cx="344487"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162" name="Oval 35"/>
          <p:cNvSpPr>
            <a:spLocks noChangeArrowheads="1"/>
          </p:cNvSpPr>
          <p:nvPr/>
        </p:nvSpPr>
        <p:spPr bwMode="auto">
          <a:xfrm>
            <a:off x="1331913" y="3789363"/>
            <a:ext cx="344487"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163" name="Oval 36"/>
          <p:cNvSpPr>
            <a:spLocks noChangeArrowheads="1"/>
          </p:cNvSpPr>
          <p:nvPr/>
        </p:nvSpPr>
        <p:spPr bwMode="auto">
          <a:xfrm>
            <a:off x="1835150" y="2852738"/>
            <a:ext cx="344488"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18821" name="Oval 37"/>
          <p:cNvSpPr>
            <a:spLocks noChangeArrowheads="1"/>
          </p:cNvSpPr>
          <p:nvPr/>
        </p:nvSpPr>
        <p:spPr bwMode="auto">
          <a:xfrm>
            <a:off x="1835150" y="3355975"/>
            <a:ext cx="344488" cy="339725"/>
          </a:xfrm>
          <a:prstGeom prst="ellipse">
            <a:avLst/>
          </a:prstGeom>
          <a:solidFill>
            <a:schemeClr val="tx2"/>
          </a:solidFill>
          <a:ln w="9525">
            <a:solidFill>
              <a:schemeClr val="tx1"/>
            </a:solidFill>
            <a:round/>
            <a:headEnd/>
            <a:tailEnd/>
          </a:ln>
        </p:spPr>
        <p:txBody>
          <a:bodyPr wrap="none" anchor="ctr"/>
          <a:lstStyle/>
          <a:p>
            <a:r>
              <a:rPr lang="en-US" sz="1400">
                <a:solidFill>
                  <a:schemeClr val="bg1"/>
                </a:solidFill>
              </a:rPr>
              <a:t>P</a:t>
            </a:r>
            <a:r>
              <a:rPr lang="en-US" sz="1000">
                <a:solidFill>
                  <a:schemeClr val="bg1"/>
                </a:solidFill>
              </a:rPr>
              <a:t>2,4</a:t>
            </a:r>
          </a:p>
        </p:txBody>
      </p:sp>
      <p:sp>
        <p:nvSpPr>
          <p:cNvPr id="48165" name="Oval 38"/>
          <p:cNvSpPr>
            <a:spLocks noChangeArrowheads="1"/>
          </p:cNvSpPr>
          <p:nvPr/>
        </p:nvSpPr>
        <p:spPr bwMode="auto">
          <a:xfrm>
            <a:off x="1835150" y="3789363"/>
            <a:ext cx="344488"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166" name="Oval 39"/>
          <p:cNvSpPr>
            <a:spLocks noChangeArrowheads="1"/>
          </p:cNvSpPr>
          <p:nvPr/>
        </p:nvSpPr>
        <p:spPr bwMode="auto">
          <a:xfrm>
            <a:off x="2268538" y="3355975"/>
            <a:ext cx="344487"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167" name="Oval 40"/>
          <p:cNvSpPr>
            <a:spLocks noChangeArrowheads="1"/>
          </p:cNvSpPr>
          <p:nvPr/>
        </p:nvSpPr>
        <p:spPr bwMode="auto">
          <a:xfrm>
            <a:off x="3708400" y="1484313"/>
            <a:ext cx="344488" cy="339725"/>
          </a:xfrm>
          <a:prstGeom prst="ellipse">
            <a:avLst/>
          </a:prstGeom>
          <a:solidFill>
            <a:schemeClr val="tx2"/>
          </a:solidFill>
          <a:ln w="9525">
            <a:solidFill>
              <a:schemeClr val="tx1"/>
            </a:solidFill>
            <a:round/>
            <a:headEnd/>
            <a:tailEnd/>
          </a:ln>
        </p:spPr>
        <p:txBody>
          <a:bodyPr wrap="none" anchor="ctr"/>
          <a:lstStyle/>
          <a:p>
            <a:endParaRPr lang="en-US"/>
          </a:p>
        </p:txBody>
      </p:sp>
      <p:sp>
        <p:nvSpPr>
          <p:cNvPr id="48168" name="Oval 41"/>
          <p:cNvSpPr>
            <a:spLocks noChangeArrowheads="1"/>
          </p:cNvSpPr>
          <p:nvPr/>
        </p:nvSpPr>
        <p:spPr bwMode="auto">
          <a:xfrm>
            <a:off x="3708400" y="1916113"/>
            <a:ext cx="344488"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18826" name="Oval 42"/>
          <p:cNvSpPr>
            <a:spLocks noChangeArrowheads="1"/>
          </p:cNvSpPr>
          <p:nvPr/>
        </p:nvSpPr>
        <p:spPr bwMode="auto">
          <a:xfrm>
            <a:off x="3708400" y="2420938"/>
            <a:ext cx="344488" cy="339725"/>
          </a:xfrm>
          <a:prstGeom prst="ellipse">
            <a:avLst/>
          </a:prstGeom>
          <a:solidFill>
            <a:schemeClr val="tx2"/>
          </a:solidFill>
          <a:ln w="9525">
            <a:solidFill>
              <a:schemeClr val="tx1"/>
            </a:solidFill>
            <a:round/>
            <a:headEnd/>
            <a:tailEnd/>
          </a:ln>
        </p:spPr>
        <p:txBody>
          <a:bodyPr wrap="none" anchor="ctr"/>
          <a:lstStyle/>
          <a:p>
            <a:r>
              <a:rPr lang="en-US" sz="1400">
                <a:solidFill>
                  <a:schemeClr val="bg1"/>
                </a:solidFill>
              </a:rPr>
              <a:t>P</a:t>
            </a:r>
            <a:r>
              <a:rPr lang="en-US" sz="1000">
                <a:solidFill>
                  <a:schemeClr val="bg1"/>
                </a:solidFill>
              </a:rPr>
              <a:t>6,2</a:t>
            </a:r>
          </a:p>
        </p:txBody>
      </p:sp>
      <p:sp>
        <p:nvSpPr>
          <p:cNvPr id="48170" name="Oval 43"/>
          <p:cNvSpPr>
            <a:spLocks noChangeArrowheads="1"/>
          </p:cNvSpPr>
          <p:nvPr/>
        </p:nvSpPr>
        <p:spPr bwMode="auto">
          <a:xfrm>
            <a:off x="4140200" y="1484313"/>
            <a:ext cx="344488"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171" name="Oval 44"/>
          <p:cNvSpPr>
            <a:spLocks noChangeArrowheads="1"/>
          </p:cNvSpPr>
          <p:nvPr/>
        </p:nvSpPr>
        <p:spPr bwMode="auto">
          <a:xfrm>
            <a:off x="4140200" y="1916113"/>
            <a:ext cx="344488"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172" name="Oval 45"/>
          <p:cNvSpPr>
            <a:spLocks noChangeArrowheads="1"/>
          </p:cNvSpPr>
          <p:nvPr/>
        </p:nvSpPr>
        <p:spPr bwMode="auto">
          <a:xfrm>
            <a:off x="4140200" y="2420938"/>
            <a:ext cx="344488"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173" name="Oval 46"/>
          <p:cNvSpPr>
            <a:spLocks noChangeArrowheads="1"/>
          </p:cNvSpPr>
          <p:nvPr/>
        </p:nvSpPr>
        <p:spPr bwMode="auto">
          <a:xfrm>
            <a:off x="4643438" y="1484313"/>
            <a:ext cx="344487" cy="339725"/>
          </a:xfrm>
          <a:prstGeom prst="ellipse">
            <a:avLst/>
          </a:prstGeom>
          <a:solidFill>
            <a:schemeClr val="tx2"/>
          </a:solidFill>
          <a:ln w="9525">
            <a:solidFill>
              <a:schemeClr val="tx1"/>
            </a:solidFill>
            <a:round/>
            <a:headEnd/>
            <a:tailEnd/>
          </a:ln>
        </p:spPr>
        <p:txBody>
          <a:bodyPr wrap="none" anchor="ctr"/>
          <a:lstStyle/>
          <a:p>
            <a:endParaRPr lang="en-US"/>
          </a:p>
        </p:txBody>
      </p:sp>
      <p:sp>
        <p:nvSpPr>
          <p:cNvPr id="48174" name="Oval 47"/>
          <p:cNvSpPr>
            <a:spLocks noChangeArrowheads="1"/>
          </p:cNvSpPr>
          <p:nvPr/>
        </p:nvSpPr>
        <p:spPr bwMode="auto">
          <a:xfrm>
            <a:off x="4643438" y="1916113"/>
            <a:ext cx="344487"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18832" name="Oval 48"/>
          <p:cNvSpPr>
            <a:spLocks noChangeArrowheads="1"/>
          </p:cNvSpPr>
          <p:nvPr/>
        </p:nvSpPr>
        <p:spPr bwMode="auto">
          <a:xfrm>
            <a:off x="4643438" y="2420938"/>
            <a:ext cx="344487" cy="339725"/>
          </a:xfrm>
          <a:prstGeom prst="ellipse">
            <a:avLst/>
          </a:prstGeom>
          <a:solidFill>
            <a:schemeClr val="tx2"/>
          </a:solidFill>
          <a:ln w="9525">
            <a:solidFill>
              <a:schemeClr val="tx1"/>
            </a:solidFill>
            <a:round/>
            <a:headEnd/>
            <a:tailEnd/>
          </a:ln>
        </p:spPr>
        <p:txBody>
          <a:bodyPr wrap="none" anchor="ctr"/>
          <a:lstStyle/>
          <a:p>
            <a:r>
              <a:rPr lang="en-US" sz="1400">
                <a:solidFill>
                  <a:schemeClr val="bg1"/>
                </a:solidFill>
              </a:rPr>
              <a:t>P</a:t>
            </a:r>
            <a:r>
              <a:rPr lang="en-US" sz="1000">
                <a:solidFill>
                  <a:schemeClr val="bg1"/>
                </a:solidFill>
              </a:rPr>
              <a:t>8,2</a:t>
            </a:r>
          </a:p>
        </p:txBody>
      </p:sp>
      <p:sp>
        <p:nvSpPr>
          <p:cNvPr id="48176" name="Oval 49"/>
          <p:cNvSpPr>
            <a:spLocks noChangeArrowheads="1"/>
          </p:cNvSpPr>
          <p:nvPr/>
        </p:nvSpPr>
        <p:spPr bwMode="auto">
          <a:xfrm>
            <a:off x="5076825" y="2852738"/>
            <a:ext cx="344488"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177" name="Oval 50"/>
          <p:cNvSpPr>
            <a:spLocks noChangeArrowheads="1"/>
          </p:cNvSpPr>
          <p:nvPr/>
        </p:nvSpPr>
        <p:spPr bwMode="auto">
          <a:xfrm>
            <a:off x="5076825" y="3789363"/>
            <a:ext cx="344488"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178" name="Oval 57"/>
          <p:cNvSpPr>
            <a:spLocks noChangeArrowheads="1"/>
          </p:cNvSpPr>
          <p:nvPr/>
        </p:nvSpPr>
        <p:spPr bwMode="auto">
          <a:xfrm>
            <a:off x="5076825" y="1484313"/>
            <a:ext cx="344488"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179" name="Oval 58"/>
          <p:cNvSpPr>
            <a:spLocks noChangeArrowheads="1"/>
          </p:cNvSpPr>
          <p:nvPr/>
        </p:nvSpPr>
        <p:spPr bwMode="auto">
          <a:xfrm>
            <a:off x="5076825" y="1916113"/>
            <a:ext cx="344488"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180" name="Oval 59"/>
          <p:cNvSpPr>
            <a:spLocks noChangeArrowheads="1"/>
          </p:cNvSpPr>
          <p:nvPr/>
        </p:nvSpPr>
        <p:spPr bwMode="auto">
          <a:xfrm>
            <a:off x="5076825" y="2420938"/>
            <a:ext cx="344488"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181" name="Oval 66"/>
          <p:cNvSpPr>
            <a:spLocks noChangeArrowheads="1"/>
          </p:cNvSpPr>
          <p:nvPr/>
        </p:nvSpPr>
        <p:spPr bwMode="auto">
          <a:xfrm>
            <a:off x="3708400" y="2852738"/>
            <a:ext cx="344488"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18851" name="Oval 67"/>
          <p:cNvSpPr>
            <a:spLocks noChangeArrowheads="1"/>
          </p:cNvSpPr>
          <p:nvPr/>
        </p:nvSpPr>
        <p:spPr bwMode="auto">
          <a:xfrm>
            <a:off x="3708400" y="3355975"/>
            <a:ext cx="344488" cy="339725"/>
          </a:xfrm>
          <a:prstGeom prst="ellipse">
            <a:avLst/>
          </a:prstGeom>
          <a:solidFill>
            <a:schemeClr val="tx2"/>
          </a:solidFill>
          <a:ln w="9525">
            <a:solidFill>
              <a:schemeClr val="tx1"/>
            </a:solidFill>
            <a:round/>
            <a:headEnd/>
            <a:tailEnd/>
          </a:ln>
        </p:spPr>
        <p:txBody>
          <a:bodyPr wrap="none" anchor="ctr"/>
          <a:lstStyle/>
          <a:p>
            <a:r>
              <a:rPr lang="en-US" sz="1400">
                <a:solidFill>
                  <a:schemeClr val="bg1"/>
                </a:solidFill>
              </a:rPr>
              <a:t>P</a:t>
            </a:r>
            <a:r>
              <a:rPr lang="en-US" sz="1000">
                <a:solidFill>
                  <a:schemeClr val="bg1"/>
                </a:solidFill>
              </a:rPr>
              <a:t>6,4</a:t>
            </a:r>
          </a:p>
        </p:txBody>
      </p:sp>
      <p:sp>
        <p:nvSpPr>
          <p:cNvPr id="48183" name="Oval 68"/>
          <p:cNvSpPr>
            <a:spLocks noChangeArrowheads="1"/>
          </p:cNvSpPr>
          <p:nvPr/>
        </p:nvSpPr>
        <p:spPr bwMode="auto">
          <a:xfrm>
            <a:off x="3708400" y="3789363"/>
            <a:ext cx="344488"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184" name="Oval 69"/>
          <p:cNvSpPr>
            <a:spLocks noChangeArrowheads="1"/>
          </p:cNvSpPr>
          <p:nvPr/>
        </p:nvSpPr>
        <p:spPr bwMode="auto">
          <a:xfrm>
            <a:off x="4140200" y="2852738"/>
            <a:ext cx="344488"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185" name="Oval 70"/>
          <p:cNvSpPr>
            <a:spLocks noChangeArrowheads="1"/>
          </p:cNvSpPr>
          <p:nvPr/>
        </p:nvSpPr>
        <p:spPr bwMode="auto">
          <a:xfrm>
            <a:off x="4140200" y="3355975"/>
            <a:ext cx="344488"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186" name="Oval 71"/>
          <p:cNvSpPr>
            <a:spLocks noChangeArrowheads="1"/>
          </p:cNvSpPr>
          <p:nvPr/>
        </p:nvSpPr>
        <p:spPr bwMode="auto">
          <a:xfrm>
            <a:off x="4140200" y="3789363"/>
            <a:ext cx="344488"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187" name="Oval 72"/>
          <p:cNvSpPr>
            <a:spLocks noChangeArrowheads="1"/>
          </p:cNvSpPr>
          <p:nvPr/>
        </p:nvSpPr>
        <p:spPr bwMode="auto">
          <a:xfrm>
            <a:off x="4643438" y="2852738"/>
            <a:ext cx="344487"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18857" name="Oval 73"/>
          <p:cNvSpPr>
            <a:spLocks noChangeArrowheads="1"/>
          </p:cNvSpPr>
          <p:nvPr/>
        </p:nvSpPr>
        <p:spPr bwMode="auto">
          <a:xfrm>
            <a:off x="4643438" y="3355975"/>
            <a:ext cx="344487" cy="339725"/>
          </a:xfrm>
          <a:prstGeom prst="ellipse">
            <a:avLst/>
          </a:prstGeom>
          <a:solidFill>
            <a:schemeClr val="tx2"/>
          </a:solidFill>
          <a:ln w="9525">
            <a:solidFill>
              <a:schemeClr val="tx1"/>
            </a:solidFill>
            <a:round/>
            <a:headEnd/>
            <a:tailEnd/>
          </a:ln>
        </p:spPr>
        <p:txBody>
          <a:bodyPr wrap="none" anchor="ctr"/>
          <a:lstStyle/>
          <a:p>
            <a:r>
              <a:rPr lang="en-US" sz="1400">
                <a:solidFill>
                  <a:schemeClr val="bg1"/>
                </a:solidFill>
              </a:rPr>
              <a:t>P</a:t>
            </a:r>
            <a:r>
              <a:rPr lang="en-US" sz="1000">
                <a:solidFill>
                  <a:schemeClr val="bg1"/>
                </a:solidFill>
              </a:rPr>
              <a:t>8,4</a:t>
            </a:r>
          </a:p>
        </p:txBody>
      </p:sp>
      <p:sp>
        <p:nvSpPr>
          <p:cNvPr id="48189" name="Oval 74"/>
          <p:cNvSpPr>
            <a:spLocks noChangeArrowheads="1"/>
          </p:cNvSpPr>
          <p:nvPr/>
        </p:nvSpPr>
        <p:spPr bwMode="auto">
          <a:xfrm>
            <a:off x="4643438" y="3789363"/>
            <a:ext cx="344487"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190" name="Oval 75"/>
          <p:cNvSpPr>
            <a:spLocks noChangeArrowheads="1"/>
          </p:cNvSpPr>
          <p:nvPr/>
        </p:nvSpPr>
        <p:spPr bwMode="auto">
          <a:xfrm>
            <a:off x="5076825" y="3355975"/>
            <a:ext cx="344488"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191" name="Oval 76"/>
          <p:cNvSpPr>
            <a:spLocks noChangeArrowheads="1"/>
          </p:cNvSpPr>
          <p:nvPr/>
        </p:nvSpPr>
        <p:spPr bwMode="auto">
          <a:xfrm>
            <a:off x="900113" y="4292600"/>
            <a:ext cx="344487" cy="339725"/>
          </a:xfrm>
          <a:prstGeom prst="ellipse">
            <a:avLst/>
          </a:prstGeom>
          <a:solidFill>
            <a:schemeClr val="tx2"/>
          </a:solidFill>
          <a:ln w="9525">
            <a:solidFill>
              <a:schemeClr val="tx1"/>
            </a:solidFill>
            <a:round/>
            <a:headEnd/>
            <a:tailEnd/>
          </a:ln>
        </p:spPr>
        <p:txBody>
          <a:bodyPr wrap="none" anchor="ctr"/>
          <a:lstStyle/>
          <a:p>
            <a:endParaRPr lang="en-US"/>
          </a:p>
        </p:txBody>
      </p:sp>
      <p:sp>
        <p:nvSpPr>
          <p:cNvPr id="48192" name="Oval 77"/>
          <p:cNvSpPr>
            <a:spLocks noChangeArrowheads="1"/>
          </p:cNvSpPr>
          <p:nvPr/>
        </p:nvSpPr>
        <p:spPr bwMode="auto">
          <a:xfrm>
            <a:off x="1331913" y="4292600"/>
            <a:ext cx="344487"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18862" name="Oval 78"/>
          <p:cNvSpPr>
            <a:spLocks noChangeArrowheads="1"/>
          </p:cNvSpPr>
          <p:nvPr/>
        </p:nvSpPr>
        <p:spPr bwMode="auto">
          <a:xfrm>
            <a:off x="1835150" y="4292600"/>
            <a:ext cx="344488" cy="339725"/>
          </a:xfrm>
          <a:prstGeom prst="ellipse">
            <a:avLst/>
          </a:prstGeom>
          <a:solidFill>
            <a:schemeClr val="tx2"/>
          </a:solidFill>
          <a:ln w="9525">
            <a:solidFill>
              <a:schemeClr val="tx1"/>
            </a:solidFill>
            <a:round/>
            <a:headEnd/>
            <a:tailEnd/>
          </a:ln>
        </p:spPr>
        <p:txBody>
          <a:bodyPr wrap="none" anchor="ctr"/>
          <a:lstStyle/>
          <a:p>
            <a:r>
              <a:rPr lang="en-US" sz="1400">
                <a:solidFill>
                  <a:schemeClr val="bg1"/>
                </a:solidFill>
              </a:rPr>
              <a:t>P</a:t>
            </a:r>
            <a:r>
              <a:rPr lang="en-US" sz="1000">
                <a:solidFill>
                  <a:schemeClr val="bg1"/>
                </a:solidFill>
              </a:rPr>
              <a:t>2,6</a:t>
            </a:r>
          </a:p>
        </p:txBody>
      </p:sp>
      <p:sp>
        <p:nvSpPr>
          <p:cNvPr id="48194" name="Oval 79"/>
          <p:cNvSpPr>
            <a:spLocks noChangeArrowheads="1"/>
          </p:cNvSpPr>
          <p:nvPr/>
        </p:nvSpPr>
        <p:spPr bwMode="auto">
          <a:xfrm>
            <a:off x="2268538" y="4724400"/>
            <a:ext cx="344487"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195" name="Oval 80"/>
          <p:cNvSpPr>
            <a:spLocks noChangeArrowheads="1"/>
          </p:cNvSpPr>
          <p:nvPr/>
        </p:nvSpPr>
        <p:spPr bwMode="auto">
          <a:xfrm>
            <a:off x="2268538" y="5661025"/>
            <a:ext cx="344487"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196" name="Oval 81"/>
          <p:cNvSpPr>
            <a:spLocks noChangeArrowheads="1"/>
          </p:cNvSpPr>
          <p:nvPr/>
        </p:nvSpPr>
        <p:spPr bwMode="auto">
          <a:xfrm>
            <a:off x="2771775" y="4724400"/>
            <a:ext cx="344488"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18866" name="Oval 82"/>
          <p:cNvSpPr>
            <a:spLocks noChangeArrowheads="1"/>
          </p:cNvSpPr>
          <p:nvPr/>
        </p:nvSpPr>
        <p:spPr bwMode="auto">
          <a:xfrm>
            <a:off x="2771775" y="5227638"/>
            <a:ext cx="344488" cy="339725"/>
          </a:xfrm>
          <a:prstGeom prst="ellipse">
            <a:avLst/>
          </a:prstGeom>
          <a:solidFill>
            <a:schemeClr val="tx2"/>
          </a:solidFill>
          <a:ln w="9525">
            <a:solidFill>
              <a:schemeClr val="tx1"/>
            </a:solidFill>
            <a:round/>
            <a:headEnd/>
            <a:tailEnd/>
          </a:ln>
        </p:spPr>
        <p:txBody>
          <a:bodyPr wrap="none" anchor="ctr"/>
          <a:lstStyle/>
          <a:p>
            <a:r>
              <a:rPr lang="en-US" sz="1400">
                <a:solidFill>
                  <a:schemeClr val="bg1"/>
                </a:solidFill>
              </a:rPr>
              <a:t>P</a:t>
            </a:r>
            <a:r>
              <a:rPr lang="en-US" sz="1000">
                <a:solidFill>
                  <a:schemeClr val="bg1"/>
                </a:solidFill>
              </a:rPr>
              <a:t>4,8</a:t>
            </a:r>
          </a:p>
        </p:txBody>
      </p:sp>
      <p:sp>
        <p:nvSpPr>
          <p:cNvPr id="48198" name="Oval 83"/>
          <p:cNvSpPr>
            <a:spLocks noChangeArrowheads="1"/>
          </p:cNvSpPr>
          <p:nvPr/>
        </p:nvSpPr>
        <p:spPr bwMode="auto">
          <a:xfrm>
            <a:off x="2771775" y="5661025"/>
            <a:ext cx="344488"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199" name="Oval 84"/>
          <p:cNvSpPr>
            <a:spLocks noChangeArrowheads="1"/>
          </p:cNvSpPr>
          <p:nvPr/>
        </p:nvSpPr>
        <p:spPr bwMode="auto">
          <a:xfrm>
            <a:off x="3203575" y="4724400"/>
            <a:ext cx="344488"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200" name="Oval 85"/>
          <p:cNvSpPr>
            <a:spLocks noChangeArrowheads="1"/>
          </p:cNvSpPr>
          <p:nvPr/>
        </p:nvSpPr>
        <p:spPr bwMode="auto">
          <a:xfrm>
            <a:off x="3203575" y="5227638"/>
            <a:ext cx="344488"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201" name="Oval 86"/>
          <p:cNvSpPr>
            <a:spLocks noChangeArrowheads="1"/>
          </p:cNvSpPr>
          <p:nvPr/>
        </p:nvSpPr>
        <p:spPr bwMode="auto">
          <a:xfrm>
            <a:off x="3203575" y="5661025"/>
            <a:ext cx="344488"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202" name="Oval 87"/>
          <p:cNvSpPr>
            <a:spLocks noChangeArrowheads="1"/>
          </p:cNvSpPr>
          <p:nvPr/>
        </p:nvSpPr>
        <p:spPr bwMode="auto">
          <a:xfrm>
            <a:off x="2268538" y="4292600"/>
            <a:ext cx="344487"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18872" name="Oval 88"/>
          <p:cNvSpPr>
            <a:spLocks noChangeArrowheads="1"/>
          </p:cNvSpPr>
          <p:nvPr/>
        </p:nvSpPr>
        <p:spPr bwMode="auto">
          <a:xfrm>
            <a:off x="2771775" y="4292600"/>
            <a:ext cx="344488" cy="339725"/>
          </a:xfrm>
          <a:prstGeom prst="ellipse">
            <a:avLst/>
          </a:prstGeom>
          <a:solidFill>
            <a:schemeClr val="tx2"/>
          </a:solidFill>
          <a:ln w="9525">
            <a:solidFill>
              <a:schemeClr val="tx1"/>
            </a:solidFill>
            <a:round/>
            <a:headEnd/>
            <a:tailEnd/>
          </a:ln>
        </p:spPr>
        <p:txBody>
          <a:bodyPr wrap="none" anchor="ctr"/>
          <a:lstStyle/>
          <a:p>
            <a:r>
              <a:rPr lang="en-US" sz="1400">
                <a:solidFill>
                  <a:schemeClr val="bg1"/>
                </a:solidFill>
              </a:rPr>
              <a:t>P</a:t>
            </a:r>
            <a:r>
              <a:rPr lang="en-US" sz="1000">
                <a:solidFill>
                  <a:schemeClr val="bg1"/>
                </a:solidFill>
              </a:rPr>
              <a:t>4,6</a:t>
            </a:r>
          </a:p>
        </p:txBody>
      </p:sp>
      <p:sp>
        <p:nvSpPr>
          <p:cNvPr id="48204" name="Oval 89"/>
          <p:cNvSpPr>
            <a:spLocks noChangeArrowheads="1"/>
          </p:cNvSpPr>
          <p:nvPr/>
        </p:nvSpPr>
        <p:spPr bwMode="auto">
          <a:xfrm>
            <a:off x="3203575" y="4292600"/>
            <a:ext cx="344488"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205" name="Oval 90"/>
          <p:cNvSpPr>
            <a:spLocks noChangeArrowheads="1"/>
          </p:cNvSpPr>
          <p:nvPr/>
        </p:nvSpPr>
        <p:spPr bwMode="auto">
          <a:xfrm>
            <a:off x="900113" y="4724400"/>
            <a:ext cx="344487"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206" name="Oval 91"/>
          <p:cNvSpPr>
            <a:spLocks noChangeArrowheads="1"/>
          </p:cNvSpPr>
          <p:nvPr/>
        </p:nvSpPr>
        <p:spPr bwMode="auto">
          <a:xfrm>
            <a:off x="900113" y="5227638"/>
            <a:ext cx="344487" cy="339725"/>
          </a:xfrm>
          <a:prstGeom prst="ellipse">
            <a:avLst/>
          </a:prstGeom>
          <a:solidFill>
            <a:schemeClr val="tx2"/>
          </a:solidFill>
          <a:ln w="9525">
            <a:solidFill>
              <a:schemeClr val="tx1"/>
            </a:solidFill>
            <a:round/>
            <a:headEnd/>
            <a:tailEnd/>
          </a:ln>
        </p:spPr>
        <p:txBody>
          <a:bodyPr wrap="none" anchor="ctr"/>
          <a:lstStyle/>
          <a:p>
            <a:endParaRPr lang="en-US"/>
          </a:p>
        </p:txBody>
      </p:sp>
      <p:sp>
        <p:nvSpPr>
          <p:cNvPr id="48207" name="Oval 92"/>
          <p:cNvSpPr>
            <a:spLocks noChangeArrowheads="1"/>
          </p:cNvSpPr>
          <p:nvPr/>
        </p:nvSpPr>
        <p:spPr bwMode="auto">
          <a:xfrm>
            <a:off x="900113" y="5661025"/>
            <a:ext cx="344487"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208" name="Oval 93"/>
          <p:cNvSpPr>
            <a:spLocks noChangeArrowheads="1"/>
          </p:cNvSpPr>
          <p:nvPr/>
        </p:nvSpPr>
        <p:spPr bwMode="auto">
          <a:xfrm>
            <a:off x="1331913" y="4724400"/>
            <a:ext cx="344487"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209" name="Oval 94"/>
          <p:cNvSpPr>
            <a:spLocks noChangeArrowheads="1"/>
          </p:cNvSpPr>
          <p:nvPr/>
        </p:nvSpPr>
        <p:spPr bwMode="auto">
          <a:xfrm>
            <a:off x="1331913" y="5227638"/>
            <a:ext cx="344487"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210" name="Oval 95"/>
          <p:cNvSpPr>
            <a:spLocks noChangeArrowheads="1"/>
          </p:cNvSpPr>
          <p:nvPr/>
        </p:nvSpPr>
        <p:spPr bwMode="auto">
          <a:xfrm>
            <a:off x="1331913" y="5661025"/>
            <a:ext cx="344487"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211" name="Oval 96"/>
          <p:cNvSpPr>
            <a:spLocks noChangeArrowheads="1"/>
          </p:cNvSpPr>
          <p:nvPr/>
        </p:nvSpPr>
        <p:spPr bwMode="auto">
          <a:xfrm>
            <a:off x="1835150" y="4724400"/>
            <a:ext cx="344488"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18881" name="Oval 97"/>
          <p:cNvSpPr>
            <a:spLocks noChangeArrowheads="1"/>
          </p:cNvSpPr>
          <p:nvPr/>
        </p:nvSpPr>
        <p:spPr bwMode="auto">
          <a:xfrm>
            <a:off x="1835150" y="5227638"/>
            <a:ext cx="344488" cy="339725"/>
          </a:xfrm>
          <a:prstGeom prst="ellipse">
            <a:avLst/>
          </a:prstGeom>
          <a:solidFill>
            <a:schemeClr val="tx2"/>
          </a:solidFill>
          <a:ln w="9525">
            <a:solidFill>
              <a:schemeClr val="tx1"/>
            </a:solidFill>
            <a:round/>
            <a:headEnd/>
            <a:tailEnd/>
          </a:ln>
        </p:spPr>
        <p:txBody>
          <a:bodyPr wrap="none" anchor="ctr"/>
          <a:lstStyle/>
          <a:p>
            <a:r>
              <a:rPr lang="en-US" sz="1400">
                <a:solidFill>
                  <a:schemeClr val="bg1"/>
                </a:solidFill>
              </a:rPr>
              <a:t>P</a:t>
            </a:r>
            <a:r>
              <a:rPr lang="en-US" sz="1000">
                <a:solidFill>
                  <a:schemeClr val="bg1"/>
                </a:solidFill>
              </a:rPr>
              <a:t>2,8</a:t>
            </a:r>
          </a:p>
        </p:txBody>
      </p:sp>
      <p:sp>
        <p:nvSpPr>
          <p:cNvPr id="48213" name="Oval 98"/>
          <p:cNvSpPr>
            <a:spLocks noChangeArrowheads="1"/>
          </p:cNvSpPr>
          <p:nvPr/>
        </p:nvSpPr>
        <p:spPr bwMode="auto">
          <a:xfrm>
            <a:off x="1835150" y="5661025"/>
            <a:ext cx="344488"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214" name="Oval 99"/>
          <p:cNvSpPr>
            <a:spLocks noChangeArrowheads="1"/>
          </p:cNvSpPr>
          <p:nvPr/>
        </p:nvSpPr>
        <p:spPr bwMode="auto">
          <a:xfrm>
            <a:off x="2268538" y="5227638"/>
            <a:ext cx="344487"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18884" name="Oval 100"/>
          <p:cNvSpPr>
            <a:spLocks noChangeArrowheads="1"/>
          </p:cNvSpPr>
          <p:nvPr/>
        </p:nvSpPr>
        <p:spPr bwMode="auto">
          <a:xfrm>
            <a:off x="3708400" y="4292600"/>
            <a:ext cx="344488" cy="339725"/>
          </a:xfrm>
          <a:prstGeom prst="ellipse">
            <a:avLst/>
          </a:prstGeom>
          <a:solidFill>
            <a:schemeClr val="tx2"/>
          </a:solidFill>
          <a:ln w="9525">
            <a:solidFill>
              <a:schemeClr val="tx1"/>
            </a:solidFill>
            <a:round/>
            <a:headEnd/>
            <a:tailEnd/>
          </a:ln>
        </p:spPr>
        <p:txBody>
          <a:bodyPr wrap="none" anchor="ctr"/>
          <a:lstStyle/>
          <a:p>
            <a:r>
              <a:rPr lang="en-US" sz="1400">
                <a:solidFill>
                  <a:schemeClr val="bg1"/>
                </a:solidFill>
              </a:rPr>
              <a:t>P</a:t>
            </a:r>
            <a:r>
              <a:rPr lang="en-US" sz="1000">
                <a:solidFill>
                  <a:schemeClr val="bg1"/>
                </a:solidFill>
              </a:rPr>
              <a:t>6,6</a:t>
            </a:r>
          </a:p>
        </p:txBody>
      </p:sp>
      <p:sp>
        <p:nvSpPr>
          <p:cNvPr id="48216" name="Oval 101"/>
          <p:cNvSpPr>
            <a:spLocks noChangeArrowheads="1"/>
          </p:cNvSpPr>
          <p:nvPr/>
        </p:nvSpPr>
        <p:spPr bwMode="auto">
          <a:xfrm>
            <a:off x="4140200" y="4292600"/>
            <a:ext cx="344488"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18886" name="Oval 102"/>
          <p:cNvSpPr>
            <a:spLocks noChangeArrowheads="1"/>
          </p:cNvSpPr>
          <p:nvPr/>
        </p:nvSpPr>
        <p:spPr bwMode="auto">
          <a:xfrm>
            <a:off x="4643438" y="4292600"/>
            <a:ext cx="344487" cy="339725"/>
          </a:xfrm>
          <a:prstGeom prst="ellipse">
            <a:avLst/>
          </a:prstGeom>
          <a:solidFill>
            <a:schemeClr val="tx2"/>
          </a:solidFill>
          <a:ln w="9525">
            <a:solidFill>
              <a:schemeClr val="tx1"/>
            </a:solidFill>
            <a:round/>
            <a:headEnd/>
            <a:tailEnd/>
          </a:ln>
        </p:spPr>
        <p:txBody>
          <a:bodyPr wrap="none" anchor="ctr"/>
          <a:lstStyle/>
          <a:p>
            <a:r>
              <a:rPr lang="en-US" sz="1400">
                <a:solidFill>
                  <a:schemeClr val="bg1"/>
                </a:solidFill>
              </a:rPr>
              <a:t>P</a:t>
            </a:r>
            <a:r>
              <a:rPr lang="en-US" sz="1000">
                <a:solidFill>
                  <a:schemeClr val="bg1"/>
                </a:solidFill>
              </a:rPr>
              <a:t>8,6</a:t>
            </a:r>
          </a:p>
        </p:txBody>
      </p:sp>
      <p:sp>
        <p:nvSpPr>
          <p:cNvPr id="48218" name="Oval 103"/>
          <p:cNvSpPr>
            <a:spLocks noChangeArrowheads="1"/>
          </p:cNvSpPr>
          <p:nvPr/>
        </p:nvSpPr>
        <p:spPr bwMode="auto">
          <a:xfrm>
            <a:off x="5076825" y="4724400"/>
            <a:ext cx="344488"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219" name="Oval 104"/>
          <p:cNvSpPr>
            <a:spLocks noChangeArrowheads="1"/>
          </p:cNvSpPr>
          <p:nvPr/>
        </p:nvSpPr>
        <p:spPr bwMode="auto">
          <a:xfrm>
            <a:off x="5076825" y="5661025"/>
            <a:ext cx="344488"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220" name="Oval 105"/>
          <p:cNvSpPr>
            <a:spLocks noChangeArrowheads="1"/>
          </p:cNvSpPr>
          <p:nvPr/>
        </p:nvSpPr>
        <p:spPr bwMode="auto">
          <a:xfrm>
            <a:off x="5076825" y="4292600"/>
            <a:ext cx="344488"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221" name="Oval 106"/>
          <p:cNvSpPr>
            <a:spLocks noChangeArrowheads="1"/>
          </p:cNvSpPr>
          <p:nvPr/>
        </p:nvSpPr>
        <p:spPr bwMode="auto">
          <a:xfrm>
            <a:off x="3708400" y="4724400"/>
            <a:ext cx="344488"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18891" name="Oval 107"/>
          <p:cNvSpPr>
            <a:spLocks noChangeArrowheads="1"/>
          </p:cNvSpPr>
          <p:nvPr/>
        </p:nvSpPr>
        <p:spPr bwMode="auto">
          <a:xfrm>
            <a:off x="3708400" y="5227638"/>
            <a:ext cx="344488" cy="339725"/>
          </a:xfrm>
          <a:prstGeom prst="ellipse">
            <a:avLst/>
          </a:prstGeom>
          <a:solidFill>
            <a:schemeClr val="tx2"/>
          </a:solidFill>
          <a:ln w="9525">
            <a:solidFill>
              <a:schemeClr val="tx1"/>
            </a:solidFill>
            <a:round/>
            <a:headEnd/>
            <a:tailEnd/>
          </a:ln>
        </p:spPr>
        <p:txBody>
          <a:bodyPr wrap="none" anchor="ctr"/>
          <a:lstStyle/>
          <a:p>
            <a:r>
              <a:rPr lang="en-US" sz="1400">
                <a:solidFill>
                  <a:schemeClr val="bg1"/>
                </a:solidFill>
              </a:rPr>
              <a:t>P</a:t>
            </a:r>
            <a:r>
              <a:rPr lang="en-US" sz="1000">
                <a:solidFill>
                  <a:schemeClr val="bg1"/>
                </a:solidFill>
              </a:rPr>
              <a:t>6,8</a:t>
            </a:r>
          </a:p>
        </p:txBody>
      </p:sp>
      <p:sp>
        <p:nvSpPr>
          <p:cNvPr id="48223" name="Oval 108"/>
          <p:cNvSpPr>
            <a:spLocks noChangeArrowheads="1"/>
          </p:cNvSpPr>
          <p:nvPr/>
        </p:nvSpPr>
        <p:spPr bwMode="auto">
          <a:xfrm>
            <a:off x="3708400" y="5661025"/>
            <a:ext cx="344488"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224" name="Oval 109"/>
          <p:cNvSpPr>
            <a:spLocks noChangeArrowheads="1"/>
          </p:cNvSpPr>
          <p:nvPr/>
        </p:nvSpPr>
        <p:spPr bwMode="auto">
          <a:xfrm>
            <a:off x="4140200" y="4724400"/>
            <a:ext cx="344488"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225" name="Oval 110"/>
          <p:cNvSpPr>
            <a:spLocks noChangeArrowheads="1"/>
          </p:cNvSpPr>
          <p:nvPr/>
        </p:nvSpPr>
        <p:spPr bwMode="auto">
          <a:xfrm>
            <a:off x="4140200" y="5227638"/>
            <a:ext cx="344488"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226" name="Oval 111"/>
          <p:cNvSpPr>
            <a:spLocks noChangeArrowheads="1"/>
          </p:cNvSpPr>
          <p:nvPr/>
        </p:nvSpPr>
        <p:spPr bwMode="auto">
          <a:xfrm>
            <a:off x="4140200" y="5661025"/>
            <a:ext cx="344488"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227" name="Oval 112"/>
          <p:cNvSpPr>
            <a:spLocks noChangeArrowheads="1"/>
          </p:cNvSpPr>
          <p:nvPr/>
        </p:nvSpPr>
        <p:spPr bwMode="auto">
          <a:xfrm>
            <a:off x="4643438" y="4724400"/>
            <a:ext cx="344487"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18897" name="Oval 113"/>
          <p:cNvSpPr>
            <a:spLocks noChangeArrowheads="1"/>
          </p:cNvSpPr>
          <p:nvPr/>
        </p:nvSpPr>
        <p:spPr bwMode="auto">
          <a:xfrm>
            <a:off x="4643438" y="5227638"/>
            <a:ext cx="344487" cy="339725"/>
          </a:xfrm>
          <a:prstGeom prst="ellipse">
            <a:avLst/>
          </a:prstGeom>
          <a:solidFill>
            <a:schemeClr val="tx2"/>
          </a:solidFill>
          <a:ln w="9525">
            <a:solidFill>
              <a:schemeClr val="tx1"/>
            </a:solidFill>
            <a:round/>
            <a:headEnd/>
            <a:tailEnd/>
          </a:ln>
        </p:spPr>
        <p:txBody>
          <a:bodyPr wrap="none" anchor="ctr"/>
          <a:lstStyle/>
          <a:p>
            <a:r>
              <a:rPr lang="en-US" sz="1400">
                <a:solidFill>
                  <a:schemeClr val="bg1"/>
                </a:solidFill>
              </a:rPr>
              <a:t>P</a:t>
            </a:r>
            <a:r>
              <a:rPr lang="en-US" sz="1000">
                <a:solidFill>
                  <a:schemeClr val="bg1"/>
                </a:solidFill>
              </a:rPr>
              <a:t>8,8</a:t>
            </a:r>
          </a:p>
        </p:txBody>
      </p:sp>
      <p:sp>
        <p:nvSpPr>
          <p:cNvPr id="48229" name="Oval 114"/>
          <p:cNvSpPr>
            <a:spLocks noChangeArrowheads="1"/>
          </p:cNvSpPr>
          <p:nvPr/>
        </p:nvSpPr>
        <p:spPr bwMode="auto">
          <a:xfrm>
            <a:off x="4643438" y="5661025"/>
            <a:ext cx="344487"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230" name="Oval 115"/>
          <p:cNvSpPr>
            <a:spLocks noChangeArrowheads="1"/>
          </p:cNvSpPr>
          <p:nvPr/>
        </p:nvSpPr>
        <p:spPr bwMode="auto">
          <a:xfrm>
            <a:off x="5076825" y="5227638"/>
            <a:ext cx="344488"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231" name="Oval 116"/>
          <p:cNvSpPr>
            <a:spLocks noChangeArrowheads="1"/>
          </p:cNvSpPr>
          <p:nvPr/>
        </p:nvSpPr>
        <p:spPr bwMode="auto">
          <a:xfrm>
            <a:off x="5580063" y="2852738"/>
            <a:ext cx="344487"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232" name="Oval 117"/>
          <p:cNvSpPr>
            <a:spLocks noChangeArrowheads="1"/>
          </p:cNvSpPr>
          <p:nvPr/>
        </p:nvSpPr>
        <p:spPr bwMode="auto">
          <a:xfrm>
            <a:off x="5580063" y="3789363"/>
            <a:ext cx="344487"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233" name="Oval 118"/>
          <p:cNvSpPr>
            <a:spLocks noChangeArrowheads="1"/>
          </p:cNvSpPr>
          <p:nvPr/>
        </p:nvSpPr>
        <p:spPr bwMode="auto">
          <a:xfrm>
            <a:off x="5580063" y="1484313"/>
            <a:ext cx="344487" cy="339725"/>
          </a:xfrm>
          <a:prstGeom prst="ellipse">
            <a:avLst/>
          </a:prstGeom>
          <a:solidFill>
            <a:schemeClr val="tx2"/>
          </a:solidFill>
          <a:ln w="9525">
            <a:solidFill>
              <a:schemeClr val="tx1"/>
            </a:solidFill>
            <a:round/>
            <a:headEnd/>
            <a:tailEnd/>
          </a:ln>
        </p:spPr>
        <p:txBody>
          <a:bodyPr wrap="none" anchor="ctr"/>
          <a:lstStyle/>
          <a:p>
            <a:endParaRPr lang="en-US"/>
          </a:p>
        </p:txBody>
      </p:sp>
      <p:sp>
        <p:nvSpPr>
          <p:cNvPr id="48234" name="Oval 119"/>
          <p:cNvSpPr>
            <a:spLocks noChangeArrowheads="1"/>
          </p:cNvSpPr>
          <p:nvPr/>
        </p:nvSpPr>
        <p:spPr bwMode="auto">
          <a:xfrm>
            <a:off x="5580063" y="1916113"/>
            <a:ext cx="344487"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235" name="Oval 120"/>
          <p:cNvSpPr>
            <a:spLocks noChangeArrowheads="1"/>
          </p:cNvSpPr>
          <p:nvPr/>
        </p:nvSpPr>
        <p:spPr bwMode="auto">
          <a:xfrm>
            <a:off x="5580063" y="2420938"/>
            <a:ext cx="344487" cy="339725"/>
          </a:xfrm>
          <a:prstGeom prst="ellipse">
            <a:avLst/>
          </a:prstGeom>
          <a:solidFill>
            <a:schemeClr val="tx2"/>
          </a:solidFill>
          <a:ln w="9525">
            <a:solidFill>
              <a:schemeClr val="tx1"/>
            </a:solidFill>
            <a:round/>
            <a:headEnd/>
            <a:tailEnd/>
          </a:ln>
        </p:spPr>
        <p:txBody>
          <a:bodyPr wrap="none" anchor="ctr"/>
          <a:lstStyle/>
          <a:p>
            <a:endParaRPr lang="en-US"/>
          </a:p>
        </p:txBody>
      </p:sp>
      <p:sp>
        <p:nvSpPr>
          <p:cNvPr id="48236" name="Oval 121"/>
          <p:cNvSpPr>
            <a:spLocks noChangeArrowheads="1"/>
          </p:cNvSpPr>
          <p:nvPr/>
        </p:nvSpPr>
        <p:spPr bwMode="auto">
          <a:xfrm>
            <a:off x="5580063" y="3355975"/>
            <a:ext cx="344487" cy="339725"/>
          </a:xfrm>
          <a:prstGeom prst="ellipse">
            <a:avLst/>
          </a:prstGeom>
          <a:solidFill>
            <a:schemeClr val="tx2"/>
          </a:solidFill>
          <a:ln w="9525">
            <a:solidFill>
              <a:schemeClr val="tx1"/>
            </a:solidFill>
            <a:round/>
            <a:headEnd/>
            <a:tailEnd/>
          </a:ln>
        </p:spPr>
        <p:txBody>
          <a:bodyPr wrap="none" anchor="ctr"/>
          <a:lstStyle/>
          <a:p>
            <a:endParaRPr lang="en-US"/>
          </a:p>
        </p:txBody>
      </p:sp>
      <p:sp>
        <p:nvSpPr>
          <p:cNvPr id="48237" name="Oval 122"/>
          <p:cNvSpPr>
            <a:spLocks noChangeArrowheads="1"/>
          </p:cNvSpPr>
          <p:nvPr/>
        </p:nvSpPr>
        <p:spPr bwMode="auto">
          <a:xfrm>
            <a:off x="5580063" y="4724400"/>
            <a:ext cx="344487"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238" name="Oval 123"/>
          <p:cNvSpPr>
            <a:spLocks noChangeArrowheads="1"/>
          </p:cNvSpPr>
          <p:nvPr/>
        </p:nvSpPr>
        <p:spPr bwMode="auto">
          <a:xfrm>
            <a:off x="5580063" y="5661025"/>
            <a:ext cx="344487"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239" name="Oval 124"/>
          <p:cNvSpPr>
            <a:spLocks noChangeArrowheads="1"/>
          </p:cNvSpPr>
          <p:nvPr/>
        </p:nvSpPr>
        <p:spPr bwMode="auto">
          <a:xfrm>
            <a:off x="5580063" y="4292600"/>
            <a:ext cx="344487" cy="339725"/>
          </a:xfrm>
          <a:prstGeom prst="ellipse">
            <a:avLst/>
          </a:prstGeom>
          <a:solidFill>
            <a:schemeClr val="tx2"/>
          </a:solidFill>
          <a:ln w="9525">
            <a:solidFill>
              <a:schemeClr val="tx1"/>
            </a:solidFill>
            <a:round/>
            <a:headEnd/>
            <a:tailEnd/>
          </a:ln>
        </p:spPr>
        <p:txBody>
          <a:bodyPr wrap="none" anchor="ctr"/>
          <a:lstStyle/>
          <a:p>
            <a:endParaRPr lang="en-US"/>
          </a:p>
        </p:txBody>
      </p:sp>
      <p:sp>
        <p:nvSpPr>
          <p:cNvPr id="48240" name="Oval 125"/>
          <p:cNvSpPr>
            <a:spLocks noChangeArrowheads="1"/>
          </p:cNvSpPr>
          <p:nvPr/>
        </p:nvSpPr>
        <p:spPr bwMode="auto">
          <a:xfrm>
            <a:off x="5580063" y="5227638"/>
            <a:ext cx="344487" cy="339725"/>
          </a:xfrm>
          <a:prstGeom prst="ellipse">
            <a:avLst/>
          </a:prstGeom>
          <a:solidFill>
            <a:schemeClr val="tx2"/>
          </a:solidFill>
          <a:ln w="9525">
            <a:solidFill>
              <a:schemeClr val="tx1"/>
            </a:solidFill>
            <a:round/>
            <a:headEnd/>
            <a:tailEnd/>
          </a:ln>
        </p:spPr>
        <p:txBody>
          <a:bodyPr wrap="none" anchor="ctr"/>
          <a:lstStyle/>
          <a:p>
            <a:endParaRPr lang="en-US"/>
          </a:p>
        </p:txBody>
      </p:sp>
      <p:sp>
        <p:nvSpPr>
          <p:cNvPr id="48241" name="Oval 126"/>
          <p:cNvSpPr>
            <a:spLocks noChangeArrowheads="1"/>
          </p:cNvSpPr>
          <p:nvPr/>
        </p:nvSpPr>
        <p:spPr bwMode="auto">
          <a:xfrm>
            <a:off x="2268538" y="6092825"/>
            <a:ext cx="344487"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242" name="Oval 127"/>
          <p:cNvSpPr>
            <a:spLocks noChangeArrowheads="1"/>
          </p:cNvSpPr>
          <p:nvPr/>
        </p:nvSpPr>
        <p:spPr bwMode="auto">
          <a:xfrm>
            <a:off x="2771775" y="6092825"/>
            <a:ext cx="344488" cy="339725"/>
          </a:xfrm>
          <a:prstGeom prst="ellipse">
            <a:avLst/>
          </a:prstGeom>
          <a:solidFill>
            <a:schemeClr val="tx2"/>
          </a:solidFill>
          <a:ln w="9525">
            <a:solidFill>
              <a:schemeClr val="tx1"/>
            </a:solidFill>
            <a:round/>
            <a:headEnd/>
            <a:tailEnd/>
          </a:ln>
        </p:spPr>
        <p:txBody>
          <a:bodyPr wrap="none" anchor="ctr"/>
          <a:lstStyle/>
          <a:p>
            <a:endParaRPr lang="en-US"/>
          </a:p>
        </p:txBody>
      </p:sp>
      <p:sp>
        <p:nvSpPr>
          <p:cNvPr id="48243" name="Oval 128"/>
          <p:cNvSpPr>
            <a:spLocks noChangeArrowheads="1"/>
          </p:cNvSpPr>
          <p:nvPr/>
        </p:nvSpPr>
        <p:spPr bwMode="auto">
          <a:xfrm>
            <a:off x="3203575" y="6092825"/>
            <a:ext cx="344488"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244" name="Oval 129"/>
          <p:cNvSpPr>
            <a:spLocks noChangeArrowheads="1"/>
          </p:cNvSpPr>
          <p:nvPr/>
        </p:nvSpPr>
        <p:spPr bwMode="auto">
          <a:xfrm>
            <a:off x="900113" y="6092825"/>
            <a:ext cx="344487" cy="339725"/>
          </a:xfrm>
          <a:prstGeom prst="ellipse">
            <a:avLst/>
          </a:prstGeom>
          <a:solidFill>
            <a:schemeClr val="tx2"/>
          </a:solidFill>
          <a:ln w="9525">
            <a:solidFill>
              <a:schemeClr val="tx1"/>
            </a:solidFill>
            <a:round/>
            <a:headEnd/>
            <a:tailEnd/>
          </a:ln>
        </p:spPr>
        <p:txBody>
          <a:bodyPr wrap="none" anchor="ctr"/>
          <a:lstStyle/>
          <a:p>
            <a:endParaRPr lang="en-US"/>
          </a:p>
        </p:txBody>
      </p:sp>
      <p:sp>
        <p:nvSpPr>
          <p:cNvPr id="48245" name="Oval 130"/>
          <p:cNvSpPr>
            <a:spLocks noChangeArrowheads="1"/>
          </p:cNvSpPr>
          <p:nvPr/>
        </p:nvSpPr>
        <p:spPr bwMode="auto">
          <a:xfrm>
            <a:off x="1331913" y="6092825"/>
            <a:ext cx="344487"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246" name="Oval 131"/>
          <p:cNvSpPr>
            <a:spLocks noChangeArrowheads="1"/>
          </p:cNvSpPr>
          <p:nvPr/>
        </p:nvSpPr>
        <p:spPr bwMode="auto">
          <a:xfrm>
            <a:off x="1835150" y="6092825"/>
            <a:ext cx="344488" cy="339725"/>
          </a:xfrm>
          <a:prstGeom prst="ellipse">
            <a:avLst/>
          </a:prstGeom>
          <a:solidFill>
            <a:schemeClr val="tx2"/>
          </a:solidFill>
          <a:ln w="9525">
            <a:solidFill>
              <a:schemeClr val="tx1"/>
            </a:solidFill>
            <a:round/>
            <a:headEnd/>
            <a:tailEnd/>
          </a:ln>
        </p:spPr>
        <p:txBody>
          <a:bodyPr wrap="none" anchor="ctr"/>
          <a:lstStyle/>
          <a:p>
            <a:endParaRPr lang="en-US"/>
          </a:p>
        </p:txBody>
      </p:sp>
      <p:sp>
        <p:nvSpPr>
          <p:cNvPr id="48247" name="Oval 132"/>
          <p:cNvSpPr>
            <a:spLocks noChangeArrowheads="1"/>
          </p:cNvSpPr>
          <p:nvPr/>
        </p:nvSpPr>
        <p:spPr bwMode="auto">
          <a:xfrm>
            <a:off x="5076825" y="6092825"/>
            <a:ext cx="344488"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248" name="Oval 133"/>
          <p:cNvSpPr>
            <a:spLocks noChangeArrowheads="1"/>
          </p:cNvSpPr>
          <p:nvPr/>
        </p:nvSpPr>
        <p:spPr bwMode="auto">
          <a:xfrm>
            <a:off x="3708400" y="6092825"/>
            <a:ext cx="344488" cy="339725"/>
          </a:xfrm>
          <a:prstGeom prst="ellipse">
            <a:avLst/>
          </a:prstGeom>
          <a:solidFill>
            <a:schemeClr val="tx2"/>
          </a:solidFill>
          <a:ln w="9525">
            <a:solidFill>
              <a:schemeClr val="tx1"/>
            </a:solidFill>
            <a:round/>
            <a:headEnd/>
            <a:tailEnd/>
          </a:ln>
        </p:spPr>
        <p:txBody>
          <a:bodyPr wrap="none" anchor="ctr"/>
          <a:lstStyle/>
          <a:p>
            <a:endParaRPr lang="en-US"/>
          </a:p>
        </p:txBody>
      </p:sp>
      <p:sp>
        <p:nvSpPr>
          <p:cNvPr id="48249" name="Oval 134"/>
          <p:cNvSpPr>
            <a:spLocks noChangeArrowheads="1"/>
          </p:cNvSpPr>
          <p:nvPr/>
        </p:nvSpPr>
        <p:spPr bwMode="auto">
          <a:xfrm>
            <a:off x="4140200" y="6092825"/>
            <a:ext cx="344488" cy="3397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8250" name="Oval 135"/>
          <p:cNvSpPr>
            <a:spLocks noChangeArrowheads="1"/>
          </p:cNvSpPr>
          <p:nvPr/>
        </p:nvSpPr>
        <p:spPr bwMode="auto">
          <a:xfrm>
            <a:off x="4643438" y="6092825"/>
            <a:ext cx="344487" cy="339725"/>
          </a:xfrm>
          <a:prstGeom prst="ellipse">
            <a:avLst/>
          </a:prstGeom>
          <a:solidFill>
            <a:schemeClr val="tx2"/>
          </a:solidFill>
          <a:ln w="9525">
            <a:solidFill>
              <a:schemeClr val="tx1"/>
            </a:solidFill>
            <a:round/>
            <a:headEnd/>
            <a:tailEnd/>
          </a:ln>
        </p:spPr>
        <p:txBody>
          <a:bodyPr wrap="none" anchor="ctr"/>
          <a:lstStyle/>
          <a:p>
            <a:endParaRPr lang="en-US"/>
          </a:p>
        </p:txBody>
      </p:sp>
      <p:sp>
        <p:nvSpPr>
          <p:cNvPr id="48251" name="Oval 136"/>
          <p:cNvSpPr>
            <a:spLocks noChangeArrowheads="1"/>
          </p:cNvSpPr>
          <p:nvPr/>
        </p:nvSpPr>
        <p:spPr bwMode="auto">
          <a:xfrm>
            <a:off x="5580063" y="6092825"/>
            <a:ext cx="344487" cy="339725"/>
          </a:xfrm>
          <a:prstGeom prst="ellipse">
            <a:avLst/>
          </a:prstGeom>
          <a:solidFill>
            <a:schemeClr val="tx2"/>
          </a:solidFill>
          <a:ln w="9525">
            <a:solidFill>
              <a:schemeClr val="tx1"/>
            </a:solidFill>
            <a:round/>
            <a:headEnd/>
            <a:tailEnd/>
          </a:ln>
        </p:spPr>
        <p:txBody>
          <a:bodyPr wrap="none" anchor="ctr"/>
          <a:lstStyle/>
          <a:p>
            <a:endParaRPr lang="en-US"/>
          </a:p>
        </p:txBody>
      </p:sp>
      <p:sp>
        <p:nvSpPr>
          <p:cNvPr id="48252" name="Rectangle 138"/>
          <p:cNvSpPr>
            <a:spLocks noChangeArrowheads="1"/>
          </p:cNvSpPr>
          <p:nvPr/>
        </p:nvSpPr>
        <p:spPr bwMode="auto">
          <a:xfrm>
            <a:off x="2700338" y="3284538"/>
            <a:ext cx="1376362" cy="1382712"/>
          </a:xfrm>
          <a:prstGeom prst="rect">
            <a:avLst/>
          </a:prstGeom>
          <a:noFill/>
          <a:ln w="19050" algn="ctr">
            <a:solidFill>
              <a:schemeClr val="folHlink"/>
            </a:solidFill>
            <a:miter lim="800000"/>
            <a:headEnd/>
            <a:tailEnd/>
          </a:ln>
        </p:spPr>
        <p:txBody>
          <a:bodyPr wrap="none" anchor="ctr"/>
          <a:lstStyle/>
          <a:p>
            <a:endParaRPr lang="en-US"/>
          </a:p>
        </p:txBody>
      </p:sp>
      <p:sp>
        <p:nvSpPr>
          <p:cNvPr id="48253" name="Rectangle 139"/>
          <p:cNvSpPr>
            <a:spLocks noChangeArrowheads="1"/>
          </p:cNvSpPr>
          <p:nvPr/>
        </p:nvSpPr>
        <p:spPr bwMode="auto">
          <a:xfrm>
            <a:off x="846138" y="1419225"/>
            <a:ext cx="2306637" cy="2325688"/>
          </a:xfrm>
          <a:prstGeom prst="rect">
            <a:avLst/>
          </a:prstGeom>
          <a:noFill/>
          <a:ln w="9525" algn="ctr">
            <a:solidFill>
              <a:schemeClr val="folHlink"/>
            </a:solidFill>
            <a:miter lim="800000"/>
            <a:headEnd/>
            <a:tailEnd/>
          </a:ln>
        </p:spPr>
        <p:txBody>
          <a:bodyPr wrap="none" anchor="ctr"/>
          <a:lstStyle/>
          <a:p>
            <a:endParaRPr lang="en-US"/>
          </a:p>
        </p:txBody>
      </p:sp>
      <p:sp>
        <p:nvSpPr>
          <p:cNvPr id="48254" name="Rectangle 140"/>
          <p:cNvSpPr>
            <a:spLocks noChangeArrowheads="1"/>
          </p:cNvSpPr>
          <p:nvPr/>
        </p:nvSpPr>
        <p:spPr bwMode="auto">
          <a:xfrm>
            <a:off x="1763713" y="2392363"/>
            <a:ext cx="3275012" cy="3217862"/>
          </a:xfrm>
          <a:prstGeom prst="rect">
            <a:avLst/>
          </a:prstGeom>
          <a:noFill/>
          <a:ln w="9525" algn="ctr">
            <a:solidFill>
              <a:schemeClr val="tx1"/>
            </a:solidFill>
            <a:miter lim="800000"/>
            <a:headEnd/>
            <a:tailEnd/>
          </a:ln>
        </p:spPr>
        <p:txBody>
          <a:bodyPr wrap="none" anchor="ctr"/>
          <a:lstStyle/>
          <a:p>
            <a:endParaRPr lang="en-US"/>
          </a:p>
        </p:txBody>
      </p:sp>
      <p:sp>
        <p:nvSpPr>
          <p:cNvPr id="48255" name="Line 141"/>
          <p:cNvSpPr>
            <a:spLocks noChangeShapeType="1"/>
          </p:cNvSpPr>
          <p:nvPr/>
        </p:nvSpPr>
        <p:spPr bwMode="auto">
          <a:xfrm>
            <a:off x="539750" y="1412875"/>
            <a:ext cx="0" cy="4968875"/>
          </a:xfrm>
          <a:prstGeom prst="line">
            <a:avLst/>
          </a:prstGeom>
          <a:noFill/>
          <a:ln w="9525">
            <a:solidFill>
              <a:schemeClr val="tx1"/>
            </a:solidFill>
            <a:round/>
            <a:headEnd/>
            <a:tailEnd type="triangle" w="med" len="med"/>
          </a:ln>
        </p:spPr>
        <p:txBody>
          <a:bodyPr wrap="none" anchor="ctr"/>
          <a:lstStyle/>
          <a:p>
            <a:endParaRPr lang="en-US"/>
          </a:p>
        </p:txBody>
      </p:sp>
      <p:sp>
        <p:nvSpPr>
          <p:cNvPr id="48256" name="Line 142"/>
          <p:cNvSpPr>
            <a:spLocks noChangeShapeType="1"/>
          </p:cNvSpPr>
          <p:nvPr/>
        </p:nvSpPr>
        <p:spPr bwMode="auto">
          <a:xfrm>
            <a:off x="539750" y="1412875"/>
            <a:ext cx="6121400" cy="0"/>
          </a:xfrm>
          <a:prstGeom prst="line">
            <a:avLst/>
          </a:prstGeom>
          <a:noFill/>
          <a:ln w="9525">
            <a:solidFill>
              <a:schemeClr val="tx1"/>
            </a:solidFill>
            <a:round/>
            <a:headEnd/>
            <a:tailEnd type="triangle" w="med" len="med"/>
          </a:ln>
        </p:spPr>
        <p:txBody>
          <a:bodyPr wrap="none" anchor="ctr"/>
          <a:lstStyle/>
          <a:p>
            <a:endParaRPr lang="en-US"/>
          </a:p>
        </p:txBody>
      </p:sp>
      <p:sp>
        <p:nvSpPr>
          <p:cNvPr id="48257" name="Text Box 148"/>
          <p:cNvSpPr txBox="1">
            <a:spLocks noChangeArrowheads="1"/>
          </p:cNvSpPr>
          <p:nvPr/>
        </p:nvSpPr>
        <p:spPr bwMode="auto">
          <a:xfrm>
            <a:off x="6351588" y="2081213"/>
            <a:ext cx="184150" cy="366712"/>
          </a:xfrm>
          <a:prstGeom prst="rect">
            <a:avLst/>
          </a:prstGeom>
          <a:noFill/>
          <a:ln w="9525" algn="ctr">
            <a:noFill/>
            <a:miter lim="800000"/>
            <a:headEnd/>
            <a:tailEnd/>
          </a:ln>
        </p:spPr>
        <p:txBody>
          <a:bodyPr wrap="none">
            <a:spAutoFit/>
          </a:bodyPr>
          <a:lstStyle/>
          <a:p>
            <a:endParaRPr lang="en-US"/>
          </a:p>
        </p:txBody>
      </p:sp>
      <p:sp>
        <p:nvSpPr>
          <p:cNvPr id="48258" name="Text Box 151"/>
          <p:cNvSpPr txBox="1">
            <a:spLocks noChangeArrowheads="1"/>
          </p:cNvSpPr>
          <p:nvPr/>
        </p:nvSpPr>
        <p:spPr bwMode="auto">
          <a:xfrm>
            <a:off x="6096000" y="1752600"/>
            <a:ext cx="3048000" cy="4246563"/>
          </a:xfrm>
          <a:prstGeom prst="rect">
            <a:avLst/>
          </a:prstGeom>
          <a:noFill/>
          <a:ln w="9525" algn="ctr">
            <a:noFill/>
            <a:miter lim="800000"/>
            <a:headEnd/>
            <a:tailEnd/>
          </a:ln>
        </p:spPr>
        <p:txBody>
          <a:bodyPr wrap="square">
            <a:spAutoFit/>
          </a:bodyPr>
          <a:lstStyle/>
          <a:p>
            <a:r>
              <a:rPr lang="en-US" sz="1400" b="1" dirty="0" err="1"/>
              <a:t>X</a:t>
            </a:r>
            <a:r>
              <a:rPr lang="en-US" sz="900" b="1" dirty="0" err="1"/>
              <a:t>i,j</a:t>
            </a:r>
            <a:r>
              <a:rPr lang="en-US" sz="1400" b="1" dirty="0"/>
              <a:t> = </a:t>
            </a:r>
            <a:r>
              <a:rPr lang="el-GR" sz="1400" b="1" dirty="0">
                <a:cs typeface="Arial" charset="0"/>
              </a:rPr>
              <a:t>α</a:t>
            </a:r>
            <a:r>
              <a:rPr lang="en-US" sz="800" b="1" dirty="0">
                <a:cs typeface="Arial" charset="0"/>
              </a:rPr>
              <a:t>1</a:t>
            </a:r>
            <a:r>
              <a:rPr lang="en-US" sz="1400" b="1" dirty="0">
                <a:cs typeface="Arial" charset="0"/>
              </a:rPr>
              <a:t>*F(i-2,j-2) + </a:t>
            </a:r>
            <a:r>
              <a:rPr lang="el-GR" sz="1400" b="1" dirty="0"/>
              <a:t>α</a:t>
            </a:r>
            <a:r>
              <a:rPr lang="en-US" sz="800" b="1" dirty="0"/>
              <a:t>2</a:t>
            </a:r>
            <a:r>
              <a:rPr lang="en-US" sz="1400" b="1" dirty="0"/>
              <a:t>*F(i+2,j-2) +</a:t>
            </a:r>
          </a:p>
          <a:p>
            <a:r>
              <a:rPr lang="en-US" sz="1400" b="1" dirty="0"/>
              <a:t>         </a:t>
            </a:r>
            <a:r>
              <a:rPr lang="el-GR" sz="1400" b="1" dirty="0"/>
              <a:t>α</a:t>
            </a:r>
            <a:r>
              <a:rPr lang="en-US" sz="800" b="1" dirty="0"/>
              <a:t>3</a:t>
            </a:r>
            <a:r>
              <a:rPr lang="en-US" sz="1400" b="1" dirty="0"/>
              <a:t>*F(i-2,j+2) + </a:t>
            </a:r>
            <a:r>
              <a:rPr lang="el-GR" sz="1400" b="1" dirty="0"/>
              <a:t>α</a:t>
            </a:r>
            <a:r>
              <a:rPr lang="en-US" sz="800" b="1" dirty="0"/>
              <a:t>4</a:t>
            </a:r>
            <a:r>
              <a:rPr lang="en-US" sz="1400" b="1" dirty="0"/>
              <a:t>*F(i+2,j+2);</a:t>
            </a:r>
          </a:p>
          <a:p>
            <a:endParaRPr lang="en-US" sz="1400" b="1" dirty="0"/>
          </a:p>
          <a:p>
            <a:r>
              <a:rPr lang="en-US" sz="1400" b="1" dirty="0"/>
              <a:t>For </a:t>
            </a:r>
            <a:r>
              <a:rPr lang="en-US" sz="1400" b="1" dirty="0" err="1"/>
              <a:t>i</a:t>
            </a:r>
            <a:r>
              <a:rPr lang="en-US" sz="1400" b="1" dirty="0"/>
              <a:t> = 2,4,6,8 | For j = 2,4,6,8</a:t>
            </a:r>
          </a:p>
          <a:p>
            <a:endParaRPr lang="en-US" sz="1400" b="1" dirty="0"/>
          </a:p>
          <a:p>
            <a:r>
              <a:rPr lang="en-US" sz="1600" b="1" dirty="0"/>
              <a:t>  </a:t>
            </a:r>
            <a:r>
              <a:rPr lang="en-US" sz="1600" b="1" dirty="0" err="1"/>
              <a:t>E</a:t>
            </a:r>
            <a:r>
              <a:rPr lang="en-US" sz="1000" b="1" dirty="0" err="1"/>
              <a:t>i,j</a:t>
            </a:r>
            <a:r>
              <a:rPr lang="en-US" sz="1000" b="1" dirty="0"/>
              <a:t> = </a:t>
            </a:r>
            <a:r>
              <a:rPr lang="en-US" sz="1600" b="1" dirty="0" err="1"/>
              <a:t>P</a:t>
            </a:r>
            <a:r>
              <a:rPr lang="en-US" sz="1000" b="1" dirty="0" err="1"/>
              <a:t>j,j</a:t>
            </a:r>
            <a:r>
              <a:rPr lang="en-US" sz="1600" b="1" dirty="0"/>
              <a:t> – </a:t>
            </a:r>
            <a:r>
              <a:rPr lang="en-US" sz="1600" b="1" dirty="0" err="1"/>
              <a:t>X</a:t>
            </a:r>
            <a:r>
              <a:rPr lang="en-US" sz="1000" b="1" dirty="0" err="1"/>
              <a:t>i,j</a:t>
            </a:r>
            <a:r>
              <a:rPr lang="en-US" sz="1200" b="1" dirty="0"/>
              <a:t> </a:t>
            </a:r>
            <a:r>
              <a:rPr lang="en-US" sz="1600" b="1" dirty="0"/>
              <a:t>– Approximation Error</a:t>
            </a:r>
          </a:p>
          <a:p>
            <a:endParaRPr lang="en-US" sz="1600" b="1" dirty="0"/>
          </a:p>
          <a:p>
            <a:r>
              <a:rPr lang="en-US" sz="1600" b="1" dirty="0"/>
              <a:t>SSE = </a:t>
            </a:r>
            <a:r>
              <a:rPr lang="el-GR" sz="1600" b="1" dirty="0">
                <a:cs typeface="Arial" charset="0"/>
              </a:rPr>
              <a:t>ΣΣ</a:t>
            </a:r>
            <a:r>
              <a:rPr lang="en-US" sz="1600" b="1" dirty="0">
                <a:cs typeface="Arial" charset="0"/>
              </a:rPr>
              <a:t> </a:t>
            </a:r>
            <a:r>
              <a:rPr lang="en-US" sz="1600" b="1" dirty="0" err="1">
                <a:cs typeface="Arial" charset="0"/>
              </a:rPr>
              <a:t>sqr</a:t>
            </a:r>
            <a:r>
              <a:rPr lang="en-US" sz="1600" b="1" dirty="0">
                <a:cs typeface="Arial" charset="0"/>
              </a:rPr>
              <a:t>( </a:t>
            </a:r>
            <a:r>
              <a:rPr lang="en-US" sz="1600" b="1" dirty="0" err="1">
                <a:cs typeface="Arial" charset="0"/>
              </a:rPr>
              <a:t>E</a:t>
            </a:r>
            <a:r>
              <a:rPr lang="en-US" sz="1000" b="1" dirty="0" err="1">
                <a:cs typeface="Arial" charset="0"/>
              </a:rPr>
              <a:t>i,j</a:t>
            </a:r>
            <a:r>
              <a:rPr lang="en-US" sz="1000" b="1" dirty="0">
                <a:cs typeface="Arial" charset="0"/>
              </a:rPr>
              <a:t> </a:t>
            </a:r>
            <a:r>
              <a:rPr lang="en-US" sz="1600" b="1" dirty="0">
                <a:cs typeface="Arial" charset="0"/>
              </a:rPr>
              <a:t>);</a:t>
            </a:r>
          </a:p>
          <a:p>
            <a:endParaRPr lang="en-US" sz="1600" b="1" dirty="0">
              <a:cs typeface="Arial" charset="0"/>
            </a:endParaRPr>
          </a:p>
          <a:p>
            <a:r>
              <a:rPr lang="el-GR" sz="1600" b="1" dirty="0">
                <a:cs typeface="Arial" charset="0"/>
              </a:rPr>
              <a:t>α</a:t>
            </a:r>
            <a:r>
              <a:rPr lang="en-US" sz="1600" b="1" dirty="0">
                <a:cs typeface="Arial" charset="0"/>
              </a:rPr>
              <a:t> = </a:t>
            </a:r>
            <a:r>
              <a:rPr lang="en-US" sz="1600" b="1" dirty="0" err="1">
                <a:cs typeface="Arial" charset="0"/>
              </a:rPr>
              <a:t>Arg</a:t>
            </a:r>
            <a:r>
              <a:rPr lang="en-US" sz="1600" b="1" dirty="0">
                <a:cs typeface="Arial" charset="0"/>
              </a:rPr>
              <a:t> min(SSE);</a:t>
            </a:r>
          </a:p>
          <a:p>
            <a:r>
              <a:rPr lang="en-US" sz="1600" b="1" dirty="0">
                <a:cs typeface="Arial" charset="0"/>
              </a:rPr>
              <a:t>  </a:t>
            </a:r>
            <a:r>
              <a:rPr lang="el-GR" sz="1600" b="1" dirty="0">
                <a:cs typeface="Arial" charset="0"/>
              </a:rPr>
              <a:t>α</a:t>
            </a:r>
            <a:endParaRPr lang="en-US" sz="1600" b="1" dirty="0">
              <a:cs typeface="Arial" charset="0"/>
            </a:endParaRPr>
          </a:p>
          <a:p>
            <a:r>
              <a:rPr lang="en-US" sz="1600" b="1" dirty="0">
                <a:cs typeface="Arial" charset="0"/>
              </a:rPr>
              <a:t>P = {</a:t>
            </a:r>
            <a:r>
              <a:rPr lang="en-US" sz="1600" b="1" dirty="0" err="1">
                <a:cs typeface="Arial" charset="0"/>
              </a:rPr>
              <a:t>P</a:t>
            </a:r>
            <a:r>
              <a:rPr lang="en-US" sz="1200" b="1" dirty="0" err="1">
                <a:cs typeface="Arial" charset="0"/>
              </a:rPr>
              <a:t>ij</a:t>
            </a:r>
            <a:r>
              <a:rPr lang="en-US" sz="1600" b="1" dirty="0">
                <a:cs typeface="Arial" charset="0"/>
              </a:rPr>
              <a:t>}</a:t>
            </a:r>
          </a:p>
          <a:p>
            <a:r>
              <a:rPr lang="en-US" sz="1600" b="1" dirty="0">
                <a:cs typeface="Arial" charset="0"/>
              </a:rPr>
              <a:t>C</a:t>
            </a:r>
            <a:r>
              <a:rPr lang="el-GR" sz="1600" b="1" dirty="0">
                <a:cs typeface="Arial" charset="0"/>
              </a:rPr>
              <a:t>α</a:t>
            </a:r>
            <a:r>
              <a:rPr lang="en-US" sz="1600" b="1" dirty="0">
                <a:cs typeface="Arial" charset="0"/>
              </a:rPr>
              <a:t> = P</a:t>
            </a:r>
          </a:p>
          <a:p>
            <a:endParaRPr lang="en-US" sz="1600" b="1" dirty="0">
              <a:cs typeface="Arial" charset="0"/>
            </a:endParaRPr>
          </a:p>
          <a:p>
            <a:r>
              <a:rPr lang="el-GR" sz="1600" b="1" dirty="0">
                <a:cs typeface="Arial" charset="0"/>
              </a:rPr>
              <a:t>∂</a:t>
            </a:r>
            <a:r>
              <a:rPr lang="en-US" sz="1600" b="1" dirty="0">
                <a:cs typeface="Arial" charset="0"/>
              </a:rPr>
              <a:t>(SSE) / </a:t>
            </a:r>
            <a:r>
              <a:rPr lang="el-GR" sz="1600" b="1" dirty="0">
                <a:cs typeface="Arial" charset="0"/>
              </a:rPr>
              <a:t>∂α</a:t>
            </a:r>
            <a:r>
              <a:rPr lang="en-US" sz="1600" b="1" dirty="0">
                <a:cs typeface="Arial" charset="0"/>
              </a:rPr>
              <a:t> = 0.0</a:t>
            </a:r>
          </a:p>
          <a:p>
            <a:endParaRPr lang="en-US" sz="800" b="1" dirty="0">
              <a:cs typeface="Arial" charset="0"/>
            </a:endParaRPr>
          </a:p>
          <a:p>
            <a:r>
              <a:rPr lang="el-GR" sz="1600" b="1" dirty="0">
                <a:cs typeface="Arial" charset="0"/>
              </a:rPr>
              <a:t>α</a:t>
            </a:r>
            <a:r>
              <a:rPr lang="en-US" sz="1600" b="1" dirty="0">
                <a:cs typeface="Arial" charset="0"/>
              </a:rPr>
              <a:t> = (C</a:t>
            </a:r>
            <a:r>
              <a:rPr lang="en-US" sz="1600" b="1" baseline="30000" dirty="0">
                <a:cs typeface="Arial" charset="0"/>
              </a:rPr>
              <a:t>T</a:t>
            </a:r>
            <a:r>
              <a:rPr lang="en-US" sz="1600" b="1" dirty="0">
                <a:cs typeface="Arial" charset="0"/>
              </a:rPr>
              <a:t>C)</a:t>
            </a:r>
            <a:r>
              <a:rPr lang="en-US" sz="1600" b="1" baseline="30000" dirty="0">
                <a:cs typeface="Arial" charset="0"/>
              </a:rPr>
              <a:t>-1</a:t>
            </a:r>
            <a:r>
              <a:rPr lang="en-US" sz="1600" b="1" dirty="0">
                <a:cs typeface="Arial" charset="0"/>
              </a:rPr>
              <a:t> C</a:t>
            </a:r>
            <a:r>
              <a:rPr lang="en-US" sz="1600" b="1" baseline="30000" dirty="0">
                <a:cs typeface="Arial" charset="0"/>
              </a:rPr>
              <a:t>T</a:t>
            </a:r>
            <a:r>
              <a:rPr lang="en-US" sz="1600" b="1" dirty="0">
                <a:cs typeface="Arial" charset="0"/>
              </a:rPr>
              <a:t>P</a:t>
            </a:r>
            <a:endParaRPr lang="el-GR" sz="1600" b="1" dirty="0">
              <a:cs typeface="Arial" charset="0"/>
            </a:endParaRPr>
          </a:p>
        </p:txBody>
      </p:sp>
      <p:sp>
        <p:nvSpPr>
          <p:cNvPr id="48259" name="Text Box 152"/>
          <p:cNvSpPr txBox="1">
            <a:spLocks noChangeArrowheads="1"/>
          </p:cNvSpPr>
          <p:nvPr/>
        </p:nvSpPr>
        <p:spPr bwMode="auto">
          <a:xfrm>
            <a:off x="169863" y="1503363"/>
            <a:ext cx="458787" cy="4824412"/>
          </a:xfrm>
          <a:prstGeom prst="rect">
            <a:avLst/>
          </a:prstGeom>
          <a:noFill/>
          <a:ln w="9525" algn="ctr">
            <a:noFill/>
            <a:miter lim="800000"/>
            <a:headEnd/>
            <a:tailEnd/>
          </a:ln>
        </p:spPr>
        <p:txBody>
          <a:bodyPr vert="eaVert">
            <a:spAutoFit/>
          </a:bodyPr>
          <a:lstStyle/>
          <a:p>
            <a:pPr>
              <a:spcBef>
                <a:spcPct val="50000"/>
              </a:spcBef>
            </a:pPr>
            <a:r>
              <a:rPr lang="en-US"/>
              <a:t>0     1      2      3 …</a:t>
            </a:r>
          </a:p>
        </p:txBody>
      </p:sp>
      <p:sp>
        <p:nvSpPr>
          <p:cNvPr id="48260" name="Text Box 153"/>
          <p:cNvSpPr txBox="1">
            <a:spLocks noChangeArrowheads="1"/>
          </p:cNvSpPr>
          <p:nvPr/>
        </p:nvSpPr>
        <p:spPr bwMode="auto">
          <a:xfrm>
            <a:off x="900113" y="1052513"/>
            <a:ext cx="5543550" cy="366712"/>
          </a:xfrm>
          <a:prstGeom prst="rect">
            <a:avLst/>
          </a:prstGeom>
          <a:noFill/>
          <a:ln w="9525" algn="ctr">
            <a:noFill/>
            <a:miter lim="800000"/>
            <a:headEnd/>
            <a:tailEnd/>
          </a:ln>
        </p:spPr>
        <p:txBody>
          <a:bodyPr>
            <a:spAutoFit/>
          </a:bodyPr>
          <a:lstStyle/>
          <a:p>
            <a:r>
              <a:rPr lang="en-US"/>
              <a:t>0     1      2     3…</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1000" tmFilter="0, 0; .2, .5; .8, .5; 1, 0"/>
                                        <p:tgtEl>
                                          <p:spTgt spid="118800"/>
                                        </p:tgtEl>
                                      </p:cBhvr>
                                    </p:animEffect>
                                    <p:animScale>
                                      <p:cBhvr>
                                        <p:cTn id="7" dur="500" autoRev="1" fill="hold"/>
                                        <p:tgtEl>
                                          <p:spTgt spid="118800"/>
                                        </p:tgtEl>
                                      </p:cBhvr>
                                      <p:by x="105000" y="105000"/>
                                    </p:animScale>
                                  </p:childTnLst>
                                </p:cTn>
                              </p:par>
                              <p:par>
                                <p:cTn id="8" presetID="26" presetClass="emph" presetSubtype="0" fill="hold" grpId="0" nodeType="withEffect">
                                  <p:stCondLst>
                                    <p:cond delay="0"/>
                                  </p:stCondLst>
                                  <p:childTnLst>
                                    <p:animEffect transition="out" filter="fade">
                                      <p:cBhvr>
                                        <p:cTn id="9" dur="1000" tmFilter="0, 0; .2, .5; .8, .5; 1, 0"/>
                                        <p:tgtEl>
                                          <p:spTgt spid="118851"/>
                                        </p:tgtEl>
                                      </p:cBhvr>
                                    </p:animEffect>
                                    <p:animScale>
                                      <p:cBhvr>
                                        <p:cTn id="10" dur="500" autoRev="1" fill="hold"/>
                                        <p:tgtEl>
                                          <p:spTgt spid="118851"/>
                                        </p:tgtEl>
                                      </p:cBhvr>
                                      <p:by x="105000" y="105000"/>
                                    </p:animScale>
                                  </p:childTnLst>
                                </p:cTn>
                              </p:par>
                              <p:par>
                                <p:cTn id="11" presetID="26" presetClass="emph" presetSubtype="0" fill="hold" grpId="0" nodeType="withEffect">
                                  <p:stCondLst>
                                    <p:cond delay="0"/>
                                  </p:stCondLst>
                                  <p:childTnLst>
                                    <p:animEffect transition="out" filter="fade">
                                      <p:cBhvr>
                                        <p:cTn id="12" dur="1000" tmFilter="0, 0; .2, .5; .8, .5; 1, 0"/>
                                        <p:tgtEl>
                                          <p:spTgt spid="118872"/>
                                        </p:tgtEl>
                                      </p:cBhvr>
                                    </p:animEffect>
                                    <p:animScale>
                                      <p:cBhvr>
                                        <p:cTn id="13" dur="500" autoRev="1" fill="hold"/>
                                        <p:tgtEl>
                                          <p:spTgt spid="118872"/>
                                        </p:tgtEl>
                                      </p:cBhvr>
                                      <p:by x="105000" y="105000"/>
                                    </p:animScale>
                                  </p:childTnLst>
                                </p:cTn>
                              </p:par>
                              <p:par>
                                <p:cTn id="14" presetID="26" presetClass="emph" presetSubtype="0" fill="hold" grpId="0" nodeType="withEffect">
                                  <p:stCondLst>
                                    <p:cond delay="0"/>
                                  </p:stCondLst>
                                  <p:childTnLst>
                                    <p:animEffect transition="out" filter="fade">
                                      <p:cBhvr>
                                        <p:cTn id="15" dur="1000" tmFilter="0, 0; .2, .5; .8, .5; 1, 0"/>
                                        <p:tgtEl>
                                          <p:spTgt spid="118804"/>
                                        </p:tgtEl>
                                      </p:cBhvr>
                                    </p:animEffect>
                                    <p:animScale>
                                      <p:cBhvr>
                                        <p:cTn id="16" dur="500" autoRev="1" fill="hold"/>
                                        <p:tgtEl>
                                          <p:spTgt spid="118804"/>
                                        </p:tgtEl>
                                      </p:cBhvr>
                                      <p:by x="105000" y="105000"/>
                                    </p:animScale>
                                  </p:childTnLst>
                                </p:cTn>
                              </p:par>
                              <p:par>
                                <p:cTn id="17" presetID="26" presetClass="emph" presetSubtype="0" fill="hold" grpId="0" nodeType="withEffect">
                                  <p:stCondLst>
                                    <p:cond delay="0"/>
                                  </p:stCondLst>
                                  <p:childTnLst>
                                    <p:animEffect transition="out" filter="fade">
                                      <p:cBhvr>
                                        <p:cTn id="18" dur="1000" tmFilter="0, 0; .2, .5; .8, .5; 1, 0"/>
                                        <p:tgtEl>
                                          <p:spTgt spid="118884"/>
                                        </p:tgtEl>
                                      </p:cBhvr>
                                    </p:animEffect>
                                    <p:animScale>
                                      <p:cBhvr>
                                        <p:cTn id="19" dur="500" autoRev="1" fill="hold"/>
                                        <p:tgtEl>
                                          <p:spTgt spid="118884"/>
                                        </p:tgtEl>
                                      </p:cBhvr>
                                      <p:by x="105000" y="105000"/>
                                    </p:animScale>
                                  </p:childTnLst>
                                </p:cTn>
                              </p:par>
                            </p:childTnLst>
                          </p:cTn>
                        </p:par>
                      </p:childTnLst>
                    </p:cTn>
                  </p:par>
                  <p:par>
                    <p:cTn id="20" fill="hold">
                      <p:stCondLst>
                        <p:cond delay="indefinite"/>
                      </p:stCondLst>
                      <p:childTnLst>
                        <p:par>
                          <p:cTn id="21" fill="hold">
                            <p:stCondLst>
                              <p:cond delay="0"/>
                            </p:stCondLst>
                            <p:childTnLst>
                              <p:par>
                                <p:cTn id="22" presetID="26" presetClass="emph" presetSubtype="0" fill="hold" grpId="0" nodeType="clickEffect">
                                  <p:stCondLst>
                                    <p:cond delay="0"/>
                                  </p:stCondLst>
                                  <p:childTnLst>
                                    <p:animEffect transition="out" filter="fade">
                                      <p:cBhvr>
                                        <p:cTn id="23" dur="500" tmFilter="0, 0; .2, .5; .8, .5; 1, 0"/>
                                        <p:tgtEl>
                                          <p:spTgt spid="118788"/>
                                        </p:tgtEl>
                                      </p:cBhvr>
                                    </p:animEffect>
                                    <p:animScale>
                                      <p:cBhvr>
                                        <p:cTn id="24" dur="250" autoRev="1" fill="hold"/>
                                        <p:tgtEl>
                                          <p:spTgt spid="118788"/>
                                        </p:tgtEl>
                                      </p:cBhvr>
                                      <p:by x="105000" y="105000"/>
                                    </p:animScale>
                                  </p:childTnLst>
                                </p:cTn>
                              </p:par>
                              <p:par>
                                <p:cTn id="25" presetID="26" presetClass="emph" presetSubtype="0" fill="hold" grpId="0" nodeType="withEffect">
                                  <p:stCondLst>
                                    <p:cond delay="0"/>
                                  </p:stCondLst>
                                  <p:childTnLst>
                                    <p:animEffect transition="out" filter="fade">
                                      <p:cBhvr>
                                        <p:cTn id="26" dur="500" tmFilter="0, 0; .2, .5; .8, .5; 1, 0"/>
                                        <p:tgtEl>
                                          <p:spTgt spid="118808"/>
                                        </p:tgtEl>
                                      </p:cBhvr>
                                    </p:animEffect>
                                    <p:animScale>
                                      <p:cBhvr>
                                        <p:cTn id="27" dur="250" autoRev="1" fill="hold"/>
                                        <p:tgtEl>
                                          <p:spTgt spid="118808"/>
                                        </p:tgtEl>
                                      </p:cBhvr>
                                      <p:by x="105000" y="105000"/>
                                    </p:animScale>
                                  </p:childTnLst>
                                </p:cTn>
                              </p:par>
                              <p:par>
                                <p:cTn id="28" presetID="26" presetClass="emph" presetSubtype="0" fill="hold" grpId="0" nodeType="withEffect">
                                  <p:stCondLst>
                                    <p:cond delay="0"/>
                                  </p:stCondLst>
                                  <p:childTnLst>
                                    <p:animEffect transition="out" filter="fade">
                                      <p:cBhvr>
                                        <p:cTn id="29" dur="500" tmFilter="0, 0; .2, .5; .8, .5; 1, 0"/>
                                        <p:tgtEl>
                                          <p:spTgt spid="118815"/>
                                        </p:tgtEl>
                                      </p:cBhvr>
                                    </p:animEffect>
                                    <p:animScale>
                                      <p:cBhvr>
                                        <p:cTn id="30" dur="250" autoRev="1" fill="hold"/>
                                        <p:tgtEl>
                                          <p:spTgt spid="118815"/>
                                        </p:tgtEl>
                                      </p:cBhvr>
                                      <p:by x="105000" y="105000"/>
                                    </p:animScale>
                                  </p:childTnLst>
                                </p:cTn>
                              </p:par>
                              <p:par>
                                <p:cTn id="31" presetID="26" presetClass="emph" presetSubtype="0" fill="hold" nodeType="withEffect">
                                  <p:stCondLst>
                                    <p:cond delay="0"/>
                                  </p:stCondLst>
                                  <p:childTnLst>
                                    <p:animEffect transition="out" filter="fade">
                                      <p:cBhvr>
                                        <p:cTn id="32" dur="500" tmFilter="0, 0; .2, .5; .8, .5; 1, 0"/>
                                        <p:tgtEl>
                                          <p:spTgt spid="118796"/>
                                        </p:tgtEl>
                                      </p:cBhvr>
                                    </p:animEffect>
                                    <p:animScale>
                                      <p:cBhvr>
                                        <p:cTn id="33" dur="250" autoRev="1" fill="hold"/>
                                        <p:tgtEl>
                                          <p:spTgt spid="118796"/>
                                        </p:tgtEl>
                                      </p:cBhvr>
                                      <p:by x="105000" y="105000"/>
                                    </p:animScale>
                                  </p:childTnLst>
                                </p:cTn>
                              </p:par>
                              <p:par>
                                <p:cTn id="34" presetID="26" presetClass="emph" presetSubtype="0" fill="hold" grpId="1" nodeType="withEffect">
                                  <p:stCondLst>
                                    <p:cond delay="0"/>
                                  </p:stCondLst>
                                  <p:childTnLst>
                                    <p:animEffect transition="out" filter="fade">
                                      <p:cBhvr>
                                        <p:cTn id="35" dur="500" tmFilter="0, 0; .2, .5; .8, .5; 1, 0"/>
                                        <p:tgtEl>
                                          <p:spTgt spid="118800"/>
                                        </p:tgtEl>
                                      </p:cBhvr>
                                    </p:animEffect>
                                    <p:animScale>
                                      <p:cBhvr>
                                        <p:cTn id="36" dur="250" autoRev="1" fill="hold"/>
                                        <p:tgtEl>
                                          <p:spTgt spid="118800"/>
                                        </p:tgtEl>
                                      </p:cBhvr>
                                      <p:by x="105000" y="105000"/>
                                    </p:animScale>
                                  </p:childTnLst>
                                </p:cTn>
                              </p:par>
                            </p:childTnLst>
                          </p:cTn>
                        </p:par>
                      </p:childTnLst>
                    </p:cTn>
                  </p:par>
                  <p:par>
                    <p:cTn id="37" fill="hold">
                      <p:stCondLst>
                        <p:cond delay="indefinite"/>
                      </p:stCondLst>
                      <p:childTnLst>
                        <p:par>
                          <p:cTn id="38" fill="hold">
                            <p:stCondLst>
                              <p:cond delay="0"/>
                            </p:stCondLst>
                            <p:childTnLst>
                              <p:par>
                                <p:cTn id="39" presetID="1" presetClass="emph" presetSubtype="2" fill="hold" nodeType="clickEffect">
                                  <p:stCondLst>
                                    <p:cond delay="0"/>
                                  </p:stCondLst>
                                  <p:childTnLst>
                                    <p:animClr clrSpc="rgb" dir="cw">
                                      <p:cBhvr>
                                        <p:cTn id="40" dur="2000" fill="hold"/>
                                        <p:tgtEl>
                                          <p:spTgt spid="118796"/>
                                        </p:tgtEl>
                                        <p:attrNameLst>
                                          <p:attrName>fillcolor</p:attrName>
                                        </p:attrNameLst>
                                      </p:cBhvr>
                                      <p:to>
                                        <a:schemeClr val="hlink"/>
                                      </p:to>
                                    </p:animClr>
                                    <p:set>
                                      <p:cBhvr>
                                        <p:cTn id="41" dur="2000" fill="hold"/>
                                        <p:tgtEl>
                                          <p:spTgt spid="118796"/>
                                        </p:tgtEl>
                                        <p:attrNameLst>
                                          <p:attrName>fill.type</p:attrName>
                                        </p:attrNameLst>
                                      </p:cBhvr>
                                      <p:to>
                                        <p:strVal val="solid"/>
                                      </p:to>
                                    </p:set>
                                    <p:set>
                                      <p:cBhvr>
                                        <p:cTn id="42" dur="2000" fill="hold"/>
                                        <p:tgtEl>
                                          <p:spTgt spid="118796"/>
                                        </p:tgtEl>
                                        <p:attrNameLst>
                                          <p:attrName>fill.on</p:attrName>
                                        </p:attrNameLst>
                                      </p:cBhvr>
                                      <p:to>
                                        <p:strVal val="true"/>
                                      </p:to>
                                    </p:set>
                                  </p:childTnLst>
                                </p:cTn>
                              </p:par>
                              <p:par>
                                <p:cTn id="43" presetID="1" presetClass="emph" presetSubtype="2" fill="hold" grpId="0" nodeType="withEffect">
                                  <p:stCondLst>
                                    <p:cond delay="0"/>
                                  </p:stCondLst>
                                  <p:childTnLst>
                                    <p:animClr clrSpc="rgb" dir="cw">
                                      <p:cBhvr>
                                        <p:cTn id="44" dur="2000" fill="hold"/>
                                        <p:tgtEl>
                                          <p:spTgt spid="118810"/>
                                        </p:tgtEl>
                                        <p:attrNameLst>
                                          <p:attrName>fillcolor</p:attrName>
                                        </p:attrNameLst>
                                      </p:cBhvr>
                                      <p:to>
                                        <a:schemeClr val="hlink"/>
                                      </p:to>
                                    </p:animClr>
                                    <p:set>
                                      <p:cBhvr>
                                        <p:cTn id="45" dur="2000" fill="hold"/>
                                        <p:tgtEl>
                                          <p:spTgt spid="118810"/>
                                        </p:tgtEl>
                                        <p:attrNameLst>
                                          <p:attrName>fill.type</p:attrName>
                                        </p:attrNameLst>
                                      </p:cBhvr>
                                      <p:to>
                                        <p:strVal val="solid"/>
                                      </p:to>
                                    </p:set>
                                    <p:set>
                                      <p:cBhvr>
                                        <p:cTn id="46" dur="2000" fill="hold"/>
                                        <p:tgtEl>
                                          <p:spTgt spid="118810"/>
                                        </p:tgtEl>
                                        <p:attrNameLst>
                                          <p:attrName>fill.on</p:attrName>
                                        </p:attrNameLst>
                                      </p:cBhvr>
                                      <p:to>
                                        <p:strVal val="true"/>
                                      </p:to>
                                    </p:set>
                                  </p:childTnLst>
                                </p:cTn>
                              </p:par>
                              <p:par>
                                <p:cTn id="47" presetID="1" presetClass="emph" presetSubtype="2" fill="hold" grpId="0" nodeType="withEffect">
                                  <p:stCondLst>
                                    <p:cond delay="0"/>
                                  </p:stCondLst>
                                  <p:childTnLst>
                                    <p:animClr clrSpc="rgb" dir="cw">
                                      <p:cBhvr>
                                        <p:cTn id="48" dur="2000" fill="hold"/>
                                        <p:tgtEl>
                                          <p:spTgt spid="118826"/>
                                        </p:tgtEl>
                                        <p:attrNameLst>
                                          <p:attrName>fillcolor</p:attrName>
                                        </p:attrNameLst>
                                      </p:cBhvr>
                                      <p:to>
                                        <a:schemeClr val="hlink"/>
                                      </p:to>
                                    </p:animClr>
                                    <p:set>
                                      <p:cBhvr>
                                        <p:cTn id="49" dur="2000" fill="hold"/>
                                        <p:tgtEl>
                                          <p:spTgt spid="118826"/>
                                        </p:tgtEl>
                                        <p:attrNameLst>
                                          <p:attrName>fill.type</p:attrName>
                                        </p:attrNameLst>
                                      </p:cBhvr>
                                      <p:to>
                                        <p:strVal val="solid"/>
                                      </p:to>
                                    </p:set>
                                    <p:set>
                                      <p:cBhvr>
                                        <p:cTn id="50" dur="2000" fill="hold"/>
                                        <p:tgtEl>
                                          <p:spTgt spid="118826"/>
                                        </p:tgtEl>
                                        <p:attrNameLst>
                                          <p:attrName>fill.on</p:attrName>
                                        </p:attrNameLst>
                                      </p:cBhvr>
                                      <p:to>
                                        <p:strVal val="true"/>
                                      </p:to>
                                    </p:set>
                                  </p:childTnLst>
                                </p:cTn>
                              </p:par>
                              <p:par>
                                <p:cTn id="51" presetID="1" presetClass="emph" presetSubtype="2" fill="hold" grpId="0" nodeType="withEffect">
                                  <p:stCondLst>
                                    <p:cond delay="0"/>
                                  </p:stCondLst>
                                  <p:childTnLst>
                                    <p:animClr clrSpc="rgb" dir="cw">
                                      <p:cBhvr>
                                        <p:cTn id="52" dur="2000" fill="hold"/>
                                        <p:tgtEl>
                                          <p:spTgt spid="118832"/>
                                        </p:tgtEl>
                                        <p:attrNameLst>
                                          <p:attrName>fillcolor</p:attrName>
                                        </p:attrNameLst>
                                      </p:cBhvr>
                                      <p:to>
                                        <a:schemeClr val="hlink"/>
                                      </p:to>
                                    </p:animClr>
                                    <p:set>
                                      <p:cBhvr>
                                        <p:cTn id="53" dur="2000" fill="hold"/>
                                        <p:tgtEl>
                                          <p:spTgt spid="118832"/>
                                        </p:tgtEl>
                                        <p:attrNameLst>
                                          <p:attrName>fill.type</p:attrName>
                                        </p:attrNameLst>
                                      </p:cBhvr>
                                      <p:to>
                                        <p:strVal val="solid"/>
                                      </p:to>
                                    </p:set>
                                    <p:set>
                                      <p:cBhvr>
                                        <p:cTn id="54" dur="2000" fill="hold"/>
                                        <p:tgtEl>
                                          <p:spTgt spid="118832"/>
                                        </p:tgtEl>
                                        <p:attrNameLst>
                                          <p:attrName>fill.on</p:attrName>
                                        </p:attrNameLst>
                                      </p:cBhvr>
                                      <p:to>
                                        <p:strVal val="true"/>
                                      </p:to>
                                    </p:set>
                                  </p:childTnLst>
                                </p:cTn>
                              </p:par>
                              <p:par>
                                <p:cTn id="55" presetID="1" presetClass="emph" presetSubtype="2" fill="hold" grpId="0" nodeType="withEffect">
                                  <p:stCondLst>
                                    <p:cond delay="0"/>
                                  </p:stCondLst>
                                  <p:childTnLst>
                                    <p:animClr clrSpc="rgb" dir="cw">
                                      <p:cBhvr>
                                        <p:cTn id="56" dur="2000" fill="hold"/>
                                        <p:tgtEl>
                                          <p:spTgt spid="118821"/>
                                        </p:tgtEl>
                                        <p:attrNameLst>
                                          <p:attrName>fillcolor</p:attrName>
                                        </p:attrNameLst>
                                      </p:cBhvr>
                                      <p:to>
                                        <a:schemeClr val="hlink"/>
                                      </p:to>
                                    </p:animClr>
                                    <p:set>
                                      <p:cBhvr>
                                        <p:cTn id="57" dur="2000" fill="hold"/>
                                        <p:tgtEl>
                                          <p:spTgt spid="118821"/>
                                        </p:tgtEl>
                                        <p:attrNameLst>
                                          <p:attrName>fill.type</p:attrName>
                                        </p:attrNameLst>
                                      </p:cBhvr>
                                      <p:to>
                                        <p:strVal val="solid"/>
                                      </p:to>
                                    </p:set>
                                    <p:set>
                                      <p:cBhvr>
                                        <p:cTn id="58" dur="2000" fill="hold"/>
                                        <p:tgtEl>
                                          <p:spTgt spid="118821"/>
                                        </p:tgtEl>
                                        <p:attrNameLst>
                                          <p:attrName>fill.on</p:attrName>
                                        </p:attrNameLst>
                                      </p:cBhvr>
                                      <p:to>
                                        <p:strVal val="true"/>
                                      </p:to>
                                    </p:set>
                                  </p:childTnLst>
                                </p:cTn>
                              </p:par>
                              <p:par>
                                <p:cTn id="59" presetID="1" presetClass="emph" presetSubtype="2" fill="hold" grpId="2" nodeType="withEffect">
                                  <p:stCondLst>
                                    <p:cond delay="0"/>
                                  </p:stCondLst>
                                  <p:childTnLst>
                                    <p:animClr clrSpc="rgb" dir="cw">
                                      <p:cBhvr>
                                        <p:cTn id="60" dur="2000" fill="hold"/>
                                        <p:tgtEl>
                                          <p:spTgt spid="118800"/>
                                        </p:tgtEl>
                                        <p:attrNameLst>
                                          <p:attrName>fillcolor</p:attrName>
                                        </p:attrNameLst>
                                      </p:cBhvr>
                                      <p:to>
                                        <a:schemeClr val="hlink"/>
                                      </p:to>
                                    </p:animClr>
                                    <p:set>
                                      <p:cBhvr>
                                        <p:cTn id="61" dur="2000" fill="hold"/>
                                        <p:tgtEl>
                                          <p:spTgt spid="118800"/>
                                        </p:tgtEl>
                                        <p:attrNameLst>
                                          <p:attrName>fill.type</p:attrName>
                                        </p:attrNameLst>
                                      </p:cBhvr>
                                      <p:to>
                                        <p:strVal val="solid"/>
                                      </p:to>
                                    </p:set>
                                    <p:set>
                                      <p:cBhvr>
                                        <p:cTn id="62" dur="2000" fill="hold"/>
                                        <p:tgtEl>
                                          <p:spTgt spid="118800"/>
                                        </p:tgtEl>
                                        <p:attrNameLst>
                                          <p:attrName>fill.on</p:attrName>
                                        </p:attrNameLst>
                                      </p:cBhvr>
                                      <p:to>
                                        <p:strVal val="true"/>
                                      </p:to>
                                    </p:set>
                                  </p:childTnLst>
                                </p:cTn>
                              </p:par>
                              <p:par>
                                <p:cTn id="63" presetID="1" presetClass="emph" presetSubtype="2" fill="hold" grpId="1" nodeType="withEffect">
                                  <p:stCondLst>
                                    <p:cond delay="0"/>
                                  </p:stCondLst>
                                  <p:childTnLst>
                                    <p:animClr clrSpc="rgb" dir="cw">
                                      <p:cBhvr>
                                        <p:cTn id="64" dur="2000" fill="hold"/>
                                        <p:tgtEl>
                                          <p:spTgt spid="118851"/>
                                        </p:tgtEl>
                                        <p:attrNameLst>
                                          <p:attrName>fillcolor</p:attrName>
                                        </p:attrNameLst>
                                      </p:cBhvr>
                                      <p:to>
                                        <a:schemeClr val="hlink"/>
                                      </p:to>
                                    </p:animClr>
                                    <p:set>
                                      <p:cBhvr>
                                        <p:cTn id="65" dur="2000" fill="hold"/>
                                        <p:tgtEl>
                                          <p:spTgt spid="118851"/>
                                        </p:tgtEl>
                                        <p:attrNameLst>
                                          <p:attrName>fill.type</p:attrName>
                                        </p:attrNameLst>
                                      </p:cBhvr>
                                      <p:to>
                                        <p:strVal val="solid"/>
                                      </p:to>
                                    </p:set>
                                    <p:set>
                                      <p:cBhvr>
                                        <p:cTn id="66" dur="2000" fill="hold"/>
                                        <p:tgtEl>
                                          <p:spTgt spid="118851"/>
                                        </p:tgtEl>
                                        <p:attrNameLst>
                                          <p:attrName>fill.on</p:attrName>
                                        </p:attrNameLst>
                                      </p:cBhvr>
                                      <p:to>
                                        <p:strVal val="true"/>
                                      </p:to>
                                    </p:set>
                                  </p:childTnLst>
                                </p:cTn>
                              </p:par>
                              <p:par>
                                <p:cTn id="67" presetID="1" presetClass="emph" presetSubtype="2" fill="hold" grpId="0" nodeType="withEffect">
                                  <p:stCondLst>
                                    <p:cond delay="0"/>
                                  </p:stCondLst>
                                  <p:childTnLst>
                                    <p:animClr clrSpc="rgb" dir="cw">
                                      <p:cBhvr>
                                        <p:cTn id="68" dur="2000" fill="hold"/>
                                        <p:tgtEl>
                                          <p:spTgt spid="118857"/>
                                        </p:tgtEl>
                                        <p:attrNameLst>
                                          <p:attrName>fillcolor</p:attrName>
                                        </p:attrNameLst>
                                      </p:cBhvr>
                                      <p:to>
                                        <a:schemeClr val="hlink"/>
                                      </p:to>
                                    </p:animClr>
                                    <p:set>
                                      <p:cBhvr>
                                        <p:cTn id="69" dur="2000" fill="hold"/>
                                        <p:tgtEl>
                                          <p:spTgt spid="118857"/>
                                        </p:tgtEl>
                                        <p:attrNameLst>
                                          <p:attrName>fill.type</p:attrName>
                                        </p:attrNameLst>
                                      </p:cBhvr>
                                      <p:to>
                                        <p:strVal val="solid"/>
                                      </p:to>
                                    </p:set>
                                    <p:set>
                                      <p:cBhvr>
                                        <p:cTn id="70" dur="2000" fill="hold"/>
                                        <p:tgtEl>
                                          <p:spTgt spid="118857"/>
                                        </p:tgtEl>
                                        <p:attrNameLst>
                                          <p:attrName>fill.on</p:attrName>
                                        </p:attrNameLst>
                                      </p:cBhvr>
                                      <p:to>
                                        <p:strVal val="true"/>
                                      </p:to>
                                    </p:set>
                                  </p:childTnLst>
                                </p:cTn>
                              </p:par>
                              <p:par>
                                <p:cTn id="71" presetID="1" presetClass="emph" presetSubtype="2" fill="hold" grpId="0" nodeType="withEffect">
                                  <p:stCondLst>
                                    <p:cond delay="0"/>
                                  </p:stCondLst>
                                  <p:childTnLst>
                                    <p:animClr clrSpc="rgb" dir="cw">
                                      <p:cBhvr>
                                        <p:cTn id="72" dur="2000" fill="hold"/>
                                        <p:tgtEl>
                                          <p:spTgt spid="118862"/>
                                        </p:tgtEl>
                                        <p:attrNameLst>
                                          <p:attrName>fillcolor</p:attrName>
                                        </p:attrNameLst>
                                      </p:cBhvr>
                                      <p:to>
                                        <a:schemeClr val="hlink"/>
                                      </p:to>
                                    </p:animClr>
                                    <p:set>
                                      <p:cBhvr>
                                        <p:cTn id="73" dur="2000" fill="hold"/>
                                        <p:tgtEl>
                                          <p:spTgt spid="118862"/>
                                        </p:tgtEl>
                                        <p:attrNameLst>
                                          <p:attrName>fill.type</p:attrName>
                                        </p:attrNameLst>
                                      </p:cBhvr>
                                      <p:to>
                                        <p:strVal val="solid"/>
                                      </p:to>
                                    </p:set>
                                    <p:set>
                                      <p:cBhvr>
                                        <p:cTn id="74" dur="2000" fill="hold"/>
                                        <p:tgtEl>
                                          <p:spTgt spid="118862"/>
                                        </p:tgtEl>
                                        <p:attrNameLst>
                                          <p:attrName>fill.on</p:attrName>
                                        </p:attrNameLst>
                                      </p:cBhvr>
                                      <p:to>
                                        <p:strVal val="true"/>
                                      </p:to>
                                    </p:set>
                                  </p:childTnLst>
                                </p:cTn>
                              </p:par>
                              <p:par>
                                <p:cTn id="75" presetID="1" presetClass="emph" presetSubtype="2" fill="hold" grpId="1" nodeType="withEffect">
                                  <p:stCondLst>
                                    <p:cond delay="0"/>
                                  </p:stCondLst>
                                  <p:childTnLst>
                                    <p:animClr clrSpc="rgb" dir="cw">
                                      <p:cBhvr>
                                        <p:cTn id="76" dur="2000" fill="hold"/>
                                        <p:tgtEl>
                                          <p:spTgt spid="118872"/>
                                        </p:tgtEl>
                                        <p:attrNameLst>
                                          <p:attrName>fillcolor</p:attrName>
                                        </p:attrNameLst>
                                      </p:cBhvr>
                                      <p:to>
                                        <a:schemeClr val="hlink"/>
                                      </p:to>
                                    </p:animClr>
                                    <p:set>
                                      <p:cBhvr>
                                        <p:cTn id="77" dur="2000" fill="hold"/>
                                        <p:tgtEl>
                                          <p:spTgt spid="118872"/>
                                        </p:tgtEl>
                                        <p:attrNameLst>
                                          <p:attrName>fill.type</p:attrName>
                                        </p:attrNameLst>
                                      </p:cBhvr>
                                      <p:to>
                                        <p:strVal val="solid"/>
                                      </p:to>
                                    </p:set>
                                    <p:set>
                                      <p:cBhvr>
                                        <p:cTn id="78" dur="2000" fill="hold"/>
                                        <p:tgtEl>
                                          <p:spTgt spid="118872"/>
                                        </p:tgtEl>
                                        <p:attrNameLst>
                                          <p:attrName>fill.on</p:attrName>
                                        </p:attrNameLst>
                                      </p:cBhvr>
                                      <p:to>
                                        <p:strVal val="true"/>
                                      </p:to>
                                    </p:set>
                                  </p:childTnLst>
                                </p:cTn>
                              </p:par>
                              <p:par>
                                <p:cTn id="79" presetID="1" presetClass="emph" presetSubtype="2" fill="hold" grpId="1" nodeType="withEffect">
                                  <p:stCondLst>
                                    <p:cond delay="0"/>
                                  </p:stCondLst>
                                  <p:childTnLst>
                                    <p:animClr clrSpc="rgb" dir="cw">
                                      <p:cBhvr>
                                        <p:cTn id="80" dur="2000" fill="hold"/>
                                        <p:tgtEl>
                                          <p:spTgt spid="118884"/>
                                        </p:tgtEl>
                                        <p:attrNameLst>
                                          <p:attrName>fillcolor</p:attrName>
                                        </p:attrNameLst>
                                      </p:cBhvr>
                                      <p:to>
                                        <a:schemeClr val="hlink"/>
                                      </p:to>
                                    </p:animClr>
                                    <p:set>
                                      <p:cBhvr>
                                        <p:cTn id="81" dur="2000" fill="hold"/>
                                        <p:tgtEl>
                                          <p:spTgt spid="118884"/>
                                        </p:tgtEl>
                                        <p:attrNameLst>
                                          <p:attrName>fill.type</p:attrName>
                                        </p:attrNameLst>
                                      </p:cBhvr>
                                      <p:to>
                                        <p:strVal val="solid"/>
                                      </p:to>
                                    </p:set>
                                    <p:set>
                                      <p:cBhvr>
                                        <p:cTn id="82" dur="2000" fill="hold"/>
                                        <p:tgtEl>
                                          <p:spTgt spid="118884"/>
                                        </p:tgtEl>
                                        <p:attrNameLst>
                                          <p:attrName>fill.on</p:attrName>
                                        </p:attrNameLst>
                                      </p:cBhvr>
                                      <p:to>
                                        <p:strVal val="true"/>
                                      </p:to>
                                    </p:set>
                                  </p:childTnLst>
                                </p:cTn>
                              </p:par>
                              <p:par>
                                <p:cTn id="83" presetID="1" presetClass="emph" presetSubtype="2" fill="hold" grpId="0" nodeType="withEffect">
                                  <p:stCondLst>
                                    <p:cond delay="0"/>
                                  </p:stCondLst>
                                  <p:childTnLst>
                                    <p:animClr clrSpc="rgb" dir="cw">
                                      <p:cBhvr>
                                        <p:cTn id="84" dur="2000" fill="hold"/>
                                        <p:tgtEl>
                                          <p:spTgt spid="118886"/>
                                        </p:tgtEl>
                                        <p:attrNameLst>
                                          <p:attrName>fillcolor</p:attrName>
                                        </p:attrNameLst>
                                      </p:cBhvr>
                                      <p:to>
                                        <a:schemeClr val="hlink"/>
                                      </p:to>
                                    </p:animClr>
                                    <p:set>
                                      <p:cBhvr>
                                        <p:cTn id="85" dur="2000" fill="hold"/>
                                        <p:tgtEl>
                                          <p:spTgt spid="118886"/>
                                        </p:tgtEl>
                                        <p:attrNameLst>
                                          <p:attrName>fill.type</p:attrName>
                                        </p:attrNameLst>
                                      </p:cBhvr>
                                      <p:to>
                                        <p:strVal val="solid"/>
                                      </p:to>
                                    </p:set>
                                    <p:set>
                                      <p:cBhvr>
                                        <p:cTn id="86" dur="2000" fill="hold"/>
                                        <p:tgtEl>
                                          <p:spTgt spid="118886"/>
                                        </p:tgtEl>
                                        <p:attrNameLst>
                                          <p:attrName>fill.on</p:attrName>
                                        </p:attrNameLst>
                                      </p:cBhvr>
                                      <p:to>
                                        <p:strVal val="true"/>
                                      </p:to>
                                    </p:set>
                                  </p:childTnLst>
                                </p:cTn>
                              </p:par>
                              <p:par>
                                <p:cTn id="87" presetID="1" presetClass="emph" presetSubtype="2" fill="hold" grpId="0" nodeType="withEffect">
                                  <p:stCondLst>
                                    <p:cond delay="0"/>
                                  </p:stCondLst>
                                  <p:childTnLst>
                                    <p:animClr clrSpc="rgb" dir="cw">
                                      <p:cBhvr>
                                        <p:cTn id="88" dur="2000" fill="hold"/>
                                        <p:tgtEl>
                                          <p:spTgt spid="118881"/>
                                        </p:tgtEl>
                                        <p:attrNameLst>
                                          <p:attrName>fillcolor</p:attrName>
                                        </p:attrNameLst>
                                      </p:cBhvr>
                                      <p:to>
                                        <a:schemeClr val="hlink"/>
                                      </p:to>
                                    </p:animClr>
                                    <p:set>
                                      <p:cBhvr>
                                        <p:cTn id="89" dur="2000" fill="hold"/>
                                        <p:tgtEl>
                                          <p:spTgt spid="118881"/>
                                        </p:tgtEl>
                                        <p:attrNameLst>
                                          <p:attrName>fill.type</p:attrName>
                                        </p:attrNameLst>
                                      </p:cBhvr>
                                      <p:to>
                                        <p:strVal val="solid"/>
                                      </p:to>
                                    </p:set>
                                    <p:set>
                                      <p:cBhvr>
                                        <p:cTn id="90" dur="2000" fill="hold"/>
                                        <p:tgtEl>
                                          <p:spTgt spid="118881"/>
                                        </p:tgtEl>
                                        <p:attrNameLst>
                                          <p:attrName>fill.on</p:attrName>
                                        </p:attrNameLst>
                                      </p:cBhvr>
                                      <p:to>
                                        <p:strVal val="true"/>
                                      </p:to>
                                    </p:set>
                                  </p:childTnLst>
                                </p:cTn>
                              </p:par>
                              <p:par>
                                <p:cTn id="91" presetID="1" presetClass="emph" presetSubtype="2" fill="hold" grpId="0" nodeType="withEffect">
                                  <p:stCondLst>
                                    <p:cond delay="0"/>
                                  </p:stCondLst>
                                  <p:childTnLst>
                                    <p:animClr clrSpc="rgb" dir="cw">
                                      <p:cBhvr>
                                        <p:cTn id="92" dur="2000" fill="hold"/>
                                        <p:tgtEl>
                                          <p:spTgt spid="118866"/>
                                        </p:tgtEl>
                                        <p:attrNameLst>
                                          <p:attrName>fillcolor</p:attrName>
                                        </p:attrNameLst>
                                      </p:cBhvr>
                                      <p:to>
                                        <a:schemeClr val="hlink"/>
                                      </p:to>
                                    </p:animClr>
                                    <p:set>
                                      <p:cBhvr>
                                        <p:cTn id="93" dur="2000" fill="hold"/>
                                        <p:tgtEl>
                                          <p:spTgt spid="118866"/>
                                        </p:tgtEl>
                                        <p:attrNameLst>
                                          <p:attrName>fill.type</p:attrName>
                                        </p:attrNameLst>
                                      </p:cBhvr>
                                      <p:to>
                                        <p:strVal val="solid"/>
                                      </p:to>
                                    </p:set>
                                    <p:set>
                                      <p:cBhvr>
                                        <p:cTn id="94" dur="2000" fill="hold"/>
                                        <p:tgtEl>
                                          <p:spTgt spid="118866"/>
                                        </p:tgtEl>
                                        <p:attrNameLst>
                                          <p:attrName>fill.on</p:attrName>
                                        </p:attrNameLst>
                                      </p:cBhvr>
                                      <p:to>
                                        <p:strVal val="true"/>
                                      </p:to>
                                    </p:set>
                                  </p:childTnLst>
                                </p:cTn>
                              </p:par>
                              <p:par>
                                <p:cTn id="95" presetID="1" presetClass="emph" presetSubtype="2" fill="hold" grpId="0" nodeType="withEffect">
                                  <p:stCondLst>
                                    <p:cond delay="0"/>
                                  </p:stCondLst>
                                  <p:childTnLst>
                                    <p:animClr clrSpc="rgb" dir="cw">
                                      <p:cBhvr>
                                        <p:cTn id="96" dur="2000" fill="hold"/>
                                        <p:tgtEl>
                                          <p:spTgt spid="118891"/>
                                        </p:tgtEl>
                                        <p:attrNameLst>
                                          <p:attrName>fillcolor</p:attrName>
                                        </p:attrNameLst>
                                      </p:cBhvr>
                                      <p:to>
                                        <a:schemeClr val="hlink"/>
                                      </p:to>
                                    </p:animClr>
                                    <p:set>
                                      <p:cBhvr>
                                        <p:cTn id="97" dur="2000" fill="hold"/>
                                        <p:tgtEl>
                                          <p:spTgt spid="118891"/>
                                        </p:tgtEl>
                                        <p:attrNameLst>
                                          <p:attrName>fill.type</p:attrName>
                                        </p:attrNameLst>
                                      </p:cBhvr>
                                      <p:to>
                                        <p:strVal val="solid"/>
                                      </p:to>
                                    </p:set>
                                    <p:set>
                                      <p:cBhvr>
                                        <p:cTn id="98" dur="2000" fill="hold"/>
                                        <p:tgtEl>
                                          <p:spTgt spid="118891"/>
                                        </p:tgtEl>
                                        <p:attrNameLst>
                                          <p:attrName>fill.on</p:attrName>
                                        </p:attrNameLst>
                                      </p:cBhvr>
                                      <p:to>
                                        <p:strVal val="true"/>
                                      </p:to>
                                    </p:set>
                                  </p:childTnLst>
                                </p:cTn>
                              </p:par>
                              <p:par>
                                <p:cTn id="99" presetID="1" presetClass="emph" presetSubtype="2" fill="hold" grpId="0" nodeType="withEffect">
                                  <p:stCondLst>
                                    <p:cond delay="0"/>
                                  </p:stCondLst>
                                  <p:childTnLst>
                                    <p:animClr clrSpc="rgb" dir="cw">
                                      <p:cBhvr>
                                        <p:cTn id="100" dur="2000" fill="hold"/>
                                        <p:tgtEl>
                                          <p:spTgt spid="118897"/>
                                        </p:tgtEl>
                                        <p:attrNameLst>
                                          <p:attrName>fillcolor</p:attrName>
                                        </p:attrNameLst>
                                      </p:cBhvr>
                                      <p:to>
                                        <a:schemeClr val="hlink"/>
                                      </p:to>
                                    </p:animClr>
                                    <p:set>
                                      <p:cBhvr>
                                        <p:cTn id="101" dur="2000" fill="hold"/>
                                        <p:tgtEl>
                                          <p:spTgt spid="118897"/>
                                        </p:tgtEl>
                                        <p:attrNameLst>
                                          <p:attrName>fill.type</p:attrName>
                                        </p:attrNameLst>
                                      </p:cBhvr>
                                      <p:to>
                                        <p:strVal val="solid"/>
                                      </p:to>
                                    </p:set>
                                    <p:set>
                                      <p:cBhvr>
                                        <p:cTn id="102" dur="2000" fill="hold"/>
                                        <p:tgtEl>
                                          <p:spTgt spid="11889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8" grpId="0" animBg="1"/>
      <p:bldP spid="118800" grpId="0" animBg="1"/>
      <p:bldP spid="118800" grpId="1" animBg="1"/>
      <p:bldP spid="118800" grpId="2" animBg="1"/>
      <p:bldP spid="118804" grpId="0" animBg="1"/>
      <p:bldP spid="118808" grpId="0" animBg="1"/>
      <p:bldP spid="118810" grpId="0" animBg="1"/>
      <p:bldP spid="118815" grpId="0" animBg="1"/>
      <p:bldP spid="118821" grpId="0" animBg="1"/>
      <p:bldP spid="118826" grpId="0" animBg="1"/>
      <p:bldP spid="118832" grpId="0" animBg="1"/>
      <p:bldP spid="118851" grpId="0" animBg="1"/>
      <p:bldP spid="118851" grpId="1" animBg="1"/>
      <p:bldP spid="118857" grpId="0" animBg="1"/>
      <p:bldP spid="118862" grpId="0" animBg="1"/>
      <p:bldP spid="118866" grpId="0" animBg="1"/>
      <p:bldP spid="118872" grpId="0" animBg="1"/>
      <p:bldP spid="118872" grpId="1" animBg="1"/>
      <p:bldP spid="118881" grpId="0" animBg="1"/>
      <p:bldP spid="118884" grpId="0" animBg="1"/>
      <p:bldP spid="118884" grpId="1" animBg="1"/>
      <p:bldP spid="118886" grpId="0" animBg="1"/>
      <p:bldP spid="118891" grpId="0" animBg="1"/>
      <p:bldP spid="118897"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smtClean="0"/>
              <a:t>NEDI (improvement)</a:t>
            </a:r>
          </a:p>
        </p:txBody>
      </p:sp>
      <p:sp>
        <p:nvSpPr>
          <p:cNvPr id="49155" name="Line 128"/>
          <p:cNvSpPr>
            <a:spLocks noChangeShapeType="1"/>
          </p:cNvSpPr>
          <p:nvPr/>
        </p:nvSpPr>
        <p:spPr bwMode="auto">
          <a:xfrm>
            <a:off x="539750" y="1412875"/>
            <a:ext cx="0" cy="4968875"/>
          </a:xfrm>
          <a:prstGeom prst="line">
            <a:avLst/>
          </a:prstGeom>
          <a:noFill/>
          <a:ln w="9525">
            <a:solidFill>
              <a:schemeClr val="tx1"/>
            </a:solidFill>
            <a:round/>
            <a:headEnd/>
            <a:tailEnd type="triangle" w="med" len="med"/>
          </a:ln>
        </p:spPr>
        <p:txBody>
          <a:bodyPr wrap="none" anchor="ctr"/>
          <a:lstStyle/>
          <a:p>
            <a:endParaRPr lang="en-US"/>
          </a:p>
        </p:txBody>
      </p:sp>
      <p:sp>
        <p:nvSpPr>
          <p:cNvPr id="49156" name="Line 129"/>
          <p:cNvSpPr>
            <a:spLocks noChangeShapeType="1"/>
          </p:cNvSpPr>
          <p:nvPr/>
        </p:nvSpPr>
        <p:spPr bwMode="auto">
          <a:xfrm>
            <a:off x="571500" y="1214438"/>
            <a:ext cx="6121400" cy="0"/>
          </a:xfrm>
          <a:prstGeom prst="line">
            <a:avLst/>
          </a:prstGeom>
          <a:noFill/>
          <a:ln w="9525">
            <a:solidFill>
              <a:schemeClr val="tx1"/>
            </a:solidFill>
            <a:round/>
            <a:headEnd/>
            <a:tailEnd type="triangle" w="med" len="med"/>
          </a:ln>
        </p:spPr>
        <p:txBody>
          <a:bodyPr wrap="none" anchor="ctr"/>
          <a:lstStyle/>
          <a:p>
            <a:endParaRPr lang="en-US"/>
          </a:p>
        </p:txBody>
      </p:sp>
      <p:sp>
        <p:nvSpPr>
          <p:cNvPr id="49157" name="Text Box 131"/>
          <p:cNvSpPr txBox="1">
            <a:spLocks noChangeArrowheads="1"/>
          </p:cNvSpPr>
          <p:nvPr/>
        </p:nvSpPr>
        <p:spPr bwMode="auto">
          <a:xfrm>
            <a:off x="169863" y="1503363"/>
            <a:ext cx="458787" cy="4824412"/>
          </a:xfrm>
          <a:prstGeom prst="rect">
            <a:avLst/>
          </a:prstGeom>
          <a:noFill/>
          <a:ln w="9525" algn="ctr">
            <a:noFill/>
            <a:miter lim="800000"/>
            <a:headEnd/>
            <a:tailEnd/>
          </a:ln>
        </p:spPr>
        <p:txBody>
          <a:bodyPr vert="eaVert">
            <a:spAutoFit/>
          </a:bodyPr>
          <a:lstStyle/>
          <a:p>
            <a:pPr>
              <a:spcBef>
                <a:spcPct val="50000"/>
              </a:spcBef>
            </a:pPr>
            <a:r>
              <a:rPr lang="en-US"/>
              <a:t>0     1      2      3 …</a:t>
            </a:r>
          </a:p>
        </p:txBody>
      </p:sp>
      <p:sp>
        <p:nvSpPr>
          <p:cNvPr id="49158" name="Text Box 132"/>
          <p:cNvSpPr txBox="1">
            <a:spLocks noChangeArrowheads="1"/>
          </p:cNvSpPr>
          <p:nvPr/>
        </p:nvSpPr>
        <p:spPr bwMode="auto">
          <a:xfrm>
            <a:off x="857250" y="857250"/>
            <a:ext cx="5543550" cy="366713"/>
          </a:xfrm>
          <a:prstGeom prst="rect">
            <a:avLst/>
          </a:prstGeom>
          <a:noFill/>
          <a:ln w="9525" algn="ctr">
            <a:noFill/>
            <a:miter lim="800000"/>
            <a:headEnd/>
            <a:tailEnd/>
          </a:ln>
        </p:spPr>
        <p:txBody>
          <a:bodyPr>
            <a:spAutoFit/>
          </a:bodyPr>
          <a:lstStyle/>
          <a:p>
            <a:r>
              <a:rPr lang="en-US"/>
              <a:t>0     1      2     3…</a:t>
            </a:r>
          </a:p>
        </p:txBody>
      </p:sp>
      <p:sp>
        <p:nvSpPr>
          <p:cNvPr id="49159" name="Oval 4"/>
          <p:cNvSpPr>
            <a:spLocks noChangeArrowheads="1"/>
          </p:cNvSpPr>
          <p:nvPr/>
        </p:nvSpPr>
        <p:spPr bwMode="auto">
          <a:xfrm>
            <a:off x="1022350" y="1285875"/>
            <a:ext cx="238125" cy="249238"/>
          </a:xfrm>
          <a:prstGeom prst="ellipse">
            <a:avLst/>
          </a:prstGeom>
          <a:solidFill>
            <a:schemeClr val="accent2"/>
          </a:solidFill>
          <a:ln w="9525">
            <a:solidFill>
              <a:schemeClr val="tx1"/>
            </a:solidFill>
            <a:round/>
            <a:headEnd/>
            <a:tailEnd/>
          </a:ln>
        </p:spPr>
        <p:txBody>
          <a:bodyPr wrap="none" anchor="ctr"/>
          <a:lstStyle/>
          <a:p>
            <a:endParaRPr lang="el-GR" sz="1000">
              <a:solidFill>
                <a:schemeClr val="bg1"/>
              </a:solidFill>
              <a:cs typeface="Arial" charset="0"/>
            </a:endParaRPr>
          </a:p>
        </p:txBody>
      </p:sp>
      <p:sp>
        <p:nvSpPr>
          <p:cNvPr id="49160" name="Oval 6"/>
          <p:cNvSpPr>
            <a:spLocks noChangeArrowheads="1"/>
          </p:cNvSpPr>
          <p:nvPr/>
        </p:nvSpPr>
        <p:spPr bwMode="auto">
          <a:xfrm>
            <a:off x="1022350" y="1971675"/>
            <a:ext cx="238125"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161" name="Oval 8"/>
          <p:cNvSpPr>
            <a:spLocks noChangeArrowheads="1"/>
          </p:cNvSpPr>
          <p:nvPr/>
        </p:nvSpPr>
        <p:spPr bwMode="auto">
          <a:xfrm>
            <a:off x="1320800" y="1601788"/>
            <a:ext cx="238125" cy="249237"/>
          </a:xfrm>
          <a:prstGeom prst="ellipse">
            <a:avLst/>
          </a:prstGeom>
          <a:solidFill>
            <a:schemeClr val="tx2"/>
          </a:solidFill>
          <a:ln w="9525">
            <a:solidFill>
              <a:schemeClr val="tx1"/>
            </a:solidFill>
            <a:round/>
            <a:headEnd/>
            <a:tailEnd/>
          </a:ln>
        </p:spPr>
        <p:txBody>
          <a:bodyPr wrap="none" anchor="ctr"/>
          <a:lstStyle/>
          <a:p>
            <a:endParaRPr lang="en-US"/>
          </a:p>
        </p:txBody>
      </p:sp>
      <p:sp>
        <p:nvSpPr>
          <p:cNvPr id="49162" name="Oval 10"/>
          <p:cNvSpPr>
            <a:spLocks noChangeArrowheads="1"/>
          </p:cNvSpPr>
          <p:nvPr/>
        </p:nvSpPr>
        <p:spPr bwMode="auto">
          <a:xfrm>
            <a:off x="1668463" y="1285875"/>
            <a:ext cx="236537" cy="249238"/>
          </a:xfrm>
          <a:prstGeom prst="ellipse">
            <a:avLst/>
          </a:prstGeom>
          <a:solidFill>
            <a:schemeClr val="accent2"/>
          </a:solidFill>
          <a:ln w="9525">
            <a:solidFill>
              <a:schemeClr val="tx1"/>
            </a:solidFill>
            <a:round/>
            <a:headEnd/>
            <a:tailEnd/>
          </a:ln>
        </p:spPr>
        <p:txBody>
          <a:bodyPr wrap="none" anchor="ctr"/>
          <a:lstStyle/>
          <a:p>
            <a:endParaRPr lang="el-GR" sz="1400">
              <a:cs typeface="Arial" charset="0"/>
            </a:endParaRPr>
          </a:p>
        </p:txBody>
      </p:sp>
      <p:sp>
        <p:nvSpPr>
          <p:cNvPr id="49163" name="Oval 12"/>
          <p:cNvSpPr>
            <a:spLocks noChangeArrowheads="1"/>
          </p:cNvSpPr>
          <p:nvPr/>
        </p:nvSpPr>
        <p:spPr bwMode="auto">
          <a:xfrm>
            <a:off x="1668463" y="1971675"/>
            <a:ext cx="236537" cy="247650"/>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49164" name="Oval 21"/>
          <p:cNvSpPr>
            <a:spLocks noChangeArrowheads="1"/>
          </p:cNvSpPr>
          <p:nvPr/>
        </p:nvSpPr>
        <p:spPr bwMode="auto">
          <a:xfrm>
            <a:off x="1966913" y="1285875"/>
            <a:ext cx="236537"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165" name="Oval 23"/>
          <p:cNvSpPr>
            <a:spLocks noChangeArrowheads="1"/>
          </p:cNvSpPr>
          <p:nvPr/>
        </p:nvSpPr>
        <p:spPr bwMode="auto">
          <a:xfrm>
            <a:off x="1966913" y="1971675"/>
            <a:ext cx="236537"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166" name="Oval 25"/>
          <p:cNvSpPr>
            <a:spLocks noChangeArrowheads="1"/>
          </p:cNvSpPr>
          <p:nvPr/>
        </p:nvSpPr>
        <p:spPr bwMode="auto">
          <a:xfrm>
            <a:off x="2312988" y="1601788"/>
            <a:ext cx="238125" cy="249237"/>
          </a:xfrm>
          <a:prstGeom prst="ellipse">
            <a:avLst/>
          </a:prstGeom>
          <a:solidFill>
            <a:schemeClr val="tx2"/>
          </a:solidFill>
          <a:ln w="9525">
            <a:solidFill>
              <a:schemeClr val="tx1"/>
            </a:solidFill>
            <a:round/>
            <a:headEnd/>
            <a:tailEnd/>
          </a:ln>
        </p:spPr>
        <p:txBody>
          <a:bodyPr wrap="none" anchor="ctr"/>
          <a:lstStyle/>
          <a:p>
            <a:endParaRPr lang="en-US"/>
          </a:p>
        </p:txBody>
      </p:sp>
      <p:sp>
        <p:nvSpPr>
          <p:cNvPr id="49167" name="Oval 27"/>
          <p:cNvSpPr>
            <a:spLocks noChangeArrowheads="1"/>
          </p:cNvSpPr>
          <p:nvPr/>
        </p:nvSpPr>
        <p:spPr bwMode="auto">
          <a:xfrm>
            <a:off x="2611438" y="1285875"/>
            <a:ext cx="236537"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168" name="Oval 29"/>
          <p:cNvSpPr>
            <a:spLocks noChangeArrowheads="1"/>
          </p:cNvSpPr>
          <p:nvPr/>
        </p:nvSpPr>
        <p:spPr bwMode="auto">
          <a:xfrm>
            <a:off x="2611438" y="1971675"/>
            <a:ext cx="236537"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169" name="Oval 40"/>
          <p:cNvSpPr>
            <a:spLocks noChangeArrowheads="1"/>
          </p:cNvSpPr>
          <p:nvPr/>
        </p:nvSpPr>
        <p:spPr bwMode="auto">
          <a:xfrm>
            <a:off x="2959100" y="1285875"/>
            <a:ext cx="238125"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170" name="Oval 42"/>
          <p:cNvSpPr>
            <a:spLocks noChangeArrowheads="1"/>
          </p:cNvSpPr>
          <p:nvPr/>
        </p:nvSpPr>
        <p:spPr bwMode="auto">
          <a:xfrm>
            <a:off x="2959100" y="1971675"/>
            <a:ext cx="238125" cy="247650"/>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49171" name="Oval 44"/>
          <p:cNvSpPr>
            <a:spLocks noChangeArrowheads="1"/>
          </p:cNvSpPr>
          <p:nvPr/>
        </p:nvSpPr>
        <p:spPr bwMode="auto">
          <a:xfrm>
            <a:off x="3257550" y="1601788"/>
            <a:ext cx="236538" cy="249237"/>
          </a:xfrm>
          <a:prstGeom prst="ellipse">
            <a:avLst/>
          </a:prstGeom>
          <a:solidFill>
            <a:schemeClr val="tx2"/>
          </a:solidFill>
          <a:ln w="9525">
            <a:solidFill>
              <a:schemeClr val="tx1"/>
            </a:solidFill>
            <a:round/>
            <a:headEnd/>
            <a:tailEnd/>
          </a:ln>
        </p:spPr>
        <p:txBody>
          <a:bodyPr wrap="none" anchor="ctr"/>
          <a:lstStyle/>
          <a:p>
            <a:endParaRPr lang="en-US"/>
          </a:p>
        </p:txBody>
      </p:sp>
      <p:sp>
        <p:nvSpPr>
          <p:cNvPr id="49172" name="Oval 46"/>
          <p:cNvSpPr>
            <a:spLocks noChangeArrowheads="1"/>
          </p:cNvSpPr>
          <p:nvPr/>
        </p:nvSpPr>
        <p:spPr bwMode="auto">
          <a:xfrm>
            <a:off x="3603625" y="1285875"/>
            <a:ext cx="238125"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173" name="Oval 48"/>
          <p:cNvSpPr>
            <a:spLocks noChangeArrowheads="1"/>
          </p:cNvSpPr>
          <p:nvPr/>
        </p:nvSpPr>
        <p:spPr bwMode="auto">
          <a:xfrm>
            <a:off x="3603625" y="1971675"/>
            <a:ext cx="238125" cy="247650"/>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49174" name="Oval 51"/>
          <p:cNvSpPr>
            <a:spLocks noChangeArrowheads="1"/>
          </p:cNvSpPr>
          <p:nvPr/>
        </p:nvSpPr>
        <p:spPr bwMode="auto">
          <a:xfrm>
            <a:off x="3902075" y="1285875"/>
            <a:ext cx="238125"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175" name="Oval 53"/>
          <p:cNvSpPr>
            <a:spLocks noChangeArrowheads="1"/>
          </p:cNvSpPr>
          <p:nvPr/>
        </p:nvSpPr>
        <p:spPr bwMode="auto">
          <a:xfrm>
            <a:off x="3902075" y="1971675"/>
            <a:ext cx="238125"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176" name="Oval 7"/>
          <p:cNvSpPr>
            <a:spLocks noChangeArrowheads="1"/>
          </p:cNvSpPr>
          <p:nvPr/>
        </p:nvSpPr>
        <p:spPr bwMode="auto">
          <a:xfrm>
            <a:off x="4541838" y="1285875"/>
            <a:ext cx="236537"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177" name="Oval 9"/>
          <p:cNvSpPr>
            <a:spLocks noChangeArrowheads="1"/>
          </p:cNvSpPr>
          <p:nvPr/>
        </p:nvSpPr>
        <p:spPr bwMode="auto">
          <a:xfrm>
            <a:off x="4541838" y="1971675"/>
            <a:ext cx="236537"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178" name="Oval 10"/>
          <p:cNvSpPr>
            <a:spLocks noChangeArrowheads="1"/>
          </p:cNvSpPr>
          <p:nvPr/>
        </p:nvSpPr>
        <p:spPr bwMode="auto">
          <a:xfrm>
            <a:off x="4887913" y="1285875"/>
            <a:ext cx="238125" cy="249238"/>
          </a:xfrm>
          <a:prstGeom prst="ellipse">
            <a:avLst/>
          </a:prstGeom>
          <a:solidFill>
            <a:schemeClr val="accent2"/>
          </a:solidFill>
          <a:ln w="9525">
            <a:solidFill>
              <a:schemeClr val="tx1"/>
            </a:solidFill>
            <a:round/>
            <a:headEnd/>
            <a:tailEnd/>
          </a:ln>
        </p:spPr>
        <p:txBody>
          <a:bodyPr wrap="none" anchor="ctr"/>
          <a:lstStyle/>
          <a:p>
            <a:endParaRPr lang="el-GR" sz="1400">
              <a:cs typeface="Arial" charset="0"/>
            </a:endParaRPr>
          </a:p>
        </p:txBody>
      </p:sp>
      <p:sp>
        <p:nvSpPr>
          <p:cNvPr id="49179" name="Oval 12"/>
          <p:cNvSpPr>
            <a:spLocks noChangeArrowheads="1"/>
          </p:cNvSpPr>
          <p:nvPr/>
        </p:nvSpPr>
        <p:spPr bwMode="auto">
          <a:xfrm>
            <a:off x="4887913" y="1971675"/>
            <a:ext cx="238125" cy="247650"/>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49180" name="Oval 22"/>
          <p:cNvSpPr>
            <a:spLocks noChangeArrowheads="1"/>
          </p:cNvSpPr>
          <p:nvPr/>
        </p:nvSpPr>
        <p:spPr bwMode="auto">
          <a:xfrm>
            <a:off x="5187950" y="1601788"/>
            <a:ext cx="236538" cy="249237"/>
          </a:xfrm>
          <a:prstGeom prst="ellipse">
            <a:avLst/>
          </a:prstGeom>
          <a:solidFill>
            <a:schemeClr val="tx2"/>
          </a:solidFill>
          <a:ln w="9525">
            <a:solidFill>
              <a:schemeClr val="tx1"/>
            </a:solidFill>
            <a:round/>
            <a:headEnd/>
            <a:tailEnd/>
          </a:ln>
        </p:spPr>
        <p:txBody>
          <a:bodyPr wrap="none" anchor="ctr"/>
          <a:lstStyle/>
          <a:p>
            <a:endParaRPr lang="en-US"/>
          </a:p>
        </p:txBody>
      </p:sp>
      <p:sp>
        <p:nvSpPr>
          <p:cNvPr id="49181" name="Oval 24"/>
          <p:cNvSpPr>
            <a:spLocks noChangeArrowheads="1"/>
          </p:cNvSpPr>
          <p:nvPr/>
        </p:nvSpPr>
        <p:spPr bwMode="auto">
          <a:xfrm>
            <a:off x="5534025" y="1285875"/>
            <a:ext cx="238125" cy="249238"/>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49182" name="Oval 26"/>
          <p:cNvSpPr>
            <a:spLocks noChangeArrowheads="1"/>
          </p:cNvSpPr>
          <p:nvPr/>
        </p:nvSpPr>
        <p:spPr bwMode="auto">
          <a:xfrm>
            <a:off x="5534025" y="1971675"/>
            <a:ext cx="238125" cy="247650"/>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49183" name="Oval 27"/>
          <p:cNvSpPr>
            <a:spLocks noChangeArrowheads="1"/>
          </p:cNvSpPr>
          <p:nvPr/>
        </p:nvSpPr>
        <p:spPr bwMode="auto">
          <a:xfrm>
            <a:off x="5832475" y="1285875"/>
            <a:ext cx="236538"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184" name="Oval 29"/>
          <p:cNvSpPr>
            <a:spLocks noChangeArrowheads="1"/>
          </p:cNvSpPr>
          <p:nvPr/>
        </p:nvSpPr>
        <p:spPr bwMode="auto">
          <a:xfrm>
            <a:off x="5832475" y="1971675"/>
            <a:ext cx="236538"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185" name="Oval 41"/>
          <p:cNvSpPr>
            <a:spLocks noChangeArrowheads="1"/>
          </p:cNvSpPr>
          <p:nvPr/>
        </p:nvSpPr>
        <p:spPr bwMode="auto">
          <a:xfrm>
            <a:off x="6180138" y="1601788"/>
            <a:ext cx="236537" cy="249237"/>
          </a:xfrm>
          <a:prstGeom prst="ellipse">
            <a:avLst/>
          </a:prstGeom>
          <a:solidFill>
            <a:schemeClr val="tx2"/>
          </a:solidFill>
          <a:ln w="9525">
            <a:solidFill>
              <a:schemeClr val="tx1"/>
            </a:solidFill>
            <a:round/>
            <a:headEnd/>
            <a:tailEnd/>
          </a:ln>
        </p:spPr>
        <p:txBody>
          <a:bodyPr wrap="none" anchor="ctr"/>
          <a:lstStyle/>
          <a:p>
            <a:endParaRPr lang="en-US"/>
          </a:p>
        </p:txBody>
      </p:sp>
      <p:sp>
        <p:nvSpPr>
          <p:cNvPr id="49186" name="Oval 43"/>
          <p:cNvSpPr>
            <a:spLocks noChangeArrowheads="1"/>
          </p:cNvSpPr>
          <p:nvPr/>
        </p:nvSpPr>
        <p:spPr bwMode="auto">
          <a:xfrm>
            <a:off x="6477000" y="1285875"/>
            <a:ext cx="238125"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187" name="Oval 45"/>
          <p:cNvSpPr>
            <a:spLocks noChangeArrowheads="1"/>
          </p:cNvSpPr>
          <p:nvPr/>
        </p:nvSpPr>
        <p:spPr bwMode="auto">
          <a:xfrm>
            <a:off x="6477000" y="1971675"/>
            <a:ext cx="238125"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188" name="Oval 8"/>
          <p:cNvSpPr>
            <a:spLocks noChangeArrowheads="1"/>
          </p:cNvSpPr>
          <p:nvPr/>
        </p:nvSpPr>
        <p:spPr bwMode="auto">
          <a:xfrm>
            <a:off x="4221163" y="1603375"/>
            <a:ext cx="236537" cy="249238"/>
          </a:xfrm>
          <a:prstGeom prst="ellipse">
            <a:avLst/>
          </a:prstGeom>
          <a:solidFill>
            <a:schemeClr val="tx2"/>
          </a:solidFill>
          <a:ln w="9525">
            <a:solidFill>
              <a:schemeClr val="tx1"/>
            </a:solidFill>
            <a:round/>
            <a:headEnd/>
            <a:tailEnd/>
          </a:ln>
        </p:spPr>
        <p:txBody>
          <a:bodyPr wrap="none" anchor="ctr"/>
          <a:lstStyle/>
          <a:p>
            <a:endParaRPr lang="en-US"/>
          </a:p>
        </p:txBody>
      </p:sp>
      <p:sp>
        <p:nvSpPr>
          <p:cNvPr id="49189" name="Oval 4"/>
          <p:cNvSpPr>
            <a:spLocks noChangeArrowheads="1"/>
          </p:cNvSpPr>
          <p:nvPr/>
        </p:nvSpPr>
        <p:spPr bwMode="auto">
          <a:xfrm>
            <a:off x="1000125" y="2301875"/>
            <a:ext cx="238125" cy="249238"/>
          </a:xfrm>
          <a:prstGeom prst="ellipse">
            <a:avLst/>
          </a:prstGeom>
          <a:solidFill>
            <a:schemeClr val="accent2"/>
          </a:solidFill>
          <a:ln w="9525">
            <a:solidFill>
              <a:schemeClr val="tx1"/>
            </a:solidFill>
            <a:round/>
            <a:headEnd/>
            <a:tailEnd/>
          </a:ln>
        </p:spPr>
        <p:txBody>
          <a:bodyPr wrap="none" anchor="ctr"/>
          <a:lstStyle/>
          <a:p>
            <a:endParaRPr lang="el-GR" sz="1000">
              <a:solidFill>
                <a:schemeClr val="bg1"/>
              </a:solidFill>
              <a:cs typeface="Arial" charset="0"/>
            </a:endParaRPr>
          </a:p>
        </p:txBody>
      </p:sp>
      <p:sp>
        <p:nvSpPr>
          <p:cNvPr id="49190" name="Oval 6"/>
          <p:cNvSpPr>
            <a:spLocks noChangeArrowheads="1"/>
          </p:cNvSpPr>
          <p:nvPr/>
        </p:nvSpPr>
        <p:spPr bwMode="auto">
          <a:xfrm>
            <a:off x="1000125" y="2987675"/>
            <a:ext cx="238125"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191" name="Oval 8"/>
          <p:cNvSpPr>
            <a:spLocks noChangeArrowheads="1"/>
          </p:cNvSpPr>
          <p:nvPr/>
        </p:nvSpPr>
        <p:spPr bwMode="auto">
          <a:xfrm>
            <a:off x="1298575" y="2617788"/>
            <a:ext cx="236538" cy="249237"/>
          </a:xfrm>
          <a:prstGeom prst="ellipse">
            <a:avLst/>
          </a:prstGeom>
          <a:solidFill>
            <a:schemeClr val="tx2"/>
          </a:solidFill>
          <a:ln w="9525">
            <a:solidFill>
              <a:schemeClr val="tx1"/>
            </a:solidFill>
            <a:round/>
            <a:headEnd/>
            <a:tailEnd/>
          </a:ln>
        </p:spPr>
        <p:txBody>
          <a:bodyPr wrap="none" anchor="ctr"/>
          <a:lstStyle/>
          <a:p>
            <a:endParaRPr lang="en-US"/>
          </a:p>
        </p:txBody>
      </p:sp>
      <p:sp>
        <p:nvSpPr>
          <p:cNvPr id="49192" name="Oval 10"/>
          <p:cNvSpPr>
            <a:spLocks noChangeArrowheads="1"/>
          </p:cNvSpPr>
          <p:nvPr/>
        </p:nvSpPr>
        <p:spPr bwMode="auto">
          <a:xfrm>
            <a:off x="1644650" y="2301875"/>
            <a:ext cx="238125" cy="249238"/>
          </a:xfrm>
          <a:prstGeom prst="ellipse">
            <a:avLst/>
          </a:prstGeom>
          <a:solidFill>
            <a:schemeClr val="accent2"/>
          </a:solidFill>
          <a:ln w="9525">
            <a:solidFill>
              <a:schemeClr val="tx1"/>
            </a:solidFill>
            <a:round/>
            <a:headEnd/>
            <a:tailEnd/>
          </a:ln>
        </p:spPr>
        <p:txBody>
          <a:bodyPr wrap="none" anchor="ctr"/>
          <a:lstStyle/>
          <a:p>
            <a:endParaRPr lang="el-GR" sz="1400">
              <a:cs typeface="Arial" charset="0"/>
            </a:endParaRPr>
          </a:p>
        </p:txBody>
      </p:sp>
      <p:sp>
        <p:nvSpPr>
          <p:cNvPr id="49193" name="Oval 12"/>
          <p:cNvSpPr>
            <a:spLocks noChangeArrowheads="1"/>
          </p:cNvSpPr>
          <p:nvPr/>
        </p:nvSpPr>
        <p:spPr bwMode="auto">
          <a:xfrm>
            <a:off x="1644650" y="2987675"/>
            <a:ext cx="238125" cy="249238"/>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49194" name="Oval 21"/>
          <p:cNvSpPr>
            <a:spLocks noChangeArrowheads="1"/>
          </p:cNvSpPr>
          <p:nvPr/>
        </p:nvSpPr>
        <p:spPr bwMode="auto">
          <a:xfrm>
            <a:off x="1943100" y="2301875"/>
            <a:ext cx="238125"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195" name="Oval 23"/>
          <p:cNvSpPr>
            <a:spLocks noChangeArrowheads="1"/>
          </p:cNvSpPr>
          <p:nvPr/>
        </p:nvSpPr>
        <p:spPr bwMode="auto">
          <a:xfrm>
            <a:off x="1943100" y="2987675"/>
            <a:ext cx="238125"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43" name="Oval 25"/>
          <p:cNvSpPr>
            <a:spLocks noChangeArrowheads="1"/>
          </p:cNvSpPr>
          <p:nvPr/>
        </p:nvSpPr>
        <p:spPr bwMode="auto">
          <a:xfrm>
            <a:off x="2290763" y="2617788"/>
            <a:ext cx="236537" cy="249237"/>
          </a:xfrm>
          <a:prstGeom prst="ellipse">
            <a:avLst/>
          </a:prstGeom>
          <a:solidFill>
            <a:schemeClr val="tx2"/>
          </a:solidFill>
          <a:ln w="9525">
            <a:solidFill>
              <a:schemeClr val="tx1"/>
            </a:solidFill>
            <a:round/>
            <a:headEnd/>
            <a:tailEnd/>
          </a:ln>
        </p:spPr>
        <p:txBody>
          <a:bodyPr wrap="none" anchor="ctr"/>
          <a:lstStyle/>
          <a:p>
            <a:endParaRPr lang="en-US"/>
          </a:p>
        </p:txBody>
      </p:sp>
      <p:sp>
        <p:nvSpPr>
          <p:cNvPr id="49197" name="Oval 27"/>
          <p:cNvSpPr>
            <a:spLocks noChangeArrowheads="1"/>
          </p:cNvSpPr>
          <p:nvPr/>
        </p:nvSpPr>
        <p:spPr bwMode="auto">
          <a:xfrm>
            <a:off x="2587625" y="2301875"/>
            <a:ext cx="238125"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45" name="Oval 29"/>
          <p:cNvSpPr>
            <a:spLocks noChangeArrowheads="1"/>
          </p:cNvSpPr>
          <p:nvPr/>
        </p:nvSpPr>
        <p:spPr bwMode="auto">
          <a:xfrm>
            <a:off x="2587625" y="2987675"/>
            <a:ext cx="238125"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199" name="Oval 40"/>
          <p:cNvSpPr>
            <a:spLocks noChangeArrowheads="1"/>
          </p:cNvSpPr>
          <p:nvPr/>
        </p:nvSpPr>
        <p:spPr bwMode="auto">
          <a:xfrm>
            <a:off x="2936875" y="2301875"/>
            <a:ext cx="236538"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47" name="Oval 42"/>
          <p:cNvSpPr>
            <a:spLocks noChangeArrowheads="1"/>
          </p:cNvSpPr>
          <p:nvPr/>
        </p:nvSpPr>
        <p:spPr bwMode="auto">
          <a:xfrm>
            <a:off x="2936875" y="2987675"/>
            <a:ext cx="236538" cy="249238"/>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548" name="Oval 44"/>
          <p:cNvSpPr>
            <a:spLocks noChangeArrowheads="1"/>
          </p:cNvSpPr>
          <p:nvPr/>
        </p:nvSpPr>
        <p:spPr bwMode="auto">
          <a:xfrm>
            <a:off x="3233738" y="2617788"/>
            <a:ext cx="238125" cy="249237"/>
          </a:xfrm>
          <a:prstGeom prst="ellipse">
            <a:avLst/>
          </a:prstGeom>
          <a:solidFill>
            <a:schemeClr val="tx2"/>
          </a:solidFill>
          <a:ln w="9525">
            <a:solidFill>
              <a:schemeClr val="tx1"/>
            </a:solidFill>
            <a:round/>
            <a:headEnd/>
            <a:tailEnd/>
          </a:ln>
        </p:spPr>
        <p:txBody>
          <a:bodyPr wrap="none" anchor="ctr"/>
          <a:lstStyle/>
          <a:p>
            <a:endParaRPr lang="en-US"/>
          </a:p>
        </p:txBody>
      </p:sp>
      <p:sp>
        <p:nvSpPr>
          <p:cNvPr id="49202" name="Oval 46"/>
          <p:cNvSpPr>
            <a:spLocks noChangeArrowheads="1"/>
          </p:cNvSpPr>
          <p:nvPr/>
        </p:nvSpPr>
        <p:spPr bwMode="auto">
          <a:xfrm>
            <a:off x="3581400" y="2301875"/>
            <a:ext cx="236538"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203" name="Oval 48"/>
          <p:cNvSpPr>
            <a:spLocks noChangeArrowheads="1"/>
          </p:cNvSpPr>
          <p:nvPr/>
        </p:nvSpPr>
        <p:spPr bwMode="auto">
          <a:xfrm>
            <a:off x="3581400" y="2987675"/>
            <a:ext cx="236538" cy="249238"/>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49204" name="Oval 51"/>
          <p:cNvSpPr>
            <a:spLocks noChangeArrowheads="1"/>
          </p:cNvSpPr>
          <p:nvPr/>
        </p:nvSpPr>
        <p:spPr bwMode="auto">
          <a:xfrm>
            <a:off x="3879850" y="2301875"/>
            <a:ext cx="238125"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205" name="Oval 53"/>
          <p:cNvSpPr>
            <a:spLocks noChangeArrowheads="1"/>
          </p:cNvSpPr>
          <p:nvPr/>
        </p:nvSpPr>
        <p:spPr bwMode="auto">
          <a:xfrm>
            <a:off x="3879850" y="2987675"/>
            <a:ext cx="238125"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206" name="Oval 7"/>
          <p:cNvSpPr>
            <a:spLocks noChangeArrowheads="1"/>
          </p:cNvSpPr>
          <p:nvPr/>
        </p:nvSpPr>
        <p:spPr bwMode="auto">
          <a:xfrm>
            <a:off x="4518025" y="2301875"/>
            <a:ext cx="238125"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207" name="Oval 9"/>
          <p:cNvSpPr>
            <a:spLocks noChangeArrowheads="1"/>
          </p:cNvSpPr>
          <p:nvPr/>
        </p:nvSpPr>
        <p:spPr bwMode="auto">
          <a:xfrm>
            <a:off x="4518025" y="2987675"/>
            <a:ext cx="238125"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208" name="Oval 10"/>
          <p:cNvSpPr>
            <a:spLocks noChangeArrowheads="1"/>
          </p:cNvSpPr>
          <p:nvPr/>
        </p:nvSpPr>
        <p:spPr bwMode="auto">
          <a:xfrm>
            <a:off x="4865688" y="2301875"/>
            <a:ext cx="236537" cy="249238"/>
          </a:xfrm>
          <a:prstGeom prst="ellipse">
            <a:avLst/>
          </a:prstGeom>
          <a:solidFill>
            <a:schemeClr val="accent2"/>
          </a:solidFill>
          <a:ln w="9525">
            <a:solidFill>
              <a:schemeClr val="tx1"/>
            </a:solidFill>
            <a:round/>
            <a:headEnd/>
            <a:tailEnd/>
          </a:ln>
        </p:spPr>
        <p:txBody>
          <a:bodyPr wrap="none" anchor="ctr"/>
          <a:lstStyle/>
          <a:p>
            <a:endParaRPr lang="el-GR" sz="1400">
              <a:cs typeface="Arial" charset="0"/>
            </a:endParaRPr>
          </a:p>
        </p:txBody>
      </p:sp>
      <p:sp>
        <p:nvSpPr>
          <p:cNvPr id="49209" name="Oval 12"/>
          <p:cNvSpPr>
            <a:spLocks noChangeArrowheads="1"/>
          </p:cNvSpPr>
          <p:nvPr/>
        </p:nvSpPr>
        <p:spPr bwMode="auto">
          <a:xfrm>
            <a:off x="4865688" y="2987675"/>
            <a:ext cx="236537" cy="249238"/>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49210" name="Oval 22"/>
          <p:cNvSpPr>
            <a:spLocks noChangeArrowheads="1"/>
          </p:cNvSpPr>
          <p:nvPr/>
        </p:nvSpPr>
        <p:spPr bwMode="auto">
          <a:xfrm>
            <a:off x="5164138" y="2617788"/>
            <a:ext cx="238125" cy="249237"/>
          </a:xfrm>
          <a:prstGeom prst="ellipse">
            <a:avLst/>
          </a:prstGeom>
          <a:solidFill>
            <a:schemeClr val="tx2"/>
          </a:solidFill>
          <a:ln w="9525">
            <a:solidFill>
              <a:schemeClr val="tx1"/>
            </a:solidFill>
            <a:round/>
            <a:headEnd/>
            <a:tailEnd/>
          </a:ln>
        </p:spPr>
        <p:txBody>
          <a:bodyPr wrap="none" anchor="ctr"/>
          <a:lstStyle/>
          <a:p>
            <a:endParaRPr lang="en-US"/>
          </a:p>
        </p:txBody>
      </p:sp>
      <p:sp>
        <p:nvSpPr>
          <p:cNvPr id="49211" name="Oval 24"/>
          <p:cNvSpPr>
            <a:spLocks noChangeArrowheads="1"/>
          </p:cNvSpPr>
          <p:nvPr/>
        </p:nvSpPr>
        <p:spPr bwMode="auto">
          <a:xfrm>
            <a:off x="5511800" y="2301875"/>
            <a:ext cx="236538" cy="249238"/>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49212" name="Oval 26"/>
          <p:cNvSpPr>
            <a:spLocks noChangeArrowheads="1"/>
          </p:cNvSpPr>
          <p:nvPr/>
        </p:nvSpPr>
        <p:spPr bwMode="auto">
          <a:xfrm>
            <a:off x="5511800" y="2987675"/>
            <a:ext cx="236538" cy="249238"/>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49213" name="Oval 27"/>
          <p:cNvSpPr>
            <a:spLocks noChangeArrowheads="1"/>
          </p:cNvSpPr>
          <p:nvPr/>
        </p:nvSpPr>
        <p:spPr bwMode="auto">
          <a:xfrm>
            <a:off x="5808663" y="2301875"/>
            <a:ext cx="238125"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214" name="Oval 29"/>
          <p:cNvSpPr>
            <a:spLocks noChangeArrowheads="1"/>
          </p:cNvSpPr>
          <p:nvPr/>
        </p:nvSpPr>
        <p:spPr bwMode="auto">
          <a:xfrm>
            <a:off x="5808663" y="2987675"/>
            <a:ext cx="238125"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215" name="Oval 41"/>
          <p:cNvSpPr>
            <a:spLocks noChangeArrowheads="1"/>
          </p:cNvSpPr>
          <p:nvPr/>
        </p:nvSpPr>
        <p:spPr bwMode="auto">
          <a:xfrm>
            <a:off x="6156325" y="2617788"/>
            <a:ext cx="238125" cy="249237"/>
          </a:xfrm>
          <a:prstGeom prst="ellipse">
            <a:avLst/>
          </a:prstGeom>
          <a:solidFill>
            <a:schemeClr val="tx2"/>
          </a:solidFill>
          <a:ln w="9525">
            <a:solidFill>
              <a:schemeClr val="tx1"/>
            </a:solidFill>
            <a:round/>
            <a:headEnd/>
            <a:tailEnd/>
          </a:ln>
        </p:spPr>
        <p:txBody>
          <a:bodyPr wrap="none" anchor="ctr"/>
          <a:lstStyle/>
          <a:p>
            <a:endParaRPr lang="en-US"/>
          </a:p>
        </p:txBody>
      </p:sp>
      <p:sp>
        <p:nvSpPr>
          <p:cNvPr id="49216" name="Oval 43"/>
          <p:cNvSpPr>
            <a:spLocks noChangeArrowheads="1"/>
          </p:cNvSpPr>
          <p:nvPr/>
        </p:nvSpPr>
        <p:spPr bwMode="auto">
          <a:xfrm>
            <a:off x="6454775" y="2301875"/>
            <a:ext cx="238125"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217" name="Oval 45"/>
          <p:cNvSpPr>
            <a:spLocks noChangeArrowheads="1"/>
          </p:cNvSpPr>
          <p:nvPr/>
        </p:nvSpPr>
        <p:spPr bwMode="auto">
          <a:xfrm>
            <a:off x="6454775" y="2987675"/>
            <a:ext cx="238125" cy="249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218" name="Oval 8"/>
          <p:cNvSpPr>
            <a:spLocks noChangeArrowheads="1"/>
          </p:cNvSpPr>
          <p:nvPr/>
        </p:nvSpPr>
        <p:spPr bwMode="auto">
          <a:xfrm>
            <a:off x="4197350" y="2620963"/>
            <a:ext cx="238125" cy="247650"/>
          </a:xfrm>
          <a:prstGeom prst="ellipse">
            <a:avLst/>
          </a:prstGeom>
          <a:solidFill>
            <a:schemeClr val="tx2"/>
          </a:solidFill>
          <a:ln w="9525">
            <a:solidFill>
              <a:schemeClr val="tx1"/>
            </a:solidFill>
            <a:round/>
            <a:headEnd/>
            <a:tailEnd/>
          </a:ln>
        </p:spPr>
        <p:txBody>
          <a:bodyPr wrap="none" anchor="ctr"/>
          <a:lstStyle/>
          <a:p>
            <a:endParaRPr lang="en-US"/>
          </a:p>
        </p:txBody>
      </p:sp>
      <p:sp>
        <p:nvSpPr>
          <p:cNvPr id="49219" name="Oval 4"/>
          <p:cNvSpPr>
            <a:spLocks noChangeArrowheads="1"/>
          </p:cNvSpPr>
          <p:nvPr/>
        </p:nvSpPr>
        <p:spPr bwMode="auto">
          <a:xfrm>
            <a:off x="1000125" y="3319463"/>
            <a:ext cx="238125" cy="247650"/>
          </a:xfrm>
          <a:prstGeom prst="ellipse">
            <a:avLst/>
          </a:prstGeom>
          <a:solidFill>
            <a:schemeClr val="accent2"/>
          </a:solidFill>
          <a:ln w="9525">
            <a:solidFill>
              <a:schemeClr val="tx1"/>
            </a:solidFill>
            <a:round/>
            <a:headEnd/>
            <a:tailEnd/>
          </a:ln>
        </p:spPr>
        <p:txBody>
          <a:bodyPr wrap="none" anchor="ctr"/>
          <a:lstStyle/>
          <a:p>
            <a:endParaRPr lang="el-GR" sz="1000">
              <a:solidFill>
                <a:schemeClr val="bg1"/>
              </a:solidFill>
              <a:cs typeface="Arial" charset="0"/>
            </a:endParaRPr>
          </a:p>
        </p:txBody>
      </p:sp>
      <p:sp>
        <p:nvSpPr>
          <p:cNvPr id="49220" name="Oval 6"/>
          <p:cNvSpPr>
            <a:spLocks noChangeArrowheads="1"/>
          </p:cNvSpPr>
          <p:nvPr/>
        </p:nvSpPr>
        <p:spPr bwMode="auto">
          <a:xfrm>
            <a:off x="1000125" y="4005263"/>
            <a:ext cx="238125"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221" name="Oval 8"/>
          <p:cNvSpPr>
            <a:spLocks noChangeArrowheads="1"/>
          </p:cNvSpPr>
          <p:nvPr/>
        </p:nvSpPr>
        <p:spPr bwMode="auto">
          <a:xfrm>
            <a:off x="1298575" y="3635375"/>
            <a:ext cx="236538" cy="247650"/>
          </a:xfrm>
          <a:prstGeom prst="ellipse">
            <a:avLst/>
          </a:prstGeom>
          <a:solidFill>
            <a:schemeClr val="tx2"/>
          </a:solidFill>
          <a:ln w="9525">
            <a:solidFill>
              <a:schemeClr val="tx1"/>
            </a:solidFill>
            <a:round/>
            <a:headEnd/>
            <a:tailEnd/>
          </a:ln>
        </p:spPr>
        <p:txBody>
          <a:bodyPr wrap="none" anchor="ctr"/>
          <a:lstStyle/>
          <a:p>
            <a:endParaRPr lang="en-US"/>
          </a:p>
        </p:txBody>
      </p:sp>
      <p:sp>
        <p:nvSpPr>
          <p:cNvPr id="49222" name="Oval 10"/>
          <p:cNvSpPr>
            <a:spLocks noChangeArrowheads="1"/>
          </p:cNvSpPr>
          <p:nvPr/>
        </p:nvSpPr>
        <p:spPr bwMode="auto">
          <a:xfrm>
            <a:off x="1644650" y="3319463"/>
            <a:ext cx="238125" cy="247650"/>
          </a:xfrm>
          <a:prstGeom prst="ellipse">
            <a:avLst/>
          </a:prstGeom>
          <a:solidFill>
            <a:schemeClr val="accent2"/>
          </a:solidFill>
          <a:ln w="9525">
            <a:solidFill>
              <a:schemeClr val="tx1"/>
            </a:solidFill>
            <a:round/>
            <a:headEnd/>
            <a:tailEnd/>
          </a:ln>
        </p:spPr>
        <p:txBody>
          <a:bodyPr wrap="none" anchor="ctr"/>
          <a:lstStyle/>
          <a:p>
            <a:endParaRPr lang="el-GR" sz="1400">
              <a:cs typeface="Arial" charset="0"/>
            </a:endParaRPr>
          </a:p>
        </p:txBody>
      </p:sp>
      <p:sp>
        <p:nvSpPr>
          <p:cNvPr id="49223" name="Oval 12"/>
          <p:cNvSpPr>
            <a:spLocks noChangeArrowheads="1"/>
          </p:cNvSpPr>
          <p:nvPr/>
        </p:nvSpPr>
        <p:spPr bwMode="auto">
          <a:xfrm>
            <a:off x="1644650" y="4005263"/>
            <a:ext cx="238125" cy="247650"/>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49224" name="Oval 21"/>
          <p:cNvSpPr>
            <a:spLocks noChangeArrowheads="1"/>
          </p:cNvSpPr>
          <p:nvPr/>
        </p:nvSpPr>
        <p:spPr bwMode="auto">
          <a:xfrm>
            <a:off x="1943100" y="3319463"/>
            <a:ext cx="238125"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225" name="Oval 23"/>
          <p:cNvSpPr>
            <a:spLocks noChangeArrowheads="1"/>
          </p:cNvSpPr>
          <p:nvPr/>
        </p:nvSpPr>
        <p:spPr bwMode="auto">
          <a:xfrm>
            <a:off x="1943100" y="4005263"/>
            <a:ext cx="238125"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74" name="Oval 25"/>
          <p:cNvSpPr>
            <a:spLocks noChangeArrowheads="1"/>
          </p:cNvSpPr>
          <p:nvPr/>
        </p:nvSpPr>
        <p:spPr bwMode="auto">
          <a:xfrm>
            <a:off x="2290763" y="3635375"/>
            <a:ext cx="236537" cy="247650"/>
          </a:xfrm>
          <a:prstGeom prst="ellipse">
            <a:avLst/>
          </a:prstGeom>
          <a:solidFill>
            <a:schemeClr val="tx2"/>
          </a:solidFill>
          <a:ln w="9525">
            <a:solidFill>
              <a:schemeClr val="tx1"/>
            </a:solidFill>
            <a:round/>
            <a:headEnd/>
            <a:tailEnd/>
          </a:ln>
        </p:spPr>
        <p:txBody>
          <a:bodyPr wrap="none" anchor="ctr"/>
          <a:lstStyle/>
          <a:p>
            <a:endParaRPr lang="en-US"/>
          </a:p>
        </p:txBody>
      </p:sp>
      <p:sp>
        <p:nvSpPr>
          <p:cNvPr id="575" name="Oval 27"/>
          <p:cNvSpPr>
            <a:spLocks noChangeArrowheads="1"/>
          </p:cNvSpPr>
          <p:nvPr/>
        </p:nvSpPr>
        <p:spPr bwMode="auto">
          <a:xfrm>
            <a:off x="2587625" y="3319463"/>
            <a:ext cx="238125"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228" name="Oval 29"/>
          <p:cNvSpPr>
            <a:spLocks noChangeArrowheads="1"/>
          </p:cNvSpPr>
          <p:nvPr/>
        </p:nvSpPr>
        <p:spPr bwMode="auto">
          <a:xfrm>
            <a:off x="2587625" y="4005263"/>
            <a:ext cx="238125"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77" name="Oval 40"/>
          <p:cNvSpPr>
            <a:spLocks noChangeArrowheads="1"/>
          </p:cNvSpPr>
          <p:nvPr/>
        </p:nvSpPr>
        <p:spPr bwMode="auto">
          <a:xfrm>
            <a:off x="2936875" y="3319463"/>
            <a:ext cx="236538"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230" name="Oval 42"/>
          <p:cNvSpPr>
            <a:spLocks noChangeArrowheads="1"/>
          </p:cNvSpPr>
          <p:nvPr/>
        </p:nvSpPr>
        <p:spPr bwMode="auto">
          <a:xfrm>
            <a:off x="2936875" y="4005263"/>
            <a:ext cx="236538" cy="247650"/>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579" name="Oval 44"/>
          <p:cNvSpPr>
            <a:spLocks noChangeArrowheads="1"/>
          </p:cNvSpPr>
          <p:nvPr/>
        </p:nvSpPr>
        <p:spPr bwMode="auto">
          <a:xfrm>
            <a:off x="3233738" y="3635375"/>
            <a:ext cx="238125" cy="247650"/>
          </a:xfrm>
          <a:prstGeom prst="ellipse">
            <a:avLst/>
          </a:prstGeom>
          <a:solidFill>
            <a:schemeClr val="tx2"/>
          </a:solidFill>
          <a:ln w="9525">
            <a:solidFill>
              <a:schemeClr val="tx1"/>
            </a:solidFill>
            <a:round/>
            <a:headEnd/>
            <a:tailEnd/>
          </a:ln>
        </p:spPr>
        <p:txBody>
          <a:bodyPr wrap="none" anchor="ctr"/>
          <a:lstStyle/>
          <a:p>
            <a:endParaRPr lang="en-US"/>
          </a:p>
        </p:txBody>
      </p:sp>
      <p:sp>
        <p:nvSpPr>
          <p:cNvPr id="49232" name="Oval 46"/>
          <p:cNvSpPr>
            <a:spLocks noChangeArrowheads="1"/>
          </p:cNvSpPr>
          <p:nvPr/>
        </p:nvSpPr>
        <p:spPr bwMode="auto">
          <a:xfrm>
            <a:off x="3581400" y="3319463"/>
            <a:ext cx="236538"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233" name="Oval 48"/>
          <p:cNvSpPr>
            <a:spLocks noChangeArrowheads="1"/>
          </p:cNvSpPr>
          <p:nvPr/>
        </p:nvSpPr>
        <p:spPr bwMode="auto">
          <a:xfrm>
            <a:off x="3581400" y="4005263"/>
            <a:ext cx="236538" cy="247650"/>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49234" name="Oval 51"/>
          <p:cNvSpPr>
            <a:spLocks noChangeArrowheads="1"/>
          </p:cNvSpPr>
          <p:nvPr/>
        </p:nvSpPr>
        <p:spPr bwMode="auto">
          <a:xfrm>
            <a:off x="3879850" y="3319463"/>
            <a:ext cx="238125"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235" name="Oval 53"/>
          <p:cNvSpPr>
            <a:spLocks noChangeArrowheads="1"/>
          </p:cNvSpPr>
          <p:nvPr/>
        </p:nvSpPr>
        <p:spPr bwMode="auto">
          <a:xfrm>
            <a:off x="3879850" y="4005263"/>
            <a:ext cx="238125"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236" name="Oval 7"/>
          <p:cNvSpPr>
            <a:spLocks noChangeArrowheads="1"/>
          </p:cNvSpPr>
          <p:nvPr/>
        </p:nvSpPr>
        <p:spPr bwMode="auto">
          <a:xfrm>
            <a:off x="4518025" y="3319463"/>
            <a:ext cx="238125"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237" name="Oval 9"/>
          <p:cNvSpPr>
            <a:spLocks noChangeArrowheads="1"/>
          </p:cNvSpPr>
          <p:nvPr/>
        </p:nvSpPr>
        <p:spPr bwMode="auto">
          <a:xfrm>
            <a:off x="4518025" y="4005263"/>
            <a:ext cx="238125"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238" name="Oval 10"/>
          <p:cNvSpPr>
            <a:spLocks noChangeArrowheads="1"/>
          </p:cNvSpPr>
          <p:nvPr/>
        </p:nvSpPr>
        <p:spPr bwMode="auto">
          <a:xfrm>
            <a:off x="4865688" y="3319463"/>
            <a:ext cx="236537" cy="247650"/>
          </a:xfrm>
          <a:prstGeom prst="ellipse">
            <a:avLst/>
          </a:prstGeom>
          <a:solidFill>
            <a:schemeClr val="accent2"/>
          </a:solidFill>
          <a:ln w="9525">
            <a:solidFill>
              <a:schemeClr val="tx1"/>
            </a:solidFill>
            <a:round/>
            <a:headEnd/>
            <a:tailEnd/>
          </a:ln>
        </p:spPr>
        <p:txBody>
          <a:bodyPr wrap="none" anchor="ctr"/>
          <a:lstStyle/>
          <a:p>
            <a:endParaRPr lang="el-GR" sz="1400">
              <a:cs typeface="Arial" charset="0"/>
            </a:endParaRPr>
          </a:p>
        </p:txBody>
      </p:sp>
      <p:sp>
        <p:nvSpPr>
          <p:cNvPr id="49239" name="Oval 12"/>
          <p:cNvSpPr>
            <a:spLocks noChangeArrowheads="1"/>
          </p:cNvSpPr>
          <p:nvPr/>
        </p:nvSpPr>
        <p:spPr bwMode="auto">
          <a:xfrm>
            <a:off x="4865688" y="4005263"/>
            <a:ext cx="236537" cy="247650"/>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49240" name="Oval 22"/>
          <p:cNvSpPr>
            <a:spLocks noChangeArrowheads="1"/>
          </p:cNvSpPr>
          <p:nvPr/>
        </p:nvSpPr>
        <p:spPr bwMode="auto">
          <a:xfrm>
            <a:off x="5164138" y="3635375"/>
            <a:ext cx="238125" cy="247650"/>
          </a:xfrm>
          <a:prstGeom prst="ellipse">
            <a:avLst/>
          </a:prstGeom>
          <a:solidFill>
            <a:schemeClr val="tx2"/>
          </a:solidFill>
          <a:ln w="9525">
            <a:solidFill>
              <a:schemeClr val="tx1"/>
            </a:solidFill>
            <a:round/>
            <a:headEnd/>
            <a:tailEnd/>
          </a:ln>
        </p:spPr>
        <p:txBody>
          <a:bodyPr wrap="none" anchor="ctr"/>
          <a:lstStyle/>
          <a:p>
            <a:endParaRPr lang="en-US"/>
          </a:p>
        </p:txBody>
      </p:sp>
      <p:sp>
        <p:nvSpPr>
          <p:cNvPr id="49241" name="Oval 24"/>
          <p:cNvSpPr>
            <a:spLocks noChangeArrowheads="1"/>
          </p:cNvSpPr>
          <p:nvPr/>
        </p:nvSpPr>
        <p:spPr bwMode="auto">
          <a:xfrm>
            <a:off x="5511800" y="3319463"/>
            <a:ext cx="236538" cy="247650"/>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49242" name="Oval 26"/>
          <p:cNvSpPr>
            <a:spLocks noChangeArrowheads="1"/>
          </p:cNvSpPr>
          <p:nvPr/>
        </p:nvSpPr>
        <p:spPr bwMode="auto">
          <a:xfrm>
            <a:off x="5511800" y="4005263"/>
            <a:ext cx="236538" cy="247650"/>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49243" name="Oval 27"/>
          <p:cNvSpPr>
            <a:spLocks noChangeArrowheads="1"/>
          </p:cNvSpPr>
          <p:nvPr/>
        </p:nvSpPr>
        <p:spPr bwMode="auto">
          <a:xfrm>
            <a:off x="5808663" y="3319463"/>
            <a:ext cx="238125"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244" name="Oval 29"/>
          <p:cNvSpPr>
            <a:spLocks noChangeArrowheads="1"/>
          </p:cNvSpPr>
          <p:nvPr/>
        </p:nvSpPr>
        <p:spPr bwMode="auto">
          <a:xfrm>
            <a:off x="5808663" y="4005263"/>
            <a:ext cx="238125"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245" name="Oval 41"/>
          <p:cNvSpPr>
            <a:spLocks noChangeArrowheads="1"/>
          </p:cNvSpPr>
          <p:nvPr/>
        </p:nvSpPr>
        <p:spPr bwMode="auto">
          <a:xfrm>
            <a:off x="6156325" y="3635375"/>
            <a:ext cx="238125" cy="247650"/>
          </a:xfrm>
          <a:prstGeom prst="ellipse">
            <a:avLst/>
          </a:prstGeom>
          <a:solidFill>
            <a:schemeClr val="tx2"/>
          </a:solidFill>
          <a:ln w="9525">
            <a:solidFill>
              <a:schemeClr val="tx1"/>
            </a:solidFill>
            <a:round/>
            <a:headEnd/>
            <a:tailEnd/>
          </a:ln>
        </p:spPr>
        <p:txBody>
          <a:bodyPr wrap="none" anchor="ctr"/>
          <a:lstStyle/>
          <a:p>
            <a:endParaRPr lang="en-US"/>
          </a:p>
        </p:txBody>
      </p:sp>
      <p:sp>
        <p:nvSpPr>
          <p:cNvPr id="49246" name="Oval 43"/>
          <p:cNvSpPr>
            <a:spLocks noChangeArrowheads="1"/>
          </p:cNvSpPr>
          <p:nvPr/>
        </p:nvSpPr>
        <p:spPr bwMode="auto">
          <a:xfrm>
            <a:off x="6454775" y="3319463"/>
            <a:ext cx="238125"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247" name="Oval 45"/>
          <p:cNvSpPr>
            <a:spLocks noChangeArrowheads="1"/>
          </p:cNvSpPr>
          <p:nvPr/>
        </p:nvSpPr>
        <p:spPr bwMode="auto">
          <a:xfrm>
            <a:off x="6454775" y="4005263"/>
            <a:ext cx="238125"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248" name="Oval 8"/>
          <p:cNvSpPr>
            <a:spLocks noChangeArrowheads="1"/>
          </p:cNvSpPr>
          <p:nvPr/>
        </p:nvSpPr>
        <p:spPr bwMode="auto">
          <a:xfrm>
            <a:off x="4197350" y="3636963"/>
            <a:ext cx="238125" cy="249237"/>
          </a:xfrm>
          <a:prstGeom prst="ellipse">
            <a:avLst/>
          </a:prstGeom>
          <a:solidFill>
            <a:schemeClr val="tx2"/>
          </a:solidFill>
          <a:ln w="9525">
            <a:solidFill>
              <a:schemeClr val="tx1"/>
            </a:solidFill>
            <a:round/>
            <a:headEnd/>
            <a:tailEnd/>
          </a:ln>
        </p:spPr>
        <p:txBody>
          <a:bodyPr wrap="none" anchor="ctr"/>
          <a:lstStyle/>
          <a:p>
            <a:endParaRPr lang="en-US"/>
          </a:p>
        </p:txBody>
      </p:sp>
      <p:sp>
        <p:nvSpPr>
          <p:cNvPr id="49249" name="Oval 4"/>
          <p:cNvSpPr>
            <a:spLocks noChangeArrowheads="1"/>
          </p:cNvSpPr>
          <p:nvPr/>
        </p:nvSpPr>
        <p:spPr bwMode="auto">
          <a:xfrm>
            <a:off x="1000125" y="4335463"/>
            <a:ext cx="238125" cy="249237"/>
          </a:xfrm>
          <a:prstGeom prst="ellipse">
            <a:avLst/>
          </a:prstGeom>
          <a:solidFill>
            <a:schemeClr val="accent2"/>
          </a:solidFill>
          <a:ln w="9525">
            <a:solidFill>
              <a:schemeClr val="tx1"/>
            </a:solidFill>
            <a:round/>
            <a:headEnd/>
            <a:tailEnd/>
          </a:ln>
        </p:spPr>
        <p:txBody>
          <a:bodyPr wrap="none" anchor="ctr"/>
          <a:lstStyle/>
          <a:p>
            <a:endParaRPr lang="el-GR" sz="1000">
              <a:solidFill>
                <a:schemeClr val="bg1"/>
              </a:solidFill>
              <a:cs typeface="Arial" charset="0"/>
            </a:endParaRPr>
          </a:p>
        </p:txBody>
      </p:sp>
      <p:sp>
        <p:nvSpPr>
          <p:cNvPr id="49250" name="Oval 6"/>
          <p:cNvSpPr>
            <a:spLocks noChangeArrowheads="1"/>
          </p:cNvSpPr>
          <p:nvPr/>
        </p:nvSpPr>
        <p:spPr bwMode="auto">
          <a:xfrm>
            <a:off x="1000125" y="5021263"/>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251" name="Oval 8"/>
          <p:cNvSpPr>
            <a:spLocks noChangeArrowheads="1"/>
          </p:cNvSpPr>
          <p:nvPr/>
        </p:nvSpPr>
        <p:spPr bwMode="auto">
          <a:xfrm>
            <a:off x="1298575" y="4651375"/>
            <a:ext cx="236538" cy="249238"/>
          </a:xfrm>
          <a:prstGeom prst="ellipse">
            <a:avLst/>
          </a:prstGeom>
          <a:solidFill>
            <a:schemeClr val="tx2"/>
          </a:solidFill>
          <a:ln w="9525">
            <a:solidFill>
              <a:schemeClr val="tx1"/>
            </a:solidFill>
            <a:round/>
            <a:headEnd/>
            <a:tailEnd/>
          </a:ln>
        </p:spPr>
        <p:txBody>
          <a:bodyPr wrap="none" anchor="ctr"/>
          <a:lstStyle/>
          <a:p>
            <a:endParaRPr lang="en-US"/>
          </a:p>
        </p:txBody>
      </p:sp>
      <p:sp>
        <p:nvSpPr>
          <p:cNvPr id="49252" name="Oval 10"/>
          <p:cNvSpPr>
            <a:spLocks noChangeArrowheads="1"/>
          </p:cNvSpPr>
          <p:nvPr/>
        </p:nvSpPr>
        <p:spPr bwMode="auto">
          <a:xfrm>
            <a:off x="1644650" y="4335463"/>
            <a:ext cx="238125" cy="249237"/>
          </a:xfrm>
          <a:prstGeom prst="ellipse">
            <a:avLst/>
          </a:prstGeom>
          <a:solidFill>
            <a:schemeClr val="accent2"/>
          </a:solidFill>
          <a:ln w="9525">
            <a:solidFill>
              <a:schemeClr val="tx1"/>
            </a:solidFill>
            <a:round/>
            <a:headEnd/>
            <a:tailEnd/>
          </a:ln>
        </p:spPr>
        <p:txBody>
          <a:bodyPr wrap="none" anchor="ctr"/>
          <a:lstStyle/>
          <a:p>
            <a:endParaRPr lang="el-GR" sz="1400">
              <a:cs typeface="Arial" charset="0"/>
            </a:endParaRPr>
          </a:p>
        </p:txBody>
      </p:sp>
      <p:sp>
        <p:nvSpPr>
          <p:cNvPr id="49253" name="Oval 12"/>
          <p:cNvSpPr>
            <a:spLocks noChangeArrowheads="1"/>
          </p:cNvSpPr>
          <p:nvPr/>
        </p:nvSpPr>
        <p:spPr bwMode="auto">
          <a:xfrm>
            <a:off x="1644650" y="5021263"/>
            <a:ext cx="238125" cy="249237"/>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49254" name="Oval 21"/>
          <p:cNvSpPr>
            <a:spLocks noChangeArrowheads="1"/>
          </p:cNvSpPr>
          <p:nvPr/>
        </p:nvSpPr>
        <p:spPr bwMode="auto">
          <a:xfrm>
            <a:off x="1943100" y="4335463"/>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255" name="Oval 23"/>
          <p:cNvSpPr>
            <a:spLocks noChangeArrowheads="1"/>
          </p:cNvSpPr>
          <p:nvPr/>
        </p:nvSpPr>
        <p:spPr bwMode="auto">
          <a:xfrm>
            <a:off x="1943100" y="5021263"/>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256" name="Oval 25"/>
          <p:cNvSpPr>
            <a:spLocks noChangeArrowheads="1"/>
          </p:cNvSpPr>
          <p:nvPr/>
        </p:nvSpPr>
        <p:spPr bwMode="auto">
          <a:xfrm>
            <a:off x="2290763" y="4651375"/>
            <a:ext cx="236537" cy="249238"/>
          </a:xfrm>
          <a:prstGeom prst="ellipse">
            <a:avLst/>
          </a:prstGeom>
          <a:solidFill>
            <a:schemeClr val="tx2"/>
          </a:solidFill>
          <a:ln w="9525">
            <a:solidFill>
              <a:schemeClr val="tx1"/>
            </a:solidFill>
            <a:round/>
            <a:headEnd/>
            <a:tailEnd/>
          </a:ln>
        </p:spPr>
        <p:txBody>
          <a:bodyPr wrap="none" anchor="ctr"/>
          <a:lstStyle/>
          <a:p>
            <a:endParaRPr lang="en-US"/>
          </a:p>
        </p:txBody>
      </p:sp>
      <p:sp>
        <p:nvSpPr>
          <p:cNvPr id="49257" name="Oval 27"/>
          <p:cNvSpPr>
            <a:spLocks noChangeArrowheads="1"/>
          </p:cNvSpPr>
          <p:nvPr/>
        </p:nvSpPr>
        <p:spPr bwMode="auto">
          <a:xfrm>
            <a:off x="2587625" y="4335463"/>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258" name="Oval 29"/>
          <p:cNvSpPr>
            <a:spLocks noChangeArrowheads="1"/>
          </p:cNvSpPr>
          <p:nvPr/>
        </p:nvSpPr>
        <p:spPr bwMode="auto">
          <a:xfrm>
            <a:off x="2587625" y="5021263"/>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259" name="Oval 40"/>
          <p:cNvSpPr>
            <a:spLocks noChangeArrowheads="1"/>
          </p:cNvSpPr>
          <p:nvPr/>
        </p:nvSpPr>
        <p:spPr bwMode="auto">
          <a:xfrm>
            <a:off x="2936875" y="4335463"/>
            <a:ext cx="236538"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260" name="Oval 42"/>
          <p:cNvSpPr>
            <a:spLocks noChangeArrowheads="1"/>
          </p:cNvSpPr>
          <p:nvPr/>
        </p:nvSpPr>
        <p:spPr bwMode="auto">
          <a:xfrm>
            <a:off x="2936875" y="5021263"/>
            <a:ext cx="236538" cy="249237"/>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49261" name="Oval 44"/>
          <p:cNvSpPr>
            <a:spLocks noChangeArrowheads="1"/>
          </p:cNvSpPr>
          <p:nvPr/>
        </p:nvSpPr>
        <p:spPr bwMode="auto">
          <a:xfrm>
            <a:off x="3233738" y="4651375"/>
            <a:ext cx="238125" cy="249238"/>
          </a:xfrm>
          <a:prstGeom prst="ellipse">
            <a:avLst/>
          </a:prstGeom>
          <a:solidFill>
            <a:schemeClr val="tx2"/>
          </a:solidFill>
          <a:ln w="9525">
            <a:solidFill>
              <a:schemeClr val="tx1"/>
            </a:solidFill>
            <a:round/>
            <a:headEnd/>
            <a:tailEnd/>
          </a:ln>
        </p:spPr>
        <p:txBody>
          <a:bodyPr wrap="none" anchor="ctr"/>
          <a:lstStyle/>
          <a:p>
            <a:endParaRPr lang="en-US"/>
          </a:p>
        </p:txBody>
      </p:sp>
      <p:sp>
        <p:nvSpPr>
          <p:cNvPr id="49262" name="Oval 46"/>
          <p:cNvSpPr>
            <a:spLocks noChangeArrowheads="1"/>
          </p:cNvSpPr>
          <p:nvPr/>
        </p:nvSpPr>
        <p:spPr bwMode="auto">
          <a:xfrm>
            <a:off x="3581400" y="4335463"/>
            <a:ext cx="236538"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263" name="Oval 48"/>
          <p:cNvSpPr>
            <a:spLocks noChangeArrowheads="1"/>
          </p:cNvSpPr>
          <p:nvPr/>
        </p:nvSpPr>
        <p:spPr bwMode="auto">
          <a:xfrm>
            <a:off x="3581400" y="5021263"/>
            <a:ext cx="236538" cy="249237"/>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49264" name="Oval 51"/>
          <p:cNvSpPr>
            <a:spLocks noChangeArrowheads="1"/>
          </p:cNvSpPr>
          <p:nvPr/>
        </p:nvSpPr>
        <p:spPr bwMode="auto">
          <a:xfrm>
            <a:off x="3879850" y="4335463"/>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265" name="Oval 53"/>
          <p:cNvSpPr>
            <a:spLocks noChangeArrowheads="1"/>
          </p:cNvSpPr>
          <p:nvPr/>
        </p:nvSpPr>
        <p:spPr bwMode="auto">
          <a:xfrm>
            <a:off x="3879850" y="5021263"/>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266" name="Oval 7"/>
          <p:cNvSpPr>
            <a:spLocks noChangeArrowheads="1"/>
          </p:cNvSpPr>
          <p:nvPr/>
        </p:nvSpPr>
        <p:spPr bwMode="auto">
          <a:xfrm>
            <a:off x="4518025" y="4335463"/>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267" name="Oval 9"/>
          <p:cNvSpPr>
            <a:spLocks noChangeArrowheads="1"/>
          </p:cNvSpPr>
          <p:nvPr/>
        </p:nvSpPr>
        <p:spPr bwMode="auto">
          <a:xfrm>
            <a:off x="4518025" y="5021263"/>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268" name="Oval 10"/>
          <p:cNvSpPr>
            <a:spLocks noChangeArrowheads="1"/>
          </p:cNvSpPr>
          <p:nvPr/>
        </p:nvSpPr>
        <p:spPr bwMode="auto">
          <a:xfrm>
            <a:off x="4865688" y="4335463"/>
            <a:ext cx="236537" cy="249237"/>
          </a:xfrm>
          <a:prstGeom prst="ellipse">
            <a:avLst/>
          </a:prstGeom>
          <a:solidFill>
            <a:schemeClr val="accent2"/>
          </a:solidFill>
          <a:ln w="9525">
            <a:solidFill>
              <a:schemeClr val="tx1"/>
            </a:solidFill>
            <a:round/>
            <a:headEnd/>
            <a:tailEnd/>
          </a:ln>
        </p:spPr>
        <p:txBody>
          <a:bodyPr wrap="none" anchor="ctr"/>
          <a:lstStyle/>
          <a:p>
            <a:endParaRPr lang="el-GR" sz="1400">
              <a:cs typeface="Arial" charset="0"/>
            </a:endParaRPr>
          </a:p>
        </p:txBody>
      </p:sp>
      <p:sp>
        <p:nvSpPr>
          <p:cNvPr id="49269" name="Oval 12"/>
          <p:cNvSpPr>
            <a:spLocks noChangeArrowheads="1"/>
          </p:cNvSpPr>
          <p:nvPr/>
        </p:nvSpPr>
        <p:spPr bwMode="auto">
          <a:xfrm>
            <a:off x="4865688" y="5021263"/>
            <a:ext cx="236537" cy="249237"/>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49270" name="Oval 22"/>
          <p:cNvSpPr>
            <a:spLocks noChangeArrowheads="1"/>
          </p:cNvSpPr>
          <p:nvPr/>
        </p:nvSpPr>
        <p:spPr bwMode="auto">
          <a:xfrm>
            <a:off x="5164138" y="4651375"/>
            <a:ext cx="238125" cy="249238"/>
          </a:xfrm>
          <a:prstGeom prst="ellipse">
            <a:avLst/>
          </a:prstGeom>
          <a:solidFill>
            <a:schemeClr val="tx2"/>
          </a:solidFill>
          <a:ln w="9525">
            <a:solidFill>
              <a:schemeClr val="tx1"/>
            </a:solidFill>
            <a:round/>
            <a:headEnd/>
            <a:tailEnd/>
          </a:ln>
        </p:spPr>
        <p:txBody>
          <a:bodyPr wrap="none" anchor="ctr"/>
          <a:lstStyle/>
          <a:p>
            <a:endParaRPr lang="en-US"/>
          </a:p>
        </p:txBody>
      </p:sp>
      <p:sp>
        <p:nvSpPr>
          <p:cNvPr id="49271" name="Oval 24"/>
          <p:cNvSpPr>
            <a:spLocks noChangeArrowheads="1"/>
          </p:cNvSpPr>
          <p:nvPr/>
        </p:nvSpPr>
        <p:spPr bwMode="auto">
          <a:xfrm>
            <a:off x="5511800" y="4335463"/>
            <a:ext cx="236538" cy="249237"/>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49272" name="Oval 26"/>
          <p:cNvSpPr>
            <a:spLocks noChangeArrowheads="1"/>
          </p:cNvSpPr>
          <p:nvPr/>
        </p:nvSpPr>
        <p:spPr bwMode="auto">
          <a:xfrm>
            <a:off x="5511800" y="5021263"/>
            <a:ext cx="236538" cy="249237"/>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49273" name="Oval 27"/>
          <p:cNvSpPr>
            <a:spLocks noChangeArrowheads="1"/>
          </p:cNvSpPr>
          <p:nvPr/>
        </p:nvSpPr>
        <p:spPr bwMode="auto">
          <a:xfrm>
            <a:off x="5808663" y="4335463"/>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274" name="Oval 29"/>
          <p:cNvSpPr>
            <a:spLocks noChangeArrowheads="1"/>
          </p:cNvSpPr>
          <p:nvPr/>
        </p:nvSpPr>
        <p:spPr bwMode="auto">
          <a:xfrm>
            <a:off x="5808663" y="5021263"/>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275" name="Oval 41"/>
          <p:cNvSpPr>
            <a:spLocks noChangeArrowheads="1"/>
          </p:cNvSpPr>
          <p:nvPr/>
        </p:nvSpPr>
        <p:spPr bwMode="auto">
          <a:xfrm>
            <a:off x="6156325" y="4651375"/>
            <a:ext cx="238125" cy="249238"/>
          </a:xfrm>
          <a:prstGeom prst="ellipse">
            <a:avLst/>
          </a:prstGeom>
          <a:solidFill>
            <a:schemeClr val="tx2"/>
          </a:solidFill>
          <a:ln w="9525">
            <a:solidFill>
              <a:schemeClr val="tx1"/>
            </a:solidFill>
            <a:round/>
            <a:headEnd/>
            <a:tailEnd/>
          </a:ln>
        </p:spPr>
        <p:txBody>
          <a:bodyPr wrap="none" anchor="ctr"/>
          <a:lstStyle/>
          <a:p>
            <a:endParaRPr lang="en-US"/>
          </a:p>
        </p:txBody>
      </p:sp>
      <p:sp>
        <p:nvSpPr>
          <p:cNvPr id="49276" name="Oval 43"/>
          <p:cNvSpPr>
            <a:spLocks noChangeArrowheads="1"/>
          </p:cNvSpPr>
          <p:nvPr/>
        </p:nvSpPr>
        <p:spPr bwMode="auto">
          <a:xfrm>
            <a:off x="6454775" y="4335463"/>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277" name="Oval 45"/>
          <p:cNvSpPr>
            <a:spLocks noChangeArrowheads="1"/>
          </p:cNvSpPr>
          <p:nvPr/>
        </p:nvSpPr>
        <p:spPr bwMode="auto">
          <a:xfrm>
            <a:off x="6454775" y="5021263"/>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278" name="Oval 8"/>
          <p:cNvSpPr>
            <a:spLocks noChangeArrowheads="1"/>
          </p:cNvSpPr>
          <p:nvPr/>
        </p:nvSpPr>
        <p:spPr bwMode="auto">
          <a:xfrm>
            <a:off x="4197350" y="4654550"/>
            <a:ext cx="238125" cy="247650"/>
          </a:xfrm>
          <a:prstGeom prst="ellipse">
            <a:avLst/>
          </a:prstGeom>
          <a:solidFill>
            <a:schemeClr val="tx2"/>
          </a:solidFill>
          <a:ln w="9525">
            <a:solidFill>
              <a:schemeClr val="tx1"/>
            </a:solidFill>
            <a:round/>
            <a:headEnd/>
            <a:tailEnd/>
          </a:ln>
        </p:spPr>
        <p:txBody>
          <a:bodyPr wrap="none" anchor="ctr"/>
          <a:lstStyle/>
          <a:p>
            <a:endParaRPr lang="en-US"/>
          </a:p>
        </p:txBody>
      </p:sp>
      <p:sp>
        <p:nvSpPr>
          <p:cNvPr id="49279" name="Oval 4"/>
          <p:cNvSpPr>
            <a:spLocks noChangeArrowheads="1"/>
          </p:cNvSpPr>
          <p:nvPr/>
        </p:nvSpPr>
        <p:spPr bwMode="auto">
          <a:xfrm>
            <a:off x="1000125" y="5353050"/>
            <a:ext cx="238125" cy="247650"/>
          </a:xfrm>
          <a:prstGeom prst="ellipse">
            <a:avLst/>
          </a:prstGeom>
          <a:solidFill>
            <a:schemeClr val="accent2"/>
          </a:solidFill>
          <a:ln w="9525">
            <a:solidFill>
              <a:schemeClr val="tx1"/>
            </a:solidFill>
            <a:round/>
            <a:headEnd/>
            <a:tailEnd/>
          </a:ln>
        </p:spPr>
        <p:txBody>
          <a:bodyPr wrap="none" anchor="ctr"/>
          <a:lstStyle/>
          <a:p>
            <a:endParaRPr lang="el-GR" sz="1000">
              <a:solidFill>
                <a:schemeClr val="bg1"/>
              </a:solidFill>
              <a:cs typeface="Arial" charset="0"/>
            </a:endParaRPr>
          </a:p>
        </p:txBody>
      </p:sp>
      <p:sp>
        <p:nvSpPr>
          <p:cNvPr id="49280" name="Oval 6"/>
          <p:cNvSpPr>
            <a:spLocks noChangeArrowheads="1"/>
          </p:cNvSpPr>
          <p:nvPr/>
        </p:nvSpPr>
        <p:spPr bwMode="auto">
          <a:xfrm>
            <a:off x="1000125" y="6037263"/>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281" name="Oval 8"/>
          <p:cNvSpPr>
            <a:spLocks noChangeArrowheads="1"/>
          </p:cNvSpPr>
          <p:nvPr/>
        </p:nvSpPr>
        <p:spPr bwMode="auto">
          <a:xfrm>
            <a:off x="1298575" y="5668963"/>
            <a:ext cx="236538" cy="247650"/>
          </a:xfrm>
          <a:prstGeom prst="ellipse">
            <a:avLst/>
          </a:prstGeom>
          <a:solidFill>
            <a:schemeClr val="tx2"/>
          </a:solidFill>
          <a:ln w="9525">
            <a:solidFill>
              <a:schemeClr val="tx1"/>
            </a:solidFill>
            <a:round/>
            <a:headEnd/>
            <a:tailEnd/>
          </a:ln>
        </p:spPr>
        <p:txBody>
          <a:bodyPr wrap="none" anchor="ctr"/>
          <a:lstStyle/>
          <a:p>
            <a:endParaRPr lang="en-US"/>
          </a:p>
        </p:txBody>
      </p:sp>
      <p:sp>
        <p:nvSpPr>
          <p:cNvPr id="49282" name="Oval 10"/>
          <p:cNvSpPr>
            <a:spLocks noChangeArrowheads="1"/>
          </p:cNvSpPr>
          <p:nvPr/>
        </p:nvSpPr>
        <p:spPr bwMode="auto">
          <a:xfrm>
            <a:off x="1644650" y="5353050"/>
            <a:ext cx="238125" cy="247650"/>
          </a:xfrm>
          <a:prstGeom prst="ellipse">
            <a:avLst/>
          </a:prstGeom>
          <a:solidFill>
            <a:schemeClr val="accent2"/>
          </a:solidFill>
          <a:ln w="9525">
            <a:solidFill>
              <a:schemeClr val="tx1"/>
            </a:solidFill>
            <a:round/>
            <a:headEnd/>
            <a:tailEnd/>
          </a:ln>
        </p:spPr>
        <p:txBody>
          <a:bodyPr wrap="none" anchor="ctr"/>
          <a:lstStyle/>
          <a:p>
            <a:endParaRPr lang="el-GR" sz="1400">
              <a:cs typeface="Arial" charset="0"/>
            </a:endParaRPr>
          </a:p>
        </p:txBody>
      </p:sp>
      <p:sp>
        <p:nvSpPr>
          <p:cNvPr id="49283" name="Oval 12"/>
          <p:cNvSpPr>
            <a:spLocks noChangeArrowheads="1"/>
          </p:cNvSpPr>
          <p:nvPr/>
        </p:nvSpPr>
        <p:spPr bwMode="auto">
          <a:xfrm>
            <a:off x="1644650" y="6037263"/>
            <a:ext cx="238125" cy="249237"/>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49284" name="Oval 21"/>
          <p:cNvSpPr>
            <a:spLocks noChangeArrowheads="1"/>
          </p:cNvSpPr>
          <p:nvPr/>
        </p:nvSpPr>
        <p:spPr bwMode="auto">
          <a:xfrm>
            <a:off x="1943100" y="5353050"/>
            <a:ext cx="238125"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285" name="Oval 23"/>
          <p:cNvSpPr>
            <a:spLocks noChangeArrowheads="1"/>
          </p:cNvSpPr>
          <p:nvPr/>
        </p:nvSpPr>
        <p:spPr bwMode="auto">
          <a:xfrm>
            <a:off x="1943100" y="6037263"/>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286" name="Oval 25"/>
          <p:cNvSpPr>
            <a:spLocks noChangeArrowheads="1"/>
          </p:cNvSpPr>
          <p:nvPr/>
        </p:nvSpPr>
        <p:spPr bwMode="auto">
          <a:xfrm>
            <a:off x="2290763" y="5668963"/>
            <a:ext cx="236537" cy="247650"/>
          </a:xfrm>
          <a:prstGeom prst="ellipse">
            <a:avLst/>
          </a:prstGeom>
          <a:solidFill>
            <a:schemeClr val="tx2"/>
          </a:solidFill>
          <a:ln w="9525">
            <a:solidFill>
              <a:schemeClr val="tx1"/>
            </a:solidFill>
            <a:round/>
            <a:headEnd/>
            <a:tailEnd/>
          </a:ln>
        </p:spPr>
        <p:txBody>
          <a:bodyPr wrap="none" anchor="ctr"/>
          <a:lstStyle/>
          <a:p>
            <a:endParaRPr lang="en-US"/>
          </a:p>
        </p:txBody>
      </p:sp>
      <p:sp>
        <p:nvSpPr>
          <p:cNvPr id="49287" name="Oval 27"/>
          <p:cNvSpPr>
            <a:spLocks noChangeArrowheads="1"/>
          </p:cNvSpPr>
          <p:nvPr/>
        </p:nvSpPr>
        <p:spPr bwMode="auto">
          <a:xfrm>
            <a:off x="2587625" y="5353050"/>
            <a:ext cx="238125"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288" name="Oval 29"/>
          <p:cNvSpPr>
            <a:spLocks noChangeArrowheads="1"/>
          </p:cNvSpPr>
          <p:nvPr/>
        </p:nvSpPr>
        <p:spPr bwMode="auto">
          <a:xfrm>
            <a:off x="2587625" y="6037263"/>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289" name="Oval 40"/>
          <p:cNvSpPr>
            <a:spLocks noChangeArrowheads="1"/>
          </p:cNvSpPr>
          <p:nvPr/>
        </p:nvSpPr>
        <p:spPr bwMode="auto">
          <a:xfrm>
            <a:off x="2936875" y="5353050"/>
            <a:ext cx="236538"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290" name="Oval 42"/>
          <p:cNvSpPr>
            <a:spLocks noChangeArrowheads="1"/>
          </p:cNvSpPr>
          <p:nvPr/>
        </p:nvSpPr>
        <p:spPr bwMode="auto">
          <a:xfrm>
            <a:off x="2936875" y="6037263"/>
            <a:ext cx="236538" cy="249237"/>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49291" name="Oval 44"/>
          <p:cNvSpPr>
            <a:spLocks noChangeArrowheads="1"/>
          </p:cNvSpPr>
          <p:nvPr/>
        </p:nvSpPr>
        <p:spPr bwMode="auto">
          <a:xfrm>
            <a:off x="3233738" y="5668963"/>
            <a:ext cx="238125" cy="247650"/>
          </a:xfrm>
          <a:prstGeom prst="ellipse">
            <a:avLst/>
          </a:prstGeom>
          <a:solidFill>
            <a:schemeClr val="tx2"/>
          </a:solidFill>
          <a:ln w="9525">
            <a:solidFill>
              <a:schemeClr val="tx1"/>
            </a:solidFill>
            <a:round/>
            <a:headEnd/>
            <a:tailEnd/>
          </a:ln>
        </p:spPr>
        <p:txBody>
          <a:bodyPr wrap="none" anchor="ctr"/>
          <a:lstStyle/>
          <a:p>
            <a:endParaRPr lang="en-US"/>
          </a:p>
        </p:txBody>
      </p:sp>
      <p:sp>
        <p:nvSpPr>
          <p:cNvPr id="49292" name="Oval 46"/>
          <p:cNvSpPr>
            <a:spLocks noChangeArrowheads="1"/>
          </p:cNvSpPr>
          <p:nvPr/>
        </p:nvSpPr>
        <p:spPr bwMode="auto">
          <a:xfrm>
            <a:off x="3581400" y="5353050"/>
            <a:ext cx="236538"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293" name="Oval 48"/>
          <p:cNvSpPr>
            <a:spLocks noChangeArrowheads="1"/>
          </p:cNvSpPr>
          <p:nvPr/>
        </p:nvSpPr>
        <p:spPr bwMode="auto">
          <a:xfrm>
            <a:off x="3581400" y="6037263"/>
            <a:ext cx="236538" cy="249237"/>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49294" name="Oval 51"/>
          <p:cNvSpPr>
            <a:spLocks noChangeArrowheads="1"/>
          </p:cNvSpPr>
          <p:nvPr/>
        </p:nvSpPr>
        <p:spPr bwMode="auto">
          <a:xfrm>
            <a:off x="3879850" y="5353050"/>
            <a:ext cx="238125"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295" name="Oval 53"/>
          <p:cNvSpPr>
            <a:spLocks noChangeArrowheads="1"/>
          </p:cNvSpPr>
          <p:nvPr/>
        </p:nvSpPr>
        <p:spPr bwMode="auto">
          <a:xfrm>
            <a:off x="3879850" y="6037263"/>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296" name="Oval 7"/>
          <p:cNvSpPr>
            <a:spLocks noChangeArrowheads="1"/>
          </p:cNvSpPr>
          <p:nvPr/>
        </p:nvSpPr>
        <p:spPr bwMode="auto">
          <a:xfrm>
            <a:off x="4518025" y="5353050"/>
            <a:ext cx="238125"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297" name="Oval 9"/>
          <p:cNvSpPr>
            <a:spLocks noChangeArrowheads="1"/>
          </p:cNvSpPr>
          <p:nvPr/>
        </p:nvSpPr>
        <p:spPr bwMode="auto">
          <a:xfrm>
            <a:off x="4518025" y="6037263"/>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298" name="Oval 10"/>
          <p:cNvSpPr>
            <a:spLocks noChangeArrowheads="1"/>
          </p:cNvSpPr>
          <p:nvPr/>
        </p:nvSpPr>
        <p:spPr bwMode="auto">
          <a:xfrm>
            <a:off x="4865688" y="5353050"/>
            <a:ext cx="236537" cy="247650"/>
          </a:xfrm>
          <a:prstGeom prst="ellipse">
            <a:avLst/>
          </a:prstGeom>
          <a:solidFill>
            <a:schemeClr val="accent2"/>
          </a:solidFill>
          <a:ln w="9525">
            <a:solidFill>
              <a:schemeClr val="tx1"/>
            </a:solidFill>
            <a:round/>
            <a:headEnd/>
            <a:tailEnd/>
          </a:ln>
        </p:spPr>
        <p:txBody>
          <a:bodyPr wrap="none" anchor="ctr"/>
          <a:lstStyle/>
          <a:p>
            <a:endParaRPr lang="el-GR" sz="1400">
              <a:cs typeface="Arial" charset="0"/>
            </a:endParaRPr>
          </a:p>
        </p:txBody>
      </p:sp>
      <p:sp>
        <p:nvSpPr>
          <p:cNvPr id="49299" name="Oval 12"/>
          <p:cNvSpPr>
            <a:spLocks noChangeArrowheads="1"/>
          </p:cNvSpPr>
          <p:nvPr/>
        </p:nvSpPr>
        <p:spPr bwMode="auto">
          <a:xfrm>
            <a:off x="4865688" y="6037263"/>
            <a:ext cx="236537" cy="249237"/>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49300" name="Oval 22"/>
          <p:cNvSpPr>
            <a:spLocks noChangeArrowheads="1"/>
          </p:cNvSpPr>
          <p:nvPr/>
        </p:nvSpPr>
        <p:spPr bwMode="auto">
          <a:xfrm>
            <a:off x="5164138" y="5668963"/>
            <a:ext cx="238125" cy="247650"/>
          </a:xfrm>
          <a:prstGeom prst="ellipse">
            <a:avLst/>
          </a:prstGeom>
          <a:solidFill>
            <a:schemeClr val="tx2"/>
          </a:solidFill>
          <a:ln w="9525">
            <a:solidFill>
              <a:schemeClr val="tx1"/>
            </a:solidFill>
            <a:round/>
            <a:headEnd/>
            <a:tailEnd/>
          </a:ln>
        </p:spPr>
        <p:txBody>
          <a:bodyPr wrap="none" anchor="ctr"/>
          <a:lstStyle/>
          <a:p>
            <a:endParaRPr lang="en-US"/>
          </a:p>
        </p:txBody>
      </p:sp>
      <p:sp>
        <p:nvSpPr>
          <p:cNvPr id="49301" name="Oval 24"/>
          <p:cNvSpPr>
            <a:spLocks noChangeArrowheads="1"/>
          </p:cNvSpPr>
          <p:nvPr/>
        </p:nvSpPr>
        <p:spPr bwMode="auto">
          <a:xfrm>
            <a:off x="5511800" y="5353050"/>
            <a:ext cx="236538" cy="247650"/>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49302" name="Oval 26"/>
          <p:cNvSpPr>
            <a:spLocks noChangeArrowheads="1"/>
          </p:cNvSpPr>
          <p:nvPr/>
        </p:nvSpPr>
        <p:spPr bwMode="auto">
          <a:xfrm>
            <a:off x="5511800" y="6037263"/>
            <a:ext cx="236538" cy="249237"/>
          </a:xfrm>
          <a:prstGeom prst="ellipse">
            <a:avLst/>
          </a:prstGeom>
          <a:solidFill>
            <a:schemeClr val="accent2"/>
          </a:solidFill>
          <a:ln w="9525">
            <a:solidFill>
              <a:schemeClr val="tx1"/>
            </a:solidFill>
            <a:round/>
            <a:headEnd/>
            <a:tailEnd/>
          </a:ln>
        </p:spPr>
        <p:txBody>
          <a:bodyPr wrap="none" anchor="ctr"/>
          <a:lstStyle/>
          <a:p>
            <a:endParaRPr lang="en-US" sz="1000">
              <a:solidFill>
                <a:schemeClr val="bg1"/>
              </a:solidFill>
            </a:endParaRPr>
          </a:p>
        </p:txBody>
      </p:sp>
      <p:sp>
        <p:nvSpPr>
          <p:cNvPr id="49303" name="Oval 27"/>
          <p:cNvSpPr>
            <a:spLocks noChangeArrowheads="1"/>
          </p:cNvSpPr>
          <p:nvPr/>
        </p:nvSpPr>
        <p:spPr bwMode="auto">
          <a:xfrm>
            <a:off x="5808663" y="5353050"/>
            <a:ext cx="238125"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304" name="Oval 29"/>
          <p:cNvSpPr>
            <a:spLocks noChangeArrowheads="1"/>
          </p:cNvSpPr>
          <p:nvPr/>
        </p:nvSpPr>
        <p:spPr bwMode="auto">
          <a:xfrm>
            <a:off x="5808663" y="6037263"/>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305" name="Oval 41"/>
          <p:cNvSpPr>
            <a:spLocks noChangeArrowheads="1"/>
          </p:cNvSpPr>
          <p:nvPr/>
        </p:nvSpPr>
        <p:spPr bwMode="auto">
          <a:xfrm>
            <a:off x="6156325" y="5668963"/>
            <a:ext cx="238125" cy="247650"/>
          </a:xfrm>
          <a:prstGeom prst="ellipse">
            <a:avLst/>
          </a:prstGeom>
          <a:solidFill>
            <a:schemeClr val="tx2"/>
          </a:solidFill>
          <a:ln w="9525">
            <a:solidFill>
              <a:schemeClr val="tx1"/>
            </a:solidFill>
            <a:round/>
            <a:headEnd/>
            <a:tailEnd/>
          </a:ln>
        </p:spPr>
        <p:txBody>
          <a:bodyPr wrap="none" anchor="ctr"/>
          <a:lstStyle/>
          <a:p>
            <a:endParaRPr lang="en-US"/>
          </a:p>
        </p:txBody>
      </p:sp>
      <p:sp>
        <p:nvSpPr>
          <p:cNvPr id="49306" name="Oval 43"/>
          <p:cNvSpPr>
            <a:spLocks noChangeArrowheads="1"/>
          </p:cNvSpPr>
          <p:nvPr/>
        </p:nvSpPr>
        <p:spPr bwMode="auto">
          <a:xfrm>
            <a:off x="6454775" y="5353050"/>
            <a:ext cx="238125" cy="24765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307" name="Oval 45"/>
          <p:cNvSpPr>
            <a:spLocks noChangeArrowheads="1"/>
          </p:cNvSpPr>
          <p:nvPr/>
        </p:nvSpPr>
        <p:spPr bwMode="auto">
          <a:xfrm>
            <a:off x="6454775" y="6037263"/>
            <a:ext cx="238125" cy="249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308" name="Oval 8"/>
          <p:cNvSpPr>
            <a:spLocks noChangeArrowheads="1"/>
          </p:cNvSpPr>
          <p:nvPr/>
        </p:nvSpPr>
        <p:spPr bwMode="auto">
          <a:xfrm>
            <a:off x="4197350" y="5670550"/>
            <a:ext cx="238125" cy="249238"/>
          </a:xfrm>
          <a:prstGeom prst="ellipse">
            <a:avLst/>
          </a:prstGeom>
          <a:solidFill>
            <a:schemeClr val="tx2"/>
          </a:solidFill>
          <a:ln w="9525">
            <a:solidFill>
              <a:schemeClr val="tx1"/>
            </a:solidFill>
            <a:round/>
            <a:headEnd/>
            <a:tailEnd/>
          </a:ln>
        </p:spPr>
        <p:txBody>
          <a:bodyPr wrap="none" anchor="ctr"/>
          <a:lstStyle/>
          <a:p>
            <a:endParaRPr lang="en-US"/>
          </a:p>
        </p:txBody>
      </p:sp>
      <p:sp>
        <p:nvSpPr>
          <p:cNvPr id="659" name="Rectangle 658"/>
          <p:cNvSpPr>
            <a:spLocks noChangeArrowheads="1"/>
          </p:cNvSpPr>
          <p:nvPr/>
        </p:nvSpPr>
        <p:spPr bwMode="auto">
          <a:xfrm>
            <a:off x="2235200" y="2584450"/>
            <a:ext cx="1260475" cy="1327150"/>
          </a:xfrm>
          <a:prstGeom prst="rect">
            <a:avLst/>
          </a:prstGeom>
          <a:noFill/>
          <a:ln w="9525" algn="ctr">
            <a:solidFill>
              <a:schemeClr val="tx1"/>
            </a:solidFill>
            <a:round/>
            <a:headEnd/>
            <a:tailEnd/>
          </a:ln>
        </p:spPr>
        <p:txBody>
          <a:bodyPr wrap="none" anchor="ctr"/>
          <a:lstStyle/>
          <a:p>
            <a:endParaRPr lang="en-US"/>
          </a:p>
        </p:txBody>
      </p:sp>
      <p:cxnSp>
        <p:nvCxnSpPr>
          <p:cNvPr id="662" name="Straight Arrow Connector 661"/>
          <p:cNvCxnSpPr>
            <a:cxnSpLocks noChangeShapeType="1"/>
            <a:stCxn id="543" idx="3"/>
            <a:endCxn id="49281" idx="0"/>
          </p:cNvCxnSpPr>
          <p:nvPr/>
        </p:nvCxnSpPr>
        <p:spPr bwMode="auto">
          <a:xfrm rot="5400000">
            <a:off x="451644" y="3794919"/>
            <a:ext cx="2838450" cy="909638"/>
          </a:xfrm>
          <a:prstGeom prst="straightConnector1">
            <a:avLst/>
          </a:prstGeom>
          <a:noFill/>
          <a:ln w="19050" algn="ctr">
            <a:solidFill>
              <a:schemeClr val="tx1"/>
            </a:solidFill>
            <a:round/>
            <a:headEnd/>
            <a:tailEnd type="arrow" w="med" len="med"/>
          </a:ln>
        </p:spPr>
      </p:cxnSp>
      <p:cxnSp>
        <p:nvCxnSpPr>
          <p:cNvPr id="664" name="Straight Arrow Connector 663"/>
          <p:cNvCxnSpPr>
            <a:cxnSpLocks noChangeShapeType="1"/>
            <a:stCxn id="543" idx="1"/>
            <a:endCxn id="49161" idx="5"/>
          </p:cNvCxnSpPr>
          <p:nvPr/>
        </p:nvCxnSpPr>
        <p:spPr bwMode="auto">
          <a:xfrm rot="16200000" flipV="1">
            <a:off x="1504950" y="1833563"/>
            <a:ext cx="839787" cy="801688"/>
          </a:xfrm>
          <a:prstGeom prst="straightConnector1">
            <a:avLst/>
          </a:prstGeom>
          <a:noFill/>
          <a:ln w="19050" algn="ctr">
            <a:solidFill>
              <a:schemeClr val="tx1"/>
            </a:solidFill>
            <a:round/>
            <a:headEnd/>
            <a:tailEnd type="arrow" w="med" len="med"/>
          </a:ln>
        </p:spPr>
      </p:cxnSp>
      <p:cxnSp>
        <p:nvCxnSpPr>
          <p:cNvPr id="667" name="Straight Arrow Connector 666"/>
          <p:cNvCxnSpPr>
            <a:cxnSpLocks noChangeShapeType="1"/>
            <a:stCxn id="49185" idx="2"/>
          </p:cNvCxnSpPr>
          <p:nvPr/>
        </p:nvCxnSpPr>
        <p:spPr bwMode="auto">
          <a:xfrm rot="10800000" flipV="1">
            <a:off x="2500313" y="1725613"/>
            <a:ext cx="3679825" cy="930275"/>
          </a:xfrm>
          <a:prstGeom prst="straightConnector1">
            <a:avLst/>
          </a:prstGeom>
          <a:noFill/>
          <a:ln w="19050" algn="ctr">
            <a:solidFill>
              <a:schemeClr val="tx1"/>
            </a:solidFill>
            <a:round/>
            <a:headEnd type="arrow" w="med" len="med"/>
            <a:tailEnd/>
          </a:ln>
        </p:spPr>
      </p:cxnSp>
      <p:cxnSp>
        <p:nvCxnSpPr>
          <p:cNvPr id="670" name="Straight Arrow Connector 669"/>
          <p:cNvCxnSpPr>
            <a:cxnSpLocks noChangeShapeType="1"/>
            <a:stCxn id="543" idx="5"/>
            <a:endCxn id="49305" idx="1"/>
          </p:cNvCxnSpPr>
          <p:nvPr/>
        </p:nvCxnSpPr>
        <p:spPr bwMode="auto">
          <a:xfrm rot="16200000" flipH="1">
            <a:off x="2905126" y="2419350"/>
            <a:ext cx="2874962" cy="3697287"/>
          </a:xfrm>
          <a:prstGeom prst="straightConnector1">
            <a:avLst/>
          </a:prstGeom>
          <a:noFill/>
          <a:ln w="19050" algn="ctr">
            <a:solidFill>
              <a:schemeClr val="tx1"/>
            </a:solidFill>
            <a:round/>
            <a:headEnd/>
            <a:tailEnd type="arrow" w="med" len="med"/>
          </a:ln>
        </p:spPr>
      </p:cxnSp>
      <p:cxnSp>
        <p:nvCxnSpPr>
          <p:cNvPr id="676" name="Straight Arrow Connector 675"/>
          <p:cNvCxnSpPr>
            <a:cxnSpLocks noChangeShapeType="1"/>
            <a:stCxn id="545" idx="1"/>
            <a:endCxn id="543" idx="4"/>
          </p:cNvCxnSpPr>
          <p:nvPr/>
        </p:nvCxnSpPr>
        <p:spPr bwMode="auto">
          <a:xfrm rot="16200000" flipV="1">
            <a:off x="2437606" y="2839244"/>
            <a:ext cx="157163" cy="212725"/>
          </a:xfrm>
          <a:prstGeom prst="straightConnector1">
            <a:avLst/>
          </a:prstGeom>
          <a:noFill/>
          <a:ln w="19050" algn="ctr">
            <a:solidFill>
              <a:srgbClr val="FF0000"/>
            </a:solidFill>
            <a:round/>
            <a:headEnd/>
            <a:tailEnd type="arrow" w="med" len="med"/>
          </a:ln>
        </p:spPr>
      </p:cxnSp>
      <p:cxnSp>
        <p:nvCxnSpPr>
          <p:cNvPr id="678" name="Straight Arrow Connector 677"/>
          <p:cNvCxnSpPr>
            <a:cxnSpLocks noChangeShapeType="1"/>
            <a:stCxn id="545" idx="3"/>
            <a:endCxn id="574" idx="0"/>
          </p:cNvCxnSpPr>
          <p:nvPr/>
        </p:nvCxnSpPr>
        <p:spPr bwMode="auto">
          <a:xfrm rot="5400000">
            <a:off x="2298700" y="3311525"/>
            <a:ext cx="434975" cy="212725"/>
          </a:xfrm>
          <a:prstGeom prst="straightConnector1">
            <a:avLst/>
          </a:prstGeom>
          <a:noFill/>
          <a:ln w="19050" algn="ctr">
            <a:solidFill>
              <a:srgbClr val="FF0000"/>
            </a:solidFill>
            <a:round/>
            <a:headEnd/>
            <a:tailEnd type="arrow" w="med" len="med"/>
          </a:ln>
        </p:spPr>
      </p:cxnSp>
      <p:cxnSp>
        <p:nvCxnSpPr>
          <p:cNvPr id="684" name="Straight Arrow Connector 683"/>
          <p:cNvCxnSpPr>
            <a:cxnSpLocks noChangeShapeType="1"/>
            <a:endCxn id="579" idx="1"/>
          </p:cNvCxnSpPr>
          <p:nvPr/>
        </p:nvCxnSpPr>
        <p:spPr bwMode="auto">
          <a:xfrm>
            <a:off x="2786063" y="3214688"/>
            <a:ext cx="482600" cy="457200"/>
          </a:xfrm>
          <a:prstGeom prst="straightConnector1">
            <a:avLst/>
          </a:prstGeom>
          <a:noFill/>
          <a:ln w="19050" algn="ctr">
            <a:solidFill>
              <a:srgbClr val="FF0000"/>
            </a:solidFill>
            <a:round/>
            <a:headEnd/>
            <a:tailEnd type="arrow" w="med" len="med"/>
          </a:ln>
        </p:spPr>
      </p:cxnSp>
      <p:cxnSp>
        <p:nvCxnSpPr>
          <p:cNvPr id="686" name="Straight Arrow Connector 685"/>
          <p:cNvCxnSpPr>
            <a:cxnSpLocks noChangeShapeType="1"/>
            <a:stCxn id="545" idx="7"/>
            <a:endCxn id="548" idx="3"/>
          </p:cNvCxnSpPr>
          <p:nvPr/>
        </p:nvCxnSpPr>
        <p:spPr bwMode="auto">
          <a:xfrm rot="5400000" flipH="1" flipV="1">
            <a:off x="2932906" y="2688432"/>
            <a:ext cx="193675" cy="477838"/>
          </a:xfrm>
          <a:prstGeom prst="straightConnector1">
            <a:avLst/>
          </a:prstGeom>
          <a:noFill/>
          <a:ln w="19050" algn="ctr">
            <a:solidFill>
              <a:srgbClr val="FF0000"/>
            </a:solidFill>
            <a:round/>
            <a:headEnd/>
            <a:tailEnd type="arrow" w="med" len="med"/>
          </a:ln>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59"/>
                                        </p:tgtEl>
                                        <p:attrNameLst>
                                          <p:attrName>style.visibility</p:attrName>
                                        </p:attrNameLst>
                                      </p:cBhvr>
                                      <p:to>
                                        <p:strVal val="visible"/>
                                      </p:to>
                                    </p:set>
                                    <p:anim calcmode="lin" valueType="num">
                                      <p:cBhvr additive="base">
                                        <p:cTn id="7" dur="500" fill="hold"/>
                                        <p:tgtEl>
                                          <p:spTgt spid="659"/>
                                        </p:tgtEl>
                                        <p:attrNameLst>
                                          <p:attrName>ppt_x</p:attrName>
                                        </p:attrNameLst>
                                      </p:cBhvr>
                                      <p:tavLst>
                                        <p:tav tm="0">
                                          <p:val>
                                            <p:strVal val="#ppt_x"/>
                                          </p:val>
                                        </p:tav>
                                        <p:tav tm="100000">
                                          <p:val>
                                            <p:strVal val="#ppt_x"/>
                                          </p:val>
                                        </p:tav>
                                      </p:tavLst>
                                    </p:anim>
                                    <p:anim calcmode="lin" valueType="num">
                                      <p:cBhvr additive="base">
                                        <p:cTn id="8" dur="500" fill="hold"/>
                                        <p:tgtEl>
                                          <p:spTgt spid="6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mph" presetSubtype="0" fill="hold" grpId="0" nodeType="clickEffect">
                                  <p:stCondLst>
                                    <p:cond delay="0"/>
                                  </p:stCondLst>
                                  <p:childTnLst>
                                    <p:animEffect transition="out" filter="fade">
                                      <p:cBhvr>
                                        <p:cTn id="12" dur="500" tmFilter="0, 0; .2, .5; .8, .5; 1, 0"/>
                                        <p:tgtEl>
                                          <p:spTgt spid="543"/>
                                        </p:tgtEl>
                                      </p:cBhvr>
                                    </p:animEffect>
                                    <p:animScale>
                                      <p:cBhvr>
                                        <p:cTn id="13" dur="250" autoRev="1" fill="hold"/>
                                        <p:tgtEl>
                                          <p:spTgt spid="543"/>
                                        </p:tgtEl>
                                      </p:cBhvr>
                                      <p:by x="105000" y="105000"/>
                                    </p:animScale>
                                  </p:childTnLst>
                                </p:cTn>
                              </p:par>
                              <p:par>
                                <p:cTn id="14" presetID="26" presetClass="emph" presetSubtype="0" fill="hold" grpId="0" nodeType="withEffect">
                                  <p:stCondLst>
                                    <p:cond delay="0"/>
                                  </p:stCondLst>
                                  <p:childTnLst>
                                    <p:animEffect transition="out" filter="fade">
                                      <p:cBhvr>
                                        <p:cTn id="15" dur="500" tmFilter="0, 0; .2, .5; .8, .5; 1, 0"/>
                                        <p:tgtEl>
                                          <p:spTgt spid="548"/>
                                        </p:tgtEl>
                                      </p:cBhvr>
                                    </p:animEffect>
                                    <p:animScale>
                                      <p:cBhvr>
                                        <p:cTn id="16" dur="250" autoRev="1" fill="hold"/>
                                        <p:tgtEl>
                                          <p:spTgt spid="548"/>
                                        </p:tgtEl>
                                      </p:cBhvr>
                                      <p:by x="105000" y="105000"/>
                                    </p:animScale>
                                  </p:childTnLst>
                                </p:cTn>
                              </p:par>
                              <p:par>
                                <p:cTn id="17" presetID="26" presetClass="emph" presetSubtype="0" fill="hold" grpId="0" nodeType="withEffect">
                                  <p:stCondLst>
                                    <p:cond delay="0"/>
                                  </p:stCondLst>
                                  <p:childTnLst>
                                    <p:animEffect transition="out" filter="fade">
                                      <p:cBhvr>
                                        <p:cTn id="18" dur="500" tmFilter="0, 0; .2, .5; .8, .5; 1, 0"/>
                                        <p:tgtEl>
                                          <p:spTgt spid="574"/>
                                        </p:tgtEl>
                                      </p:cBhvr>
                                    </p:animEffect>
                                    <p:animScale>
                                      <p:cBhvr>
                                        <p:cTn id="19" dur="250" autoRev="1" fill="hold"/>
                                        <p:tgtEl>
                                          <p:spTgt spid="574"/>
                                        </p:tgtEl>
                                      </p:cBhvr>
                                      <p:by x="105000" y="105000"/>
                                    </p:animScale>
                                  </p:childTnLst>
                                </p:cTn>
                              </p:par>
                              <p:par>
                                <p:cTn id="20" presetID="26" presetClass="emph" presetSubtype="0" fill="hold" grpId="0" nodeType="withEffect">
                                  <p:stCondLst>
                                    <p:cond delay="0"/>
                                  </p:stCondLst>
                                  <p:childTnLst>
                                    <p:animEffect transition="out" filter="fade">
                                      <p:cBhvr>
                                        <p:cTn id="21" dur="500" tmFilter="0, 0; .2, .5; .8, .5; 1, 0"/>
                                        <p:tgtEl>
                                          <p:spTgt spid="579"/>
                                        </p:tgtEl>
                                      </p:cBhvr>
                                    </p:animEffect>
                                    <p:animScale>
                                      <p:cBhvr>
                                        <p:cTn id="22" dur="250" autoRev="1" fill="hold"/>
                                        <p:tgtEl>
                                          <p:spTgt spid="579"/>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545"/>
                                        </p:tgtEl>
                                      </p:cBhvr>
                                    </p:animEffect>
                                    <p:animScale>
                                      <p:cBhvr>
                                        <p:cTn id="27" dur="250" autoRev="1" fill="hold"/>
                                        <p:tgtEl>
                                          <p:spTgt spid="545"/>
                                        </p:tgtEl>
                                      </p:cBhvr>
                                      <p:by x="105000" y="105000"/>
                                    </p:animScale>
                                  </p:childTnLst>
                                </p:cTn>
                              </p:par>
                              <p:par>
                                <p:cTn id="28" presetID="26" presetClass="emph" presetSubtype="0" fill="hold" grpId="0" nodeType="withEffect">
                                  <p:stCondLst>
                                    <p:cond delay="0"/>
                                  </p:stCondLst>
                                  <p:childTnLst>
                                    <p:animEffect transition="out" filter="fade">
                                      <p:cBhvr>
                                        <p:cTn id="29" dur="500" tmFilter="0, 0; .2, .5; .8, .5; 1, 0"/>
                                        <p:tgtEl>
                                          <p:spTgt spid="547"/>
                                        </p:tgtEl>
                                      </p:cBhvr>
                                    </p:animEffect>
                                    <p:animScale>
                                      <p:cBhvr>
                                        <p:cTn id="30" dur="250" autoRev="1" fill="hold"/>
                                        <p:tgtEl>
                                          <p:spTgt spid="547"/>
                                        </p:tgtEl>
                                      </p:cBhvr>
                                      <p:by x="105000" y="105000"/>
                                    </p:animScale>
                                  </p:childTnLst>
                                </p:cTn>
                              </p:par>
                              <p:par>
                                <p:cTn id="31" presetID="26" presetClass="emph" presetSubtype="0" fill="hold" grpId="0" nodeType="withEffect">
                                  <p:stCondLst>
                                    <p:cond delay="0"/>
                                  </p:stCondLst>
                                  <p:childTnLst>
                                    <p:animEffect transition="out" filter="fade">
                                      <p:cBhvr>
                                        <p:cTn id="32" dur="500" tmFilter="0, 0; .2, .5; .8, .5; 1, 0"/>
                                        <p:tgtEl>
                                          <p:spTgt spid="575"/>
                                        </p:tgtEl>
                                      </p:cBhvr>
                                    </p:animEffect>
                                    <p:animScale>
                                      <p:cBhvr>
                                        <p:cTn id="33" dur="250" autoRev="1" fill="hold"/>
                                        <p:tgtEl>
                                          <p:spTgt spid="575"/>
                                        </p:tgtEl>
                                      </p:cBhvr>
                                      <p:by x="105000" y="105000"/>
                                    </p:animScale>
                                  </p:childTnLst>
                                </p:cTn>
                              </p:par>
                              <p:par>
                                <p:cTn id="34" presetID="26" presetClass="emph" presetSubtype="0" fill="hold" grpId="0" nodeType="withEffect">
                                  <p:stCondLst>
                                    <p:cond delay="0"/>
                                  </p:stCondLst>
                                  <p:childTnLst>
                                    <p:animEffect transition="out" filter="fade">
                                      <p:cBhvr>
                                        <p:cTn id="35" dur="500" tmFilter="0, 0; .2, .5; .8, .5; 1, 0"/>
                                        <p:tgtEl>
                                          <p:spTgt spid="577"/>
                                        </p:tgtEl>
                                      </p:cBhvr>
                                    </p:animEffect>
                                    <p:animScale>
                                      <p:cBhvr>
                                        <p:cTn id="36" dur="250" autoRev="1" fill="hold"/>
                                        <p:tgtEl>
                                          <p:spTgt spid="577"/>
                                        </p:tgtEl>
                                      </p:cBhvr>
                                      <p:by x="105000" y="105000"/>
                                    </p:animScale>
                                  </p:childTnLst>
                                </p:cTn>
                              </p:par>
                            </p:childTnLst>
                          </p:cTn>
                        </p:par>
                      </p:childTnLst>
                    </p:cTn>
                  </p:par>
                  <p:par>
                    <p:cTn id="37" fill="hold">
                      <p:stCondLst>
                        <p:cond delay="indefinite"/>
                      </p:stCondLst>
                      <p:childTnLst>
                        <p:par>
                          <p:cTn id="38" fill="hold">
                            <p:stCondLst>
                              <p:cond delay="0"/>
                            </p:stCondLst>
                            <p:childTnLst>
                              <p:par>
                                <p:cTn id="39" presetID="8" presetClass="entr" presetSubtype="16" fill="hold" nodeType="clickEffect">
                                  <p:stCondLst>
                                    <p:cond delay="0"/>
                                  </p:stCondLst>
                                  <p:childTnLst>
                                    <p:set>
                                      <p:cBhvr>
                                        <p:cTn id="40" dur="1" fill="hold">
                                          <p:stCondLst>
                                            <p:cond delay="0"/>
                                          </p:stCondLst>
                                        </p:cTn>
                                        <p:tgtEl>
                                          <p:spTgt spid="676"/>
                                        </p:tgtEl>
                                        <p:attrNameLst>
                                          <p:attrName>style.visibility</p:attrName>
                                        </p:attrNameLst>
                                      </p:cBhvr>
                                      <p:to>
                                        <p:strVal val="visible"/>
                                      </p:to>
                                    </p:set>
                                    <p:animEffect transition="in" filter="diamond(in)">
                                      <p:cBhvr>
                                        <p:cTn id="41" dur="2000"/>
                                        <p:tgtEl>
                                          <p:spTgt spid="676"/>
                                        </p:tgtEl>
                                      </p:cBhvr>
                                    </p:animEffect>
                                  </p:childTnLst>
                                </p:cTn>
                              </p:par>
                              <p:par>
                                <p:cTn id="42" presetID="8" presetClass="entr" presetSubtype="16" fill="hold" nodeType="withEffect">
                                  <p:stCondLst>
                                    <p:cond delay="0"/>
                                  </p:stCondLst>
                                  <p:childTnLst>
                                    <p:set>
                                      <p:cBhvr>
                                        <p:cTn id="43" dur="1" fill="hold">
                                          <p:stCondLst>
                                            <p:cond delay="0"/>
                                          </p:stCondLst>
                                        </p:cTn>
                                        <p:tgtEl>
                                          <p:spTgt spid="678"/>
                                        </p:tgtEl>
                                        <p:attrNameLst>
                                          <p:attrName>style.visibility</p:attrName>
                                        </p:attrNameLst>
                                      </p:cBhvr>
                                      <p:to>
                                        <p:strVal val="visible"/>
                                      </p:to>
                                    </p:set>
                                    <p:animEffect transition="in" filter="diamond(in)">
                                      <p:cBhvr>
                                        <p:cTn id="44" dur="2000"/>
                                        <p:tgtEl>
                                          <p:spTgt spid="678"/>
                                        </p:tgtEl>
                                      </p:cBhvr>
                                    </p:animEffect>
                                  </p:childTnLst>
                                </p:cTn>
                              </p:par>
                              <p:par>
                                <p:cTn id="45" presetID="8" presetClass="entr" presetSubtype="16" fill="hold" nodeType="withEffect">
                                  <p:stCondLst>
                                    <p:cond delay="0"/>
                                  </p:stCondLst>
                                  <p:childTnLst>
                                    <p:set>
                                      <p:cBhvr>
                                        <p:cTn id="46" dur="1" fill="hold">
                                          <p:stCondLst>
                                            <p:cond delay="0"/>
                                          </p:stCondLst>
                                        </p:cTn>
                                        <p:tgtEl>
                                          <p:spTgt spid="684"/>
                                        </p:tgtEl>
                                        <p:attrNameLst>
                                          <p:attrName>style.visibility</p:attrName>
                                        </p:attrNameLst>
                                      </p:cBhvr>
                                      <p:to>
                                        <p:strVal val="visible"/>
                                      </p:to>
                                    </p:set>
                                    <p:animEffect transition="in" filter="diamond(in)">
                                      <p:cBhvr>
                                        <p:cTn id="47" dur="2000"/>
                                        <p:tgtEl>
                                          <p:spTgt spid="684"/>
                                        </p:tgtEl>
                                      </p:cBhvr>
                                    </p:animEffect>
                                  </p:childTnLst>
                                </p:cTn>
                              </p:par>
                              <p:par>
                                <p:cTn id="48" presetID="8" presetClass="entr" presetSubtype="16" fill="hold" nodeType="withEffect">
                                  <p:stCondLst>
                                    <p:cond delay="0"/>
                                  </p:stCondLst>
                                  <p:childTnLst>
                                    <p:set>
                                      <p:cBhvr>
                                        <p:cTn id="49" dur="1" fill="hold">
                                          <p:stCondLst>
                                            <p:cond delay="0"/>
                                          </p:stCondLst>
                                        </p:cTn>
                                        <p:tgtEl>
                                          <p:spTgt spid="686"/>
                                        </p:tgtEl>
                                        <p:attrNameLst>
                                          <p:attrName>style.visibility</p:attrName>
                                        </p:attrNameLst>
                                      </p:cBhvr>
                                      <p:to>
                                        <p:strVal val="visible"/>
                                      </p:to>
                                    </p:set>
                                    <p:animEffect transition="in" filter="diamond(in)">
                                      <p:cBhvr>
                                        <p:cTn id="50" dur="2000"/>
                                        <p:tgtEl>
                                          <p:spTgt spid="686"/>
                                        </p:tgtEl>
                                      </p:cBhvr>
                                    </p:animEffect>
                                  </p:childTnLst>
                                </p:cTn>
                              </p:par>
                            </p:childTnLst>
                          </p:cTn>
                        </p:par>
                      </p:childTnLst>
                    </p:cTn>
                  </p:par>
                  <p:par>
                    <p:cTn id="51" fill="hold">
                      <p:stCondLst>
                        <p:cond delay="indefinite"/>
                      </p:stCondLst>
                      <p:childTnLst>
                        <p:par>
                          <p:cTn id="52" fill="hold">
                            <p:stCondLst>
                              <p:cond delay="0"/>
                            </p:stCondLst>
                            <p:childTnLst>
                              <p:par>
                                <p:cTn id="53" presetID="8" presetClass="entr" presetSubtype="16" fill="hold" nodeType="clickEffect">
                                  <p:stCondLst>
                                    <p:cond delay="0"/>
                                  </p:stCondLst>
                                  <p:childTnLst>
                                    <p:set>
                                      <p:cBhvr>
                                        <p:cTn id="54" dur="1" fill="hold">
                                          <p:stCondLst>
                                            <p:cond delay="0"/>
                                          </p:stCondLst>
                                        </p:cTn>
                                        <p:tgtEl>
                                          <p:spTgt spid="664"/>
                                        </p:tgtEl>
                                        <p:attrNameLst>
                                          <p:attrName>style.visibility</p:attrName>
                                        </p:attrNameLst>
                                      </p:cBhvr>
                                      <p:to>
                                        <p:strVal val="visible"/>
                                      </p:to>
                                    </p:set>
                                    <p:animEffect transition="in" filter="diamond(in)">
                                      <p:cBhvr>
                                        <p:cTn id="55" dur="2000"/>
                                        <p:tgtEl>
                                          <p:spTgt spid="664"/>
                                        </p:tgtEl>
                                      </p:cBhvr>
                                    </p:animEffect>
                                  </p:childTnLst>
                                </p:cTn>
                              </p:par>
                              <p:par>
                                <p:cTn id="56" presetID="8" presetClass="entr" presetSubtype="16" fill="hold" nodeType="withEffect">
                                  <p:stCondLst>
                                    <p:cond delay="0"/>
                                  </p:stCondLst>
                                  <p:childTnLst>
                                    <p:set>
                                      <p:cBhvr>
                                        <p:cTn id="57" dur="1" fill="hold">
                                          <p:stCondLst>
                                            <p:cond delay="0"/>
                                          </p:stCondLst>
                                        </p:cTn>
                                        <p:tgtEl>
                                          <p:spTgt spid="662"/>
                                        </p:tgtEl>
                                        <p:attrNameLst>
                                          <p:attrName>style.visibility</p:attrName>
                                        </p:attrNameLst>
                                      </p:cBhvr>
                                      <p:to>
                                        <p:strVal val="visible"/>
                                      </p:to>
                                    </p:set>
                                    <p:animEffect transition="in" filter="diamond(in)">
                                      <p:cBhvr>
                                        <p:cTn id="58" dur="2000"/>
                                        <p:tgtEl>
                                          <p:spTgt spid="662"/>
                                        </p:tgtEl>
                                      </p:cBhvr>
                                    </p:animEffect>
                                  </p:childTnLst>
                                </p:cTn>
                              </p:par>
                              <p:par>
                                <p:cTn id="59" presetID="8" presetClass="entr" presetSubtype="16" fill="hold" nodeType="withEffect">
                                  <p:stCondLst>
                                    <p:cond delay="0"/>
                                  </p:stCondLst>
                                  <p:childTnLst>
                                    <p:set>
                                      <p:cBhvr>
                                        <p:cTn id="60" dur="1" fill="hold">
                                          <p:stCondLst>
                                            <p:cond delay="0"/>
                                          </p:stCondLst>
                                        </p:cTn>
                                        <p:tgtEl>
                                          <p:spTgt spid="667"/>
                                        </p:tgtEl>
                                        <p:attrNameLst>
                                          <p:attrName>style.visibility</p:attrName>
                                        </p:attrNameLst>
                                      </p:cBhvr>
                                      <p:to>
                                        <p:strVal val="visible"/>
                                      </p:to>
                                    </p:set>
                                    <p:animEffect transition="in" filter="diamond(in)">
                                      <p:cBhvr>
                                        <p:cTn id="61" dur="2000"/>
                                        <p:tgtEl>
                                          <p:spTgt spid="667"/>
                                        </p:tgtEl>
                                      </p:cBhvr>
                                    </p:animEffect>
                                  </p:childTnLst>
                                </p:cTn>
                              </p:par>
                              <p:par>
                                <p:cTn id="62" presetID="8" presetClass="entr" presetSubtype="16" fill="hold" nodeType="withEffect">
                                  <p:stCondLst>
                                    <p:cond delay="0"/>
                                  </p:stCondLst>
                                  <p:childTnLst>
                                    <p:set>
                                      <p:cBhvr>
                                        <p:cTn id="63" dur="1" fill="hold">
                                          <p:stCondLst>
                                            <p:cond delay="0"/>
                                          </p:stCondLst>
                                        </p:cTn>
                                        <p:tgtEl>
                                          <p:spTgt spid="670"/>
                                        </p:tgtEl>
                                        <p:attrNameLst>
                                          <p:attrName>style.visibility</p:attrName>
                                        </p:attrNameLst>
                                      </p:cBhvr>
                                      <p:to>
                                        <p:strVal val="visible"/>
                                      </p:to>
                                    </p:set>
                                    <p:animEffect transition="in" filter="diamond(in)">
                                      <p:cBhvr>
                                        <p:cTn id="64" dur="2000"/>
                                        <p:tgtEl>
                                          <p:spTgt spid="6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3" grpId="0" animBg="1"/>
      <p:bldP spid="545" grpId="0" animBg="1"/>
      <p:bldP spid="547" grpId="0" animBg="1"/>
      <p:bldP spid="548" grpId="0" animBg="1"/>
      <p:bldP spid="574" grpId="0" animBg="1"/>
      <p:bldP spid="575" grpId="0" animBg="1"/>
      <p:bldP spid="577" grpId="0" animBg="1"/>
      <p:bldP spid="579" grpId="0" animBg="1"/>
      <p:bldP spid="659" grpId="0" animBg="1"/>
    </p:bldLst>
  </p:timing>
</p:sld>
</file>

<file path=ppt/theme/theme1.xml><?xml version="1.0" encoding="utf-8"?>
<a:theme xmlns:a="http://schemas.openxmlformats.org/drawingml/2006/main" name="Современный портрет">
  <a:themeElements>
    <a:clrScheme name="Современный портрет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Современный портрет">
      <a:majorFont>
        <a:latin typeface="Arial Black"/>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5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52"/>
          </a:defRPr>
        </a:defPPr>
      </a:lstStyle>
    </a:lnDef>
  </a:objectDefaults>
  <a:extraClrSchemeLst>
    <a:extraClrScheme>
      <a:clrScheme name="Современный портрет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Современный портрет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Современный портрет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Современный портрет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Современный портрет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Современный портрет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Современный портрет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Office\Шаблоны\Дизайны презентаций\Современный портрет.pot</Template>
  <TotalTime>2650</TotalTime>
  <Words>4577</Words>
  <Application>Microsoft Office PowerPoint</Application>
  <PresentationFormat>On-screen Show (4:3)</PresentationFormat>
  <Paragraphs>1035</Paragraphs>
  <Slides>105</Slides>
  <Notes>44</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105</vt:i4>
      </vt:variant>
    </vt:vector>
  </HeadingPairs>
  <TitlesOfParts>
    <vt:vector size="107" baseType="lpstr">
      <vt:lpstr>Современный портрет</vt:lpstr>
      <vt:lpstr>Equation</vt:lpstr>
      <vt:lpstr>Иерархия памяти CUDA. Текстуры в CUDA. Цифровая обработка сигналов</vt:lpstr>
      <vt:lpstr>Texture</vt:lpstr>
      <vt:lpstr>Типы памяти в CUDA</vt:lpstr>
      <vt:lpstr>Архитектура Tesla 10</vt:lpstr>
      <vt:lpstr>Архитектура Tesla Мультипроцессор Tesla 10</vt:lpstr>
      <vt:lpstr>Texture в 3D </vt:lpstr>
      <vt:lpstr>Texture HW</vt:lpstr>
      <vt:lpstr>Texture HW</vt:lpstr>
      <vt:lpstr>Texture HW</vt:lpstr>
      <vt:lpstr>Texture HW</vt:lpstr>
      <vt:lpstr>Texture HW</vt:lpstr>
      <vt:lpstr>Texture HW</vt:lpstr>
      <vt:lpstr>Texture в CUDA</vt:lpstr>
      <vt:lpstr>Texture в CUDA (cudaArray)</vt:lpstr>
      <vt:lpstr>Texture в CUDA (cudaArray) </vt:lpstr>
      <vt:lpstr>Texture в CUDA (linear)</vt:lpstr>
      <vt:lpstr>Texture в CUDA</vt:lpstr>
      <vt:lpstr>Texture в CUDA (linear)</vt:lpstr>
      <vt:lpstr>Texture в CUDA (cudaArray)</vt:lpstr>
      <vt:lpstr>Свертка</vt:lpstr>
      <vt:lpstr>Свертка</vt:lpstr>
      <vt:lpstr>Свертка</vt:lpstr>
      <vt:lpstr>Свертка</vt:lpstr>
      <vt:lpstr>Примеры</vt:lpstr>
      <vt:lpstr>Gaussian Blur</vt:lpstr>
      <vt:lpstr>Gaussian Blur</vt:lpstr>
      <vt:lpstr>Свертка Оптимизации</vt:lpstr>
      <vt:lpstr>Свертка Оптимизации</vt:lpstr>
      <vt:lpstr>Эффективно ли такое разбиение изображения</vt:lpstr>
      <vt:lpstr>Свертка Оптимизации</vt:lpstr>
      <vt:lpstr>Свертка  Smem Оптимизации</vt:lpstr>
      <vt:lpstr>Свертка  Smem Оптимизации</vt:lpstr>
      <vt:lpstr>Свертка  Smem Оптимизации</vt:lpstr>
      <vt:lpstr>Свертка  Smem Оптимизации</vt:lpstr>
      <vt:lpstr>Свертка  Smem Оптимизации</vt:lpstr>
      <vt:lpstr>Свертка  Smem Оптимизации</vt:lpstr>
      <vt:lpstr>Свертка  Smem Оптимизации</vt:lpstr>
      <vt:lpstr>Edge detection</vt:lpstr>
      <vt:lpstr>Edge Detection</vt:lpstr>
      <vt:lpstr>Edge Detection</vt:lpstr>
      <vt:lpstr>Edge Detection</vt:lpstr>
      <vt:lpstr>Edge Detection</vt:lpstr>
      <vt:lpstr>Edge Detection</vt:lpstr>
      <vt:lpstr>Edge Detection</vt:lpstr>
      <vt:lpstr>Edge Detection</vt:lpstr>
      <vt:lpstr>Шумоподавление</vt:lpstr>
      <vt:lpstr>Преобразование Фурье</vt:lpstr>
      <vt:lpstr>Преобразование Фурье</vt:lpstr>
      <vt:lpstr>Преобразование Фурье Пример 1D</vt:lpstr>
      <vt:lpstr>Преобразование Фурье Пример 2D</vt:lpstr>
      <vt:lpstr>Преобразование Фурье Свойства</vt:lpstr>
      <vt:lpstr>Преобразование Фурье Свойства</vt:lpstr>
      <vt:lpstr>Преобразование Фурье Свойства</vt:lpstr>
      <vt:lpstr>Фильтры</vt:lpstr>
      <vt:lpstr>Фильтры</vt:lpstr>
      <vt:lpstr>Discrete Cosine Transform</vt:lpstr>
      <vt:lpstr>Discrete Cosine Transform</vt:lpstr>
      <vt:lpstr>Discrete Cosine Transform</vt:lpstr>
      <vt:lpstr>Discrete Cosine Transform</vt:lpstr>
      <vt:lpstr>Discrete Cosine Transform</vt:lpstr>
      <vt:lpstr>Discrete Cosine Transform</vt:lpstr>
      <vt:lpstr>Discrete Cosine Transform</vt:lpstr>
      <vt:lpstr>Discrete Cosine Transform</vt:lpstr>
      <vt:lpstr>Discrete Cosine Transform</vt:lpstr>
      <vt:lpstr>Discrete Cosine Transform</vt:lpstr>
      <vt:lpstr>Discrete Cosine Transform</vt:lpstr>
      <vt:lpstr>Discrete Cosine Transform</vt:lpstr>
      <vt:lpstr>Насколько это эффективно?</vt:lpstr>
      <vt:lpstr>Discrete Cosine Transform</vt:lpstr>
      <vt:lpstr>Image Denoising</vt:lpstr>
      <vt:lpstr>Ранговые фильтры</vt:lpstr>
      <vt:lpstr>Медиана</vt:lpstr>
      <vt:lpstr>Медиана  Построение гистограммы</vt:lpstr>
      <vt:lpstr>Что с банк-конфликтами?</vt:lpstr>
      <vt:lpstr>Фильтрация  (Аддитивный шум)</vt:lpstr>
      <vt:lpstr>Gaussian Blur</vt:lpstr>
      <vt:lpstr>Gaussian Blur</vt:lpstr>
      <vt:lpstr>Адаптивное размытие</vt:lpstr>
      <vt:lpstr>Bilateral</vt:lpstr>
      <vt:lpstr>Bilateral</vt:lpstr>
      <vt:lpstr>Bilateral Kernel</vt:lpstr>
      <vt:lpstr>Bilateral Оптимизации</vt:lpstr>
      <vt:lpstr>Non Local Means</vt:lpstr>
      <vt:lpstr>Non Local Means</vt:lpstr>
      <vt:lpstr>Сравнение</vt:lpstr>
      <vt:lpstr>Сравнение Bilateral</vt:lpstr>
      <vt:lpstr>Сравнение NLM</vt:lpstr>
      <vt:lpstr>Масштабирование изображений</vt:lpstr>
      <vt:lpstr>Артифакты</vt:lpstr>
      <vt:lpstr>Простые методы</vt:lpstr>
      <vt:lpstr>Простые методы</vt:lpstr>
      <vt:lpstr>Простые методы</vt:lpstr>
      <vt:lpstr>Сравнение</vt:lpstr>
      <vt:lpstr>Lanczos</vt:lpstr>
      <vt:lpstr>Gradient interpolation</vt:lpstr>
      <vt:lpstr>NEDI (New Edge-Directed Interpolation)</vt:lpstr>
      <vt:lpstr>NEDI</vt:lpstr>
      <vt:lpstr>NEDI</vt:lpstr>
      <vt:lpstr>NEDI (improvement)</vt:lpstr>
      <vt:lpstr>NEDI (improvement)</vt:lpstr>
      <vt:lpstr>NEDI (improvement)</vt:lpstr>
      <vt:lpstr>NEDI: Pros and Cons</vt:lpstr>
      <vt:lpstr>Сравнение</vt:lpstr>
      <vt:lpstr>Сравнение</vt:lpstr>
      <vt:lpstr>Вопросы</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Архитектура и программирование массивно-параллельных вычислительных систем</dc:title>
  <dc:creator>Alex</dc:creator>
  <cp:lastModifiedBy>Alexander Kharlamov</cp:lastModifiedBy>
  <cp:revision>577</cp:revision>
  <dcterms:created xsi:type="dcterms:W3CDTF">2009-02-23T09:35:34Z</dcterms:created>
  <dcterms:modified xsi:type="dcterms:W3CDTF">2010-04-28T08:30:33Z</dcterms:modified>
</cp:coreProperties>
</file>